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9"/>
  </p:handoutMasterIdLst>
  <p:sldIdLst>
    <p:sldId id="257" r:id="rId3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738" y="78"/>
      </p:cViewPr>
      <p:guideLst>
        <p:guide orient="horz" pos="21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handoutMaster" Target="handoutMasters/handoutMaster1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2">
                <a:lumMod val="25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21AAE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2">
                <a:lumMod val="25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4426688"/>
        <c:axId val="664423552"/>
      </c:barChart>
      <c:catAx>
        <c:axId val="664426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64423552"/>
        <c:crosses val="autoZero"/>
        <c:auto val="1"/>
        <c:lblAlgn val="ctr"/>
        <c:lblOffset val="100"/>
        <c:noMultiLvlLbl val="0"/>
      </c:catAx>
      <c:valAx>
        <c:axId val="664423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64426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2">
                <a:lumMod val="25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21AAE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21AAE0"/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2">
                <a:lumMod val="25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4423944"/>
        <c:axId val="664423160"/>
      </c:barChart>
      <c:catAx>
        <c:axId val="664423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64423160"/>
        <c:crosses val="autoZero"/>
        <c:auto val="1"/>
        <c:lblAlgn val="ctr"/>
        <c:lblOffset val="100"/>
        <c:noMultiLvlLbl val="0"/>
      </c:catAx>
      <c:valAx>
        <c:axId val="664423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6442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575757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25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21AAE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21AAE0"/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2">
                <a:lumMod val="25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4425904"/>
        <c:axId val="664425512"/>
      </c:barChart>
      <c:catAx>
        <c:axId val="664425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64425512"/>
        <c:crosses val="autoZero"/>
        <c:auto val="1"/>
        <c:lblAlgn val="ctr"/>
        <c:lblOffset val="100"/>
        <c:noMultiLvlLbl val="0"/>
      </c:catAx>
      <c:valAx>
        <c:axId val="664425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64425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jpeg>
</file>

<file path=ppt/media/image4.jpeg>
</file>

<file path=ppt/media/image5.png>
</file>

<file path=ppt/media/image6.wdp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C66F4-C0AC-4186-A0B7-7FC70AE2EB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/>
              <a:t>Fifth level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F6F0B-DEFF-441C-AFB5-D6D148B4299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F6F0B-DEFF-441C-AFB5-D6D148B429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08313-7495-4456-B7D6-E9301B9D3B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08313-7495-4456-B7D6-E9301B9D3B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08313-7495-4456-B7D6-E9301B9D3B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9F6F0B-DEFF-441C-AFB5-D6D148B4299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08313-7495-4456-B7D6-E9301B9D3B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08313-7495-4456-B7D6-E9301B9D3B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 flipH="1" flipV="1">
            <a:off x="10555518" y="5257799"/>
            <a:ext cx="1636481" cy="1609141"/>
            <a:chOff x="0" y="1"/>
            <a:chExt cx="6000751" cy="5900501"/>
          </a:xfrm>
        </p:grpSpPr>
        <p:sp>
          <p:nvSpPr>
            <p:cNvPr id="6" name="任意多边形 5"/>
            <p:cNvSpPr/>
            <p:nvPr/>
          </p:nvSpPr>
          <p:spPr>
            <a:xfrm>
              <a:off x="4478710" y="985601"/>
              <a:ext cx="1522040" cy="2437544"/>
            </a:xfrm>
            <a:custGeom>
              <a:avLst/>
              <a:gdLst>
                <a:gd name="connsiteX0" fmla="*/ 1522040 w 1522040"/>
                <a:gd name="connsiteY0" fmla="*/ 0 h 2437544"/>
                <a:gd name="connsiteX1" fmla="*/ 1026740 w 1522040"/>
                <a:gd name="connsiteY1" fmla="*/ 2419350 h 2437544"/>
                <a:gd name="connsiteX2" fmla="*/ 1005908 w 1522040"/>
                <a:gd name="connsiteY2" fmla="*/ 2437544 h 2437544"/>
                <a:gd name="connsiteX3" fmla="*/ 0 w 1522040"/>
                <a:gd name="connsiteY3" fmla="*/ 556496 h 2437544"/>
                <a:gd name="connsiteX4" fmla="*/ 1522040 w 1522040"/>
                <a:gd name="connsiteY4" fmla="*/ 0 h 2437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2040" h="2437544">
                  <a:moveTo>
                    <a:pt x="1522040" y="0"/>
                  </a:moveTo>
                  <a:lnTo>
                    <a:pt x="1026740" y="2419350"/>
                  </a:lnTo>
                  <a:lnTo>
                    <a:pt x="1005908" y="2437544"/>
                  </a:lnTo>
                  <a:lnTo>
                    <a:pt x="0" y="556496"/>
                  </a:lnTo>
                  <a:lnTo>
                    <a:pt x="1522040" y="0"/>
                  </a:lnTo>
                  <a:close/>
                </a:path>
              </a:pathLst>
            </a:custGeom>
            <a:solidFill>
              <a:srgbClr val="216D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0" y="2991141"/>
              <a:ext cx="2651028" cy="2909361"/>
            </a:xfrm>
            <a:custGeom>
              <a:avLst/>
              <a:gdLst>
                <a:gd name="connsiteX0" fmla="*/ 515514 w 2651028"/>
                <a:gd name="connsiteY0" fmla="*/ 0 h 2909361"/>
                <a:gd name="connsiteX1" fmla="*/ 2651028 w 2651028"/>
                <a:gd name="connsiteY1" fmla="*/ 2906673 h 2909361"/>
                <a:gd name="connsiteX2" fmla="*/ 2647950 w 2651028"/>
                <a:gd name="connsiteY2" fmla="*/ 2909361 h 2909361"/>
                <a:gd name="connsiteX3" fmla="*/ 0 w 2651028"/>
                <a:gd name="connsiteY3" fmla="*/ 1256740 h 2909361"/>
                <a:gd name="connsiteX4" fmla="*/ 0 w 2651028"/>
                <a:gd name="connsiteY4" fmla="*/ 188486 h 290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028" h="2909361">
                  <a:moveTo>
                    <a:pt x="515514" y="0"/>
                  </a:moveTo>
                  <a:lnTo>
                    <a:pt x="2651028" y="2906673"/>
                  </a:lnTo>
                  <a:lnTo>
                    <a:pt x="2647950" y="2909361"/>
                  </a:lnTo>
                  <a:lnTo>
                    <a:pt x="0" y="1256740"/>
                  </a:lnTo>
                  <a:lnTo>
                    <a:pt x="0" y="188486"/>
                  </a:lnTo>
                  <a:close/>
                </a:path>
              </a:pathLst>
            </a:custGeom>
            <a:solidFill>
              <a:srgbClr val="206B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3654060" y="1"/>
              <a:ext cx="2346691" cy="1542097"/>
            </a:xfrm>
            <a:custGeom>
              <a:avLst/>
              <a:gdLst>
                <a:gd name="connsiteX0" fmla="*/ 0 w 2346691"/>
                <a:gd name="connsiteY0" fmla="*/ 0 h 1542097"/>
                <a:gd name="connsiteX1" fmla="*/ 1072207 w 2346691"/>
                <a:gd name="connsiteY1" fmla="*/ 0 h 1542097"/>
                <a:gd name="connsiteX2" fmla="*/ 2346691 w 2346691"/>
                <a:gd name="connsiteY2" fmla="*/ 985601 h 1542097"/>
                <a:gd name="connsiteX3" fmla="*/ 824651 w 2346691"/>
                <a:gd name="connsiteY3" fmla="*/ 1542097 h 15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6691" h="1542097">
                  <a:moveTo>
                    <a:pt x="0" y="0"/>
                  </a:moveTo>
                  <a:lnTo>
                    <a:pt x="1072207" y="0"/>
                  </a:lnTo>
                  <a:lnTo>
                    <a:pt x="2346691" y="985601"/>
                  </a:lnTo>
                  <a:lnTo>
                    <a:pt x="824651" y="1542097"/>
                  </a:lnTo>
                  <a:close/>
                </a:path>
              </a:pathLst>
            </a:custGeom>
            <a:solidFill>
              <a:srgbClr val="3290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515514" y="1542097"/>
              <a:ext cx="4969104" cy="4355716"/>
            </a:xfrm>
            <a:custGeom>
              <a:avLst/>
              <a:gdLst>
                <a:gd name="connsiteX0" fmla="*/ 3963196 w 4969104"/>
                <a:gd name="connsiteY0" fmla="*/ 0 h 4355716"/>
                <a:gd name="connsiteX1" fmla="*/ 4969104 w 4969104"/>
                <a:gd name="connsiteY1" fmla="*/ 1881048 h 4355716"/>
                <a:gd name="connsiteX2" fmla="*/ 2135514 w 4969104"/>
                <a:gd name="connsiteY2" fmla="*/ 4355716 h 4355716"/>
                <a:gd name="connsiteX3" fmla="*/ 0 w 4969104"/>
                <a:gd name="connsiteY3" fmla="*/ 1449043 h 4355716"/>
                <a:gd name="connsiteX4" fmla="*/ 3963196 w 4969104"/>
                <a:gd name="connsiteY4" fmla="*/ 0 h 435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9104" h="4355716">
                  <a:moveTo>
                    <a:pt x="3963196" y="0"/>
                  </a:moveTo>
                  <a:lnTo>
                    <a:pt x="4969104" y="1881048"/>
                  </a:lnTo>
                  <a:lnTo>
                    <a:pt x="2135514" y="4355716"/>
                  </a:lnTo>
                  <a:lnTo>
                    <a:pt x="0" y="1449043"/>
                  </a:lnTo>
                  <a:lnTo>
                    <a:pt x="3963196" y="0"/>
                  </a:lnTo>
                  <a:close/>
                </a:path>
              </a:pathLst>
            </a:custGeom>
            <a:solidFill>
              <a:srgbClr val="489E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0" y="2280558"/>
              <a:ext cx="524328" cy="896256"/>
            </a:xfrm>
            <a:custGeom>
              <a:avLst/>
              <a:gdLst>
                <a:gd name="connsiteX0" fmla="*/ 0 w 524328"/>
                <a:gd name="connsiteY0" fmla="*/ 0 h 896256"/>
                <a:gd name="connsiteX1" fmla="*/ 524328 w 524328"/>
                <a:gd name="connsiteY1" fmla="*/ 724806 h 896256"/>
                <a:gd name="connsiteX2" fmla="*/ 9978 w 524328"/>
                <a:gd name="connsiteY2" fmla="*/ 896256 h 896256"/>
                <a:gd name="connsiteX3" fmla="*/ 0 w 524328"/>
                <a:gd name="connsiteY3" fmla="*/ 896256 h 89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28" h="896256">
                  <a:moveTo>
                    <a:pt x="0" y="0"/>
                  </a:moveTo>
                  <a:lnTo>
                    <a:pt x="524328" y="724806"/>
                  </a:lnTo>
                  <a:lnTo>
                    <a:pt x="9978" y="896256"/>
                  </a:lnTo>
                  <a:lnTo>
                    <a:pt x="0" y="896256"/>
                  </a:lnTo>
                  <a:close/>
                </a:path>
              </a:pathLst>
            </a:custGeom>
            <a:solidFill>
              <a:srgbClr val="3291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0FBF6-E9C2-4AE0-90F6-8F1434B639F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CAB10-B577-44AE-843B-580A1449A8C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4.jpeg"/><Relationship Id="rId7" Type="http://schemas.openxmlformats.org/officeDocument/2006/relationships/image" Target="../media/image13.jpeg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0" Type="http://schemas.openxmlformats.org/officeDocument/2006/relationships/notesSlide" Target="../notesSlides/notesSlide22.xml"/><Relationship Id="rId1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0" y="1"/>
            <a:ext cx="6941354" cy="6825390"/>
            <a:chOff x="0" y="1"/>
            <a:chExt cx="6000751" cy="5900501"/>
          </a:xfrm>
        </p:grpSpPr>
        <p:sp>
          <p:nvSpPr>
            <p:cNvPr id="13" name="任意多边形 12"/>
            <p:cNvSpPr/>
            <p:nvPr/>
          </p:nvSpPr>
          <p:spPr>
            <a:xfrm>
              <a:off x="4478710" y="985601"/>
              <a:ext cx="1522040" cy="2437544"/>
            </a:xfrm>
            <a:custGeom>
              <a:avLst/>
              <a:gdLst>
                <a:gd name="connsiteX0" fmla="*/ 1522040 w 1522040"/>
                <a:gd name="connsiteY0" fmla="*/ 0 h 2437544"/>
                <a:gd name="connsiteX1" fmla="*/ 1026740 w 1522040"/>
                <a:gd name="connsiteY1" fmla="*/ 2419350 h 2437544"/>
                <a:gd name="connsiteX2" fmla="*/ 1005908 w 1522040"/>
                <a:gd name="connsiteY2" fmla="*/ 2437544 h 2437544"/>
                <a:gd name="connsiteX3" fmla="*/ 0 w 1522040"/>
                <a:gd name="connsiteY3" fmla="*/ 556496 h 2437544"/>
                <a:gd name="connsiteX4" fmla="*/ 1522040 w 1522040"/>
                <a:gd name="connsiteY4" fmla="*/ 0 h 2437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2040" h="2437544">
                  <a:moveTo>
                    <a:pt x="1522040" y="0"/>
                  </a:moveTo>
                  <a:lnTo>
                    <a:pt x="1026740" y="2419350"/>
                  </a:lnTo>
                  <a:lnTo>
                    <a:pt x="1005908" y="2437544"/>
                  </a:lnTo>
                  <a:lnTo>
                    <a:pt x="0" y="556496"/>
                  </a:lnTo>
                  <a:lnTo>
                    <a:pt x="1522040" y="0"/>
                  </a:lnTo>
                  <a:close/>
                </a:path>
              </a:pathLst>
            </a:custGeom>
            <a:solidFill>
              <a:srgbClr val="216D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0" y="2991141"/>
              <a:ext cx="2651028" cy="2909361"/>
            </a:xfrm>
            <a:custGeom>
              <a:avLst/>
              <a:gdLst>
                <a:gd name="connsiteX0" fmla="*/ 515514 w 2651028"/>
                <a:gd name="connsiteY0" fmla="*/ 0 h 2909361"/>
                <a:gd name="connsiteX1" fmla="*/ 2651028 w 2651028"/>
                <a:gd name="connsiteY1" fmla="*/ 2906673 h 2909361"/>
                <a:gd name="connsiteX2" fmla="*/ 2647950 w 2651028"/>
                <a:gd name="connsiteY2" fmla="*/ 2909361 h 2909361"/>
                <a:gd name="connsiteX3" fmla="*/ 0 w 2651028"/>
                <a:gd name="connsiteY3" fmla="*/ 1256740 h 2909361"/>
                <a:gd name="connsiteX4" fmla="*/ 0 w 2651028"/>
                <a:gd name="connsiteY4" fmla="*/ 188486 h 290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028" h="2909361">
                  <a:moveTo>
                    <a:pt x="515514" y="0"/>
                  </a:moveTo>
                  <a:lnTo>
                    <a:pt x="2651028" y="2906673"/>
                  </a:lnTo>
                  <a:lnTo>
                    <a:pt x="2647950" y="2909361"/>
                  </a:lnTo>
                  <a:lnTo>
                    <a:pt x="0" y="1256740"/>
                  </a:lnTo>
                  <a:lnTo>
                    <a:pt x="0" y="188486"/>
                  </a:lnTo>
                  <a:close/>
                </a:path>
              </a:pathLst>
            </a:custGeom>
            <a:solidFill>
              <a:srgbClr val="206B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3654060" y="1"/>
              <a:ext cx="2346691" cy="1542097"/>
            </a:xfrm>
            <a:custGeom>
              <a:avLst/>
              <a:gdLst>
                <a:gd name="connsiteX0" fmla="*/ 0 w 2346691"/>
                <a:gd name="connsiteY0" fmla="*/ 0 h 1542097"/>
                <a:gd name="connsiteX1" fmla="*/ 1072207 w 2346691"/>
                <a:gd name="connsiteY1" fmla="*/ 0 h 1542097"/>
                <a:gd name="connsiteX2" fmla="*/ 2346691 w 2346691"/>
                <a:gd name="connsiteY2" fmla="*/ 985601 h 1542097"/>
                <a:gd name="connsiteX3" fmla="*/ 824651 w 2346691"/>
                <a:gd name="connsiteY3" fmla="*/ 1542097 h 15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6691" h="1542097">
                  <a:moveTo>
                    <a:pt x="0" y="0"/>
                  </a:moveTo>
                  <a:lnTo>
                    <a:pt x="1072207" y="0"/>
                  </a:lnTo>
                  <a:lnTo>
                    <a:pt x="2346691" y="985601"/>
                  </a:lnTo>
                  <a:lnTo>
                    <a:pt x="824651" y="1542097"/>
                  </a:lnTo>
                  <a:close/>
                </a:path>
              </a:pathLst>
            </a:custGeom>
            <a:solidFill>
              <a:srgbClr val="3290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515514" y="1542097"/>
              <a:ext cx="4969104" cy="4355716"/>
            </a:xfrm>
            <a:custGeom>
              <a:avLst/>
              <a:gdLst>
                <a:gd name="connsiteX0" fmla="*/ 3963196 w 4969104"/>
                <a:gd name="connsiteY0" fmla="*/ 0 h 4355716"/>
                <a:gd name="connsiteX1" fmla="*/ 4969104 w 4969104"/>
                <a:gd name="connsiteY1" fmla="*/ 1881048 h 4355716"/>
                <a:gd name="connsiteX2" fmla="*/ 2135514 w 4969104"/>
                <a:gd name="connsiteY2" fmla="*/ 4355716 h 4355716"/>
                <a:gd name="connsiteX3" fmla="*/ 0 w 4969104"/>
                <a:gd name="connsiteY3" fmla="*/ 1449043 h 4355716"/>
                <a:gd name="connsiteX4" fmla="*/ 3963196 w 4969104"/>
                <a:gd name="connsiteY4" fmla="*/ 0 h 435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9104" h="4355716">
                  <a:moveTo>
                    <a:pt x="3963196" y="0"/>
                  </a:moveTo>
                  <a:lnTo>
                    <a:pt x="4969104" y="1881048"/>
                  </a:lnTo>
                  <a:lnTo>
                    <a:pt x="2135514" y="4355716"/>
                  </a:lnTo>
                  <a:lnTo>
                    <a:pt x="0" y="1449043"/>
                  </a:lnTo>
                  <a:lnTo>
                    <a:pt x="3963196" y="0"/>
                  </a:lnTo>
                  <a:close/>
                </a:path>
              </a:pathLst>
            </a:custGeom>
            <a:solidFill>
              <a:srgbClr val="489E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0" y="2280558"/>
              <a:ext cx="524328" cy="896256"/>
            </a:xfrm>
            <a:custGeom>
              <a:avLst/>
              <a:gdLst>
                <a:gd name="connsiteX0" fmla="*/ 0 w 524328"/>
                <a:gd name="connsiteY0" fmla="*/ 0 h 896256"/>
                <a:gd name="connsiteX1" fmla="*/ 524328 w 524328"/>
                <a:gd name="connsiteY1" fmla="*/ 724806 h 896256"/>
                <a:gd name="connsiteX2" fmla="*/ 9978 w 524328"/>
                <a:gd name="connsiteY2" fmla="*/ 896256 h 896256"/>
                <a:gd name="connsiteX3" fmla="*/ 0 w 524328"/>
                <a:gd name="connsiteY3" fmla="*/ 896256 h 89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28" h="896256">
                  <a:moveTo>
                    <a:pt x="0" y="0"/>
                  </a:moveTo>
                  <a:lnTo>
                    <a:pt x="524328" y="724806"/>
                  </a:lnTo>
                  <a:lnTo>
                    <a:pt x="9978" y="896256"/>
                  </a:lnTo>
                  <a:lnTo>
                    <a:pt x="0" y="896256"/>
                  </a:lnTo>
                  <a:close/>
                </a:path>
              </a:pathLst>
            </a:custGeom>
            <a:solidFill>
              <a:srgbClr val="3291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 flipH="1" flipV="1">
            <a:off x="10555518" y="5257799"/>
            <a:ext cx="1636481" cy="1609141"/>
            <a:chOff x="0" y="1"/>
            <a:chExt cx="6000751" cy="5900501"/>
          </a:xfrm>
        </p:grpSpPr>
        <p:sp>
          <p:nvSpPr>
            <p:cNvPr id="26" name="任意多边形 25"/>
            <p:cNvSpPr/>
            <p:nvPr/>
          </p:nvSpPr>
          <p:spPr>
            <a:xfrm>
              <a:off x="4478710" y="985601"/>
              <a:ext cx="1522040" cy="2437544"/>
            </a:xfrm>
            <a:custGeom>
              <a:avLst/>
              <a:gdLst>
                <a:gd name="connsiteX0" fmla="*/ 1522040 w 1522040"/>
                <a:gd name="connsiteY0" fmla="*/ 0 h 2437544"/>
                <a:gd name="connsiteX1" fmla="*/ 1026740 w 1522040"/>
                <a:gd name="connsiteY1" fmla="*/ 2419350 h 2437544"/>
                <a:gd name="connsiteX2" fmla="*/ 1005908 w 1522040"/>
                <a:gd name="connsiteY2" fmla="*/ 2437544 h 2437544"/>
                <a:gd name="connsiteX3" fmla="*/ 0 w 1522040"/>
                <a:gd name="connsiteY3" fmla="*/ 556496 h 2437544"/>
                <a:gd name="connsiteX4" fmla="*/ 1522040 w 1522040"/>
                <a:gd name="connsiteY4" fmla="*/ 0 h 2437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2040" h="2437544">
                  <a:moveTo>
                    <a:pt x="1522040" y="0"/>
                  </a:moveTo>
                  <a:lnTo>
                    <a:pt x="1026740" y="2419350"/>
                  </a:lnTo>
                  <a:lnTo>
                    <a:pt x="1005908" y="2437544"/>
                  </a:lnTo>
                  <a:lnTo>
                    <a:pt x="0" y="556496"/>
                  </a:lnTo>
                  <a:lnTo>
                    <a:pt x="1522040" y="0"/>
                  </a:lnTo>
                  <a:close/>
                </a:path>
              </a:pathLst>
            </a:custGeom>
            <a:solidFill>
              <a:srgbClr val="216D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0" y="2991141"/>
              <a:ext cx="2651028" cy="2909361"/>
            </a:xfrm>
            <a:custGeom>
              <a:avLst/>
              <a:gdLst>
                <a:gd name="connsiteX0" fmla="*/ 515514 w 2651028"/>
                <a:gd name="connsiteY0" fmla="*/ 0 h 2909361"/>
                <a:gd name="connsiteX1" fmla="*/ 2651028 w 2651028"/>
                <a:gd name="connsiteY1" fmla="*/ 2906673 h 2909361"/>
                <a:gd name="connsiteX2" fmla="*/ 2647950 w 2651028"/>
                <a:gd name="connsiteY2" fmla="*/ 2909361 h 2909361"/>
                <a:gd name="connsiteX3" fmla="*/ 0 w 2651028"/>
                <a:gd name="connsiteY3" fmla="*/ 1256740 h 2909361"/>
                <a:gd name="connsiteX4" fmla="*/ 0 w 2651028"/>
                <a:gd name="connsiteY4" fmla="*/ 188486 h 290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028" h="2909361">
                  <a:moveTo>
                    <a:pt x="515514" y="0"/>
                  </a:moveTo>
                  <a:lnTo>
                    <a:pt x="2651028" y="2906673"/>
                  </a:lnTo>
                  <a:lnTo>
                    <a:pt x="2647950" y="2909361"/>
                  </a:lnTo>
                  <a:lnTo>
                    <a:pt x="0" y="1256740"/>
                  </a:lnTo>
                  <a:lnTo>
                    <a:pt x="0" y="188486"/>
                  </a:lnTo>
                  <a:close/>
                </a:path>
              </a:pathLst>
            </a:custGeom>
            <a:solidFill>
              <a:srgbClr val="206B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3654060" y="1"/>
              <a:ext cx="2346691" cy="1542097"/>
            </a:xfrm>
            <a:custGeom>
              <a:avLst/>
              <a:gdLst>
                <a:gd name="connsiteX0" fmla="*/ 0 w 2346691"/>
                <a:gd name="connsiteY0" fmla="*/ 0 h 1542097"/>
                <a:gd name="connsiteX1" fmla="*/ 1072207 w 2346691"/>
                <a:gd name="connsiteY1" fmla="*/ 0 h 1542097"/>
                <a:gd name="connsiteX2" fmla="*/ 2346691 w 2346691"/>
                <a:gd name="connsiteY2" fmla="*/ 985601 h 1542097"/>
                <a:gd name="connsiteX3" fmla="*/ 824651 w 2346691"/>
                <a:gd name="connsiteY3" fmla="*/ 1542097 h 15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6691" h="1542097">
                  <a:moveTo>
                    <a:pt x="0" y="0"/>
                  </a:moveTo>
                  <a:lnTo>
                    <a:pt x="1072207" y="0"/>
                  </a:lnTo>
                  <a:lnTo>
                    <a:pt x="2346691" y="985601"/>
                  </a:lnTo>
                  <a:lnTo>
                    <a:pt x="824651" y="1542097"/>
                  </a:lnTo>
                  <a:close/>
                </a:path>
              </a:pathLst>
            </a:custGeom>
            <a:solidFill>
              <a:srgbClr val="3290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515514" y="1542097"/>
              <a:ext cx="4969104" cy="4355716"/>
            </a:xfrm>
            <a:custGeom>
              <a:avLst/>
              <a:gdLst>
                <a:gd name="connsiteX0" fmla="*/ 3963196 w 4969104"/>
                <a:gd name="connsiteY0" fmla="*/ 0 h 4355716"/>
                <a:gd name="connsiteX1" fmla="*/ 4969104 w 4969104"/>
                <a:gd name="connsiteY1" fmla="*/ 1881048 h 4355716"/>
                <a:gd name="connsiteX2" fmla="*/ 2135514 w 4969104"/>
                <a:gd name="connsiteY2" fmla="*/ 4355716 h 4355716"/>
                <a:gd name="connsiteX3" fmla="*/ 0 w 4969104"/>
                <a:gd name="connsiteY3" fmla="*/ 1449043 h 4355716"/>
                <a:gd name="connsiteX4" fmla="*/ 3963196 w 4969104"/>
                <a:gd name="connsiteY4" fmla="*/ 0 h 435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9104" h="4355716">
                  <a:moveTo>
                    <a:pt x="3963196" y="0"/>
                  </a:moveTo>
                  <a:lnTo>
                    <a:pt x="4969104" y="1881048"/>
                  </a:lnTo>
                  <a:lnTo>
                    <a:pt x="2135514" y="4355716"/>
                  </a:lnTo>
                  <a:lnTo>
                    <a:pt x="0" y="1449043"/>
                  </a:lnTo>
                  <a:lnTo>
                    <a:pt x="3963196" y="0"/>
                  </a:lnTo>
                  <a:close/>
                </a:path>
              </a:pathLst>
            </a:custGeom>
            <a:solidFill>
              <a:srgbClr val="489E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0" y="2280558"/>
              <a:ext cx="524328" cy="896256"/>
            </a:xfrm>
            <a:custGeom>
              <a:avLst/>
              <a:gdLst>
                <a:gd name="connsiteX0" fmla="*/ 0 w 524328"/>
                <a:gd name="connsiteY0" fmla="*/ 0 h 896256"/>
                <a:gd name="connsiteX1" fmla="*/ 524328 w 524328"/>
                <a:gd name="connsiteY1" fmla="*/ 724806 h 896256"/>
                <a:gd name="connsiteX2" fmla="*/ 9978 w 524328"/>
                <a:gd name="connsiteY2" fmla="*/ 896256 h 896256"/>
                <a:gd name="connsiteX3" fmla="*/ 0 w 524328"/>
                <a:gd name="connsiteY3" fmla="*/ 896256 h 89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28" h="896256">
                  <a:moveTo>
                    <a:pt x="0" y="0"/>
                  </a:moveTo>
                  <a:lnTo>
                    <a:pt x="524328" y="724806"/>
                  </a:lnTo>
                  <a:lnTo>
                    <a:pt x="9978" y="896256"/>
                  </a:lnTo>
                  <a:lnTo>
                    <a:pt x="0" y="896256"/>
                  </a:lnTo>
                  <a:close/>
                </a:path>
              </a:pathLst>
            </a:custGeom>
            <a:solidFill>
              <a:srgbClr val="3291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6941820" y="1985010"/>
            <a:ext cx="50038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prstClr val="black"/>
                </a:solidFill>
                <a:latin typeface="Century Gothic" panose="020B0502020202020204" pitchFamily="34" charset="0"/>
              </a:rPr>
              <a:t> Analiza wpływu twittów na kurs akcji</a:t>
            </a:r>
            <a:endParaRPr lang="en-US" altLang="zh-CN" sz="28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288655" y="3121660"/>
            <a:ext cx="2790825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l-PL" altLang="en-US" sz="1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Autor: Marek Grzyb</a:t>
            </a:r>
            <a:endParaRPr lang="pl-PL" altLang="en-US" sz="1000" dirty="0">
              <a:solidFill>
                <a:prstClr val="black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pl-PL" altLang="en-US" sz="1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Opiekun Projektu: dr inż. Robert Marcjan</a:t>
            </a:r>
            <a:endParaRPr lang="pl-PL" altLang="en-US" sz="1000" dirty="0">
              <a:solidFill>
                <a:prstClr val="black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endParaRPr lang="zh-CN" altLang="en-US" sz="1000" dirty="0">
              <a:solidFill>
                <a:prstClr val="black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pic>
        <p:nvPicPr>
          <p:cNvPr id="3" name="Various Artists - River Flows In You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992100" y="635186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3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2" grpId="0"/>
      <p:bldP spid="32" grpId="1"/>
      <p:bldP spid="3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46"/>
          <p:cNvSpPr txBox="1">
            <a:spLocks noChangeArrowheads="1"/>
          </p:cNvSpPr>
          <p:nvPr/>
        </p:nvSpPr>
        <p:spPr bwMode="auto">
          <a:xfrm>
            <a:off x="7599045" y="1552575"/>
            <a:ext cx="2989580" cy="598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521970"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2197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240030" indent="-228600" algn="di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1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1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9" name="组合 56"/>
          <p:cNvGrpSpPr/>
          <p:nvPr/>
        </p:nvGrpSpPr>
        <p:grpSpPr bwMode="auto">
          <a:xfrm>
            <a:off x="7006743" y="1660799"/>
            <a:ext cx="493119" cy="493118"/>
            <a:chOff x="0" y="0"/>
            <a:chExt cx="370671" cy="370671"/>
          </a:xfrm>
        </p:grpSpPr>
        <p:sp>
          <p:nvSpPr>
            <p:cNvPr id="40" name="椭圆 7"/>
            <p:cNvSpPr>
              <a:spLocks noChangeArrowheads="1"/>
            </p:cNvSpPr>
            <p:nvPr/>
          </p:nvSpPr>
          <p:spPr bwMode="auto">
            <a:xfrm>
              <a:off x="0" y="0"/>
              <a:ext cx="370671" cy="370671"/>
            </a:xfrm>
            <a:prstGeom prst="ellipse">
              <a:avLst/>
            </a:prstGeom>
            <a:solidFill>
              <a:srgbClr val="21AA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9pPr>
            </a:lstStyle>
            <a:p>
              <a:pPr algn="ctr" defTabSz="9137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800" i="1">
                <a:solidFill>
                  <a:srgbClr val="3B3838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41" name="文本框 55"/>
            <p:cNvSpPr txBox="1">
              <a:spLocks noChangeArrowheads="1"/>
            </p:cNvSpPr>
            <p:nvPr/>
          </p:nvSpPr>
          <p:spPr bwMode="auto">
            <a:xfrm>
              <a:off x="19185" y="34999"/>
              <a:ext cx="324374" cy="269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 defTabSz="91376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735" dirty="0">
                  <a:solidFill>
                    <a:schemeClr val="bg1"/>
                  </a:solidFill>
                  <a:latin typeface="Century Gothic" panose="020B0502020202020204" pitchFamily="34" charset="0"/>
                  <a:ea typeface="Microsoft YaHei" panose="020B0503020204020204" pitchFamily="34" charset="-122"/>
                </a:rPr>
                <a:t>01</a:t>
              </a:r>
              <a:endParaRPr lang="zh-CN" altLang="en-US" sz="1735" dirty="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2" name="组合 57"/>
          <p:cNvGrpSpPr/>
          <p:nvPr/>
        </p:nvGrpSpPr>
        <p:grpSpPr bwMode="auto">
          <a:xfrm>
            <a:off x="7019441" y="2699947"/>
            <a:ext cx="493119" cy="493120"/>
            <a:chOff x="0" y="0"/>
            <a:chExt cx="370671" cy="370671"/>
          </a:xfrm>
        </p:grpSpPr>
        <p:sp>
          <p:nvSpPr>
            <p:cNvPr id="43" name="椭圆 7"/>
            <p:cNvSpPr>
              <a:spLocks noChangeArrowheads="1"/>
            </p:cNvSpPr>
            <p:nvPr/>
          </p:nvSpPr>
          <p:spPr bwMode="auto">
            <a:xfrm>
              <a:off x="0" y="0"/>
              <a:ext cx="370671" cy="370671"/>
            </a:xfrm>
            <a:prstGeom prst="ellipse">
              <a:avLst/>
            </a:prstGeom>
            <a:solidFill>
              <a:srgbClr val="21AA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9pPr>
            </a:lstStyle>
            <a:p>
              <a:pPr algn="ctr" defTabSz="9137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800" i="1">
                <a:solidFill>
                  <a:srgbClr val="3B3838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44" name="文本框 59"/>
            <p:cNvSpPr txBox="1">
              <a:spLocks noChangeArrowheads="1"/>
            </p:cNvSpPr>
            <p:nvPr/>
          </p:nvSpPr>
          <p:spPr bwMode="auto">
            <a:xfrm>
              <a:off x="9545" y="34999"/>
              <a:ext cx="324374" cy="269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376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735" dirty="0">
                  <a:solidFill>
                    <a:schemeClr val="bg1"/>
                  </a:solidFill>
                  <a:latin typeface="Century Gothic" panose="020B0502020202020204" pitchFamily="34" charset="0"/>
                  <a:ea typeface="Microsoft YaHei" panose="020B0503020204020204" pitchFamily="34" charset="-122"/>
                </a:rPr>
                <a:t>02</a:t>
              </a:r>
              <a:endParaRPr lang="zh-CN" altLang="en-US" sz="1735" dirty="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</p:grpSp>
      <p:sp>
        <p:nvSpPr>
          <p:cNvPr id="45" name="TextBox 46"/>
          <p:cNvSpPr txBox="1">
            <a:spLocks noChangeArrowheads="1"/>
          </p:cNvSpPr>
          <p:nvPr/>
        </p:nvSpPr>
        <p:spPr bwMode="auto">
          <a:xfrm>
            <a:off x="7599045" y="2623820"/>
            <a:ext cx="2989580" cy="598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521970"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2197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240030" indent="-228600" algn="di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1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1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46" name="组合 61"/>
          <p:cNvGrpSpPr/>
          <p:nvPr/>
        </p:nvGrpSpPr>
        <p:grpSpPr bwMode="auto">
          <a:xfrm>
            <a:off x="7006743" y="3827984"/>
            <a:ext cx="493119" cy="495236"/>
            <a:chOff x="0" y="0"/>
            <a:chExt cx="370671" cy="370671"/>
          </a:xfrm>
        </p:grpSpPr>
        <p:sp>
          <p:nvSpPr>
            <p:cNvPr id="47" name="椭圆 7"/>
            <p:cNvSpPr>
              <a:spLocks noChangeArrowheads="1"/>
            </p:cNvSpPr>
            <p:nvPr/>
          </p:nvSpPr>
          <p:spPr bwMode="auto">
            <a:xfrm>
              <a:off x="0" y="0"/>
              <a:ext cx="370671" cy="370671"/>
            </a:xfrm>
            <a:prstGeom prst="ellipse">
              <a:avLst/>
            </a:prstGeom>
            <a:solidFill>
              <a:srgbClr val="21AA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SimSun" panose="02010600030101010101" pitchFamily="2" charset="-122"/>
                </a:defRPr>
              </a:lvl9pPr>
            </a:lstStyle>
            <a:p>
              <a:pPr algn="ctr" defTabSz="9137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800" i="1">
                <a:solidFill>
                  <a:srgbClr val="3B3838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48" name="文本框 63"/>
            <p:cNvSpPr txBox="1">
              <a:spLocks noChangeArrowheads="1"/>
            </p:cNvSpPr>
            <p:nvPr/>
          </p:nvSpPr>
          <p:spPr bwMode="auto">
            <a:xfrm>
              <a:off x="9545" y="34849"/>
              <a:ext cx="324374" cy="2687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376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735" dirty="0">
                  <a:solidFill>
                    <a:schemeClr val="bg1"/>
                  </a:solidFill>
                  <a:latin typeface="Century Gothic" panose="020B0502020202020204" pitchFamily="34" charset="0"/>
                  <a:ea typeface="Microsoft YaHei" panose="020B0503020204020204" pitchFamily="34" charset="-122"/>
                </a:rPr>
                <a:t>03</a:t>
              </a:r>
              <a:endParaRPr lang="zh-CN" altLang="en-US" sz="1735" dirty="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</p:grpSp>
      <p:sp>
        <p:nvSpPr>
          <p:cNvPr id="49" name="TextBox 46"/>
          <p:cNvSpPr txBox="1">
            <a:spLocks noChangeArrowheads="1"/>
          </p:cNvSpPr>
          <p:nvPr/>
        </p:nvSpPr>
        <p:spPr bwMode="auto">
          <a:xfrm>
            <a:off x="7599045" y="3694430"/>
            <a:ext cx="2989580" cy="598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521970"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 defTabSz="52197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240030" indent="-228600" algn="di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1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1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0" name="组合 66"/>
          <p:cNvGrpSpPr>
            <a:grpSpLocks noChangeAspect="1"/>
          </p:cNvGrpSpPr>
          <p:nvPr/>
        </p:nvGrpSpPr>
        <p:grpSpPr bwMode="auto">
          <a:xfrm>
            <a:off x="1040711" y="1423403"/>
            <a:ext cx="5771323" cy="3320619"/>
            <a:chOff x="0" y="0"/>
            <a:chExt cx="5105313" cy="2937595"/>
          </a:xfrm>
        </p:grpSpPr>
        <p:pic>
          <p:nvPicPr>
            <p:cNvPr id="51" name="Picture 8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105313" cy="29375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2" name="图片 6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1" b="7317"/>
            <a:stretch>
              <a:fillRect/>
            </a:stretch>
          </p:blipFill>
          <p:spPr bwMode="auto">
            <a:xfrm>
              <a:off x="514390" y="164834"/>
              <a:ext cx="3939017" cy="243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3" name="矩形 67"/>
          <p:cNvSpPr>
            <a:spLocks noChangeArrowheads="1"/>
          </p:cNvSpPr>
          <p:nvPr/>
        </p:nvSpPr>
        <p:spPr bwMode="auto">
          <a:xfrm>
            <a:off x="1133504" y="4929237"/>
            <a:ext cx="10305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240030" indent="-228600" algn="ju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5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" fill="hold">
                          <p:stCondLst>
                            <p:cond delay="indefinite"/>
                          </p:stCondLst>
                          <p:childTnLst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8" fill="hold">
                          <p:stCondLst>
                            <p:cond delay="indefinite"/>
                          </p:stCondLst>
                          <p:childTnLst>
                            <p:par>
                              <p:cTn id="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9" fill="hold">
                          <p:stCondLst>
                            <p:cond delay="indefinite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/>
          <p:bldP spid="45" grpId="0"/>
          <p:bldP spid="49" grpId="0"/>
          <p:bldP spid="53" grpId="0"/>
          <p:bldP spid="6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" fill="hold">
                          <p:stCondLst>
                            <p:cond delay="indefinite"/>
                          </p:stCondLst>
                          <p:childTnLst>
                            <p:par>
                              <p:cTn id="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" fill="hold">
                          <p:stCondLst>
                            <p:cond delay="indefinite"/>
                          </p:stCondLst>
                          <p:childTnLst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8" fill="hold">
                          <p:stCondLst>
                            <p:cond delay="indefinite"/>
                          </p:stCondLst>
                          <p:childTnLst>
                            <p:par>
                              <p:cTn id="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9" fill="hold">
                          <p:stCondLst>
                            <p:cond delay="indefinite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/>
          <p:bldP spid="45" grpId="0"/>
          <p:bldP spid="49" grpId="0"/>
          <p:bldP spid="53" grpId="0"/>
          <p:bldP spid="65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 flipH="1">
            <a:off x="8139829" y="4447291"/>
            <a:ext cx="647500" cy="0"/>
          </a:xfrm>
          <a:prstGeom prst="line">
            <a:avLst/>
          </a:prstGeom>
          <a:ln w="12700">
            <a:solidFill>
              <a:srgbClr val="3B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487331" y="5741644"/>
            <a:ext cx="1366321" cy="0"/>
          </a:xfrm>
          <a:prstGeom prst="line">
            <a:avLst/>
          </a:prstGeom>
          <a:ln w="12700">
            <a:solidFill>
              <a:srgbClr val="21AA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flipH="1">
            <a:off x="3445834" y="4466052"/>
            <a:ext cx="647500" cy="0"/>
          </a:xfrm>
          <a:prstGeom prst="line">
            <a:avLst/>
          </a:prstGeom>
          <a:ln w="12700">
            <a:solidFill>
              <a:srgbClr val="3B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H="1">
            <a:off x="3445836" y="3014001"/>
            <a:ext cx="647500" cy="0"/>
          </a:xfrm>
          <a:prstGeom prst="line">
            <a:avLst/>
          </a:prstGeom>
          <a:ln w="12700">
            <a:solidFill>
              <a:srgbClr val="21AA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/>
          <p:cNvGrpSpPr/>
          <p:nvPr/>
        </p:nvGrpSpPr>
        <p:grpSpPr>
          <a:xfrm>
            <a:off x="4668933" y="1390324"/>
            <a:ext cx="1101992" cy="278183"/>
            <a:chOff x="4470269" y="1661160"/>
            <a:chExt cx="1290451" cy="262890"/>
          </a:xfrm>
        </p:grpSpPr>
        <p:cxnSp>
          <p:nvCxnSpPr>
            <p:cNvPr id="55" name="直接连接符 54"/>
            <p:cNvCxnSpPr/>
            <p:nvPr/>
          </p:nvCxnSpPr>
          <p:spPr>
            <a:xfrm flipH="1" flipV="1">
              <a:off x="5410200" y="1661160"/>
              <a:ext cx="350520" cy="262890"/>
            </a:xfrm>
            <a:prstGeom prst="line">
              <a:avLst/>
            </a:prstGeom>
            <a:ln w="12700">
              <a:solidFill>
                <a:srgbClr val="3B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H="1">
              <a:off x="4470269" y="1663541"/>
              <a:ext cx="942312" cy="0"/>
            </a:xfrm>
            <a:prstGeom prst="line">
              <a:avLst/>
            </a:prstGeom>
            <a:ln w="12700">
              <a:solidFill>
                <a:srgbClr val="3B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组合 56"/>
          <p:cNvGrpSpPr/>
          <p:nvPr/>
        </p:nvGrpSpPr>
        <p:grpSpPr>
          <a:xfrm>
            <a:off x="6882787" y="2456298"/>
            <a:ext cx="1273795" cy="1112727"/>
            <a:chOff x="6842760" y="2637270"/>
            <a:chExt cx="1203960" cy="1051560"/>
          </a:xfrm>
          <a:solidFill>
            <a:srgbClr val="239083"/>
          </a:solidFill>
        </p:grpSpPr>
        <p:sp>
          <p:nvSpPr>
            <p:cNvPr id="58" name="六边形 57"/>
            <p:cNvSpPr/>
            <p:nvPr/>
          </p:nvSpPr>
          <p:spPr>
            <a:xfrm>
              <a:off x="6842760" y="2637270"/>
              <a:ext cx="1203960" cy="1051560"/>
            </a:xfrm>
            <a:prstGeom prst="hexagon">
              <a:avLst/>
            </a:prstGeom>
            <a:solidFill>
              <a:srgbClr val="21A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535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9" name="文本框 61"/>
            <p:cNvSpPr txBox="1"/>
            <p:nvPr/>
          </p:nvSpPr>
          <p:spPr>
            <a:xfrm>
              <a:off x="7024016" y="2808897"/>
              <a:ext cx="956697" cy="7069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 defTabSz="1218565">
                <a:defRPr sz="4265">
                  <a:solidFill>
                    <a:srgbClr val="08113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489492" y="1654006"/>
            <a:ext cx="1274445" cy="1112729"/>
            <a:chOff x="5525852" y="1879080"/>
            <a:chExt cx="1204574" cy="1051560"/>
          </a:xfrm>
          <a:solidFill>
            <a:srgbClr val="005DA2"/>
          </a:solidFill>
        </p:grpSpPr>
        <p:sp>
          <p:nvSpPr>
            <p:cNvPr id="61" name="六边形 60"/>
            <p:cNvSpPr/>
            <p:nvPr/>
          </p:nvSpPr>
          <p:spPr>
            <a:xfrm>
              <a:off x="5525852" y="1879080"/>
              <a:ext cx="1203960" cy="1051560"/>
            </a:xfrm>
            <a:prstGeom prst="hexagon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535">
                <a:solidFill>
                  <a:srgbClr val="3B3838"/>
                </a:solidFill>
                <a:latin typeface="Century Gothic" panose="020B0502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2" name="文本框 64"/>
            <p:cNvSpPr txBox="1"/>
            <p:nvPr/>
          </p:nvSpPr>
          <p:spPr>
            <a:xfrm>
              <a:off x="5686702" y="1989497"/>
              <a:ext cx="1043724" cy="706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 defTabSz="1218565">
                <a:defRPr sz="4265">
                  <a:solidFill>
                    <a:srgbClr val="08113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6866036" y="3890927"/>
            <a:ext cx="1273795" cy="1112729"/>
            <a:chOff x="6842760" y="4008870"/>
            <a:chExt cx="1203960" cy="1051560"/>
          </a:xfrm>
          <a:solidFill>
            <a:srgbClr val="239083"/>
          </a:solidFill>
        </p:grpSpPr>
        <p:sp>
          <p:nvSpPr>
            <p:cNvPr id="64" name="六边形 63"/>
            <p:cNvSpPr/>
            <p:nvPr/>
          </p:nvSpPr>
          <p:spPr>
            <a:xfrm>
              <a:off x="6842760" y="4008870"/>
              <a:ext cx="1203960" cy="1051560"/>
            </a:xfrm>
            <a:prstGeom prst="hexagon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535">
                <a:solidFill>
                  <a:srgbClr val="3B3838"/>
                </a:solidFill>
                <a:latin typeface="Century Gothic" panose="020B0502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5" name="文本框 67"/>
            <p:cNvSpPr txBox="1"/>
            <p:nvPr/>
          </p:nvSpPr>
          <p:spPr>
            <a:xfrm>
              <a:off x="6981635" y="4119152"/>
              <a:ext cx="926210" cy="707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 defTabSz="1218565">
                <a:defRPr sz="4265">
                  <a:solidFill>
                    <a:srgbClr val="08113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4093333" y="3907684"/>
            <a:ext cx="1310005" cy="1112729"/>
            <a:chOff x="4206240" y="4008870"/>
            <a:chExt cx="1238185" cy="1051560"/>
          </a:xfrm>
          <a:solidFill>
            <a:srgbClr val="239083"/>
          </a:solidFill>
        </p:grpSpPr>
        <p:sp>
          <p:nvSpPr>
            <p:cNvPr id="67" name="六边形 66"/>
            <p:cNvSpPr/>
            <p:nvPr/>
          </p:nvSpPr>
          <p:spPr>
            <a:xfrm>
              <a:off x="4206240" y="4008870"/>
              <a:ext cx="1203960" cy="1051560"/>
            </a:xfrm>
            <a:prstGeom prst="hexagon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535">
                <a:solidFill>
                  <a:srgbClr val="3B3838"/>
                </a:solidFill>
                <a:latin typeface="Century Gothic" panose="020B0502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8" name="文本框 70"/>
            <p:cNvSpPr txBox="1"/>
            <p:nvPr/>
          </p:nvSpPr>
          <p:spPr>
            <a:xfrm>
              <a:off x="4397700" y="4119287"/>
              <a:ext cx="1046725" cy="706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 defTabSz="1218565">
                <a:defRPr sz="4265">
                  <a:solidFill>
                    <a:srgbClr val="08113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05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4093333" y="2456298"/>
            <a:ext cx="1273810" cy="1112727"/>
            <a:chOff x="4206240" y="2637270"/>
            <a:chExt cx="1203974" cy="1051560"/>
          </a:xfrm>
          <a:solidFill>
            <a:srgbClr val="07B0ED"/>
          </a:solidFill>
        </p:grpSpPr>
        <p:sp>
          <p:nvSpPr>
            <p:cNvPr id="70" name="六边形 69"/>
            <p:cNvSpPr/>
            <p:nvPr/>
          </p:nvSpPr>
          <p:spPr>
            <a:xfrm>
              <a:off x="4206240" y="2637270"/>
              <a:ext cx="1203960" cy="1051560"/>
            </a:xfrm>
            <a:prstGeom prst="hexagon">
              <a:avLst/>
            </a:prstGeom>
            <a:solidFill>
              <a:srgbClr val="21A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535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1" name="文本框 73"/>
            <p:cNvSpPr txBox="1"/>
            <p:nvPr/>
          </p:nvSpPr>
          <p:spPr>
            <a:xfrm>
              <a:off x="4387496" y="2808897"/>
              <a:ext cx="1022718" cy="7069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565"/>
              <a:r>
                <a:rPr lang="en-US" altLang="zh-CN" sz="4265" dirty="0">
                  <a:solidFill>
                    <a:schemeClr val="bg1"/>
                  </a:solidFill>
                  <a:latin typeface="Century Gothic" panose="020B0502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06</a:t>
              </a:r>
              <a:endParaRPr lang="zh-CN" altLang="en-US" sz="4265" baseline="-3000" dirty="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489492" y="4638033"/>
            <a:ext cx="1273810" cy="1112727"/>
            <a:chOff x="5525852" y="4683240"/>
            <a:chExt cx="1203974" cy="1051560"/>
          </a:xfrm>
          <a:solidFill>
            <a:srgbClr val="239083"/>
          </a:solidFill>
        </p:grpSpPr>
        <p:sp>
          <p:nvSpPr>
            <p:cNvPr id="73" name="六边形 72"/>
            <p:cNvSpPr/>
            <p:nvPr/>
          </p:nvSpPr>
          <p:spPr>
            <a:xfrm>
              <a:off x="5525852" y="4683240"/>
              <a:ext cx="1203960" cy="1051560"/>
            </a:xfrm>
            <a:prstGeom prst="hexagon">
              <a:avLst/>
            </a:prstGeom>
            <a:solidFill>
              <a:srgbClr val="21A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535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4" name="文本框 76"/>
            <p:cNvSpPr txBox="1"/>
            <p:nvPr/>
          </p:nvSpPr>
          <p:spPr>
            <a:xfrm>
              <a:off x="5693304" y="4854867"/>
              <a:ext cx="1036522" cy="7069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 defTabSz="1218565">
                <a:defRPr sz="4265">
                  <a:solidFill>
                    <a:srgbClr val="08113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75" name="矩形 74"/>
          <p:cNvSpPr/>
          <p:nvPr/>
        </p:nvSpPr>
        <p:spPr>
          <a:xfrm>
            <a:off x="3017007" y="1314693"/>
            <a:ext cx="1610360" cy="342265"/>
          </a:xfrm>
          <a:prstGeom prst="rect">
            <a:avLst/>
          </a:prstGeom>
        </p:spPr>
        <p:txBody>
          <a:bodyPr wrap="none" lIns="96726" tIns="48366" rIns="96726" bIns="48366">
            <a:spAutoFit/>
          </a:bodyPr>
          <a:lstStyle/>
          <a:p>
            <a:pPr algn="r" defTabSz="1218565"/>
            <a:r>
              <a:rPr lang="zh-CN" altLang="en-US" sz="16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b="1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6" name="矩形 47"/>
          <p:cNvSpPr>
            <a:spLocks noChangeArrowheads="1"/>
          </p:cNvSpPr>
          <p:nvPr/>
        </p:nvSpPr>
        <p:spPr bwMode="auto">
          <a:xfrm>
            <a:off x="1146503" y="1605617"/>
            <a:ext cx="3480863" cy="39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26" tIns="48366" rIns="96726" bIns="4836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r" defTabSz="121856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B3838"/>
                </a:solidFill>
                <a:sym typeface="Microsoft YaHei" panose="020B0503020204020204" pitchFamily="34" charset="-122"/>
              </a:rPr>
              <a:t>Click here to add your text </a:t>
            </a:r>
            <a:endParaRPr lang="zh-CN" altLang="en-US" sz="1600" dirty="0">
              <a:solidFill>
                <a:srgbClr val="3B3838"/>
              </a:solidFill>
              <a:sym typeface="Microsoft YaHei" panose="020B0503020204020204" pitchFamily="34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961906" y="2577957"/>
            <a:ext cx="1610360" cy="342265"/>
          </a:xfrm>
          <a:prstGeom prst="rect">
            <a:avLst/>
          </a:prstGeom>
        </p:spPr>
        <p:txBody>
          <a:bodyPr wrap="none" lIns="96726" tIns="48366" rIns="96726" bIns="48366">
            <a:spAutoFit/>
          </a:bodyPr>
          <a:lstStyle/>
          <a:p>
            <a:pPr algn="r" defTabSz="1218565"/>
            <a:r>
              <a:rPr lang="zh-CN" altLang="en-US" sz="16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b="1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8" name="矩形 47"/>
          <p:cNvSpPr>
            <a:spLocks noChangeArrowheads="1"/>
          </p:cNvSpPr>
          <p:nvPr/>
        </p:nvSpPr>
        <p:spPr bwMode="auto">
          <a:xfrm>
            <a:off x="784072" y="2964133"/>
            <a:ext cx="2788192" cy="39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26" tIns="48366" rIns="96726" bIns="4836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r" defTabSz="121856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B3838"/>
                </a:solidFill>
                <a:sym typeface="Microsoft YaHei" panose="020B0503020204020204" pitchFamily="34" charset="-122"/>
              </a:rPr>
              <a:t>Click here to add your text </a:t>
            </a:r>
            <a:endParaRPr lang="zh-CN" altLang="en-US" sz="1600" dirty="0">
              <a:solidFill>
                <a:srgbClr val="3B3838"/>
              </a:solidFill>
              <a:sym typeface="Microsoft YaHei" panose="020B0503020204020204" pitchFamily="34" charset="-122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847606" y="4079885"/>
            <a:ext cx="1610360" cy="342265"/>
          </a:xfrm>
          <a:prstGeom prst="rect">
            <a:avLst/>
          </a:prstGeom>
        </p:spPr>
        <p:txBody>
          <a:bodyPr wrap="none" lIns="96726" tIns="48366" rIns="96726" bIns="48366">
            <a:spAutoFit/>
          </a:bodyPr>
          <a:lstStyle/>
          <a:p>
            <a:pPr algn="r" defTabSz="1218565"/>
            <a:r>
              <a:rPr lang="zh-CN" altLang="en-US" sz="16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b="1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0" name="矩形 47"/>
          <p:cNvSpPr>
            <a:spLocks noChangeArrowheads="1"/>
          </p:cNvSpPr>
          <p:nvPr/>
        </p:nvSpPr>
        <p:spPr bwMode="auto">
          <a:xfrm>
            <a:off x="471805" y="4465955"/>
            <a:ext cx="2986405" cy="39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26" tIns="48366" rIns="96726" bIns="4836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r" defTabSz="121856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B3838"/>
                </a:solidFill>
                <a:sym typeface="Microsoft YaHei" panose="020B0503020204020204" pitchFamily="34" charset="-122"/>
              </a:rPr>
              <a:t>Click here to add your text </a:t>
            </a:r>
            <a:endParaRPr lang="zh-CN" altLang="en-US" sz="1600" dirty="0">
              <a:solidFill>
                <a:srgbClr val="3B3838"/>
              </a:solidFill>
              <a:sym typeface="Microsoft YaHei" panose="020B0503020204020204" pitchFamily="3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8727051" y="1952074"/>
            <a:ext cx="1610360" cy="342265"/>
          </a:xfrm>
          <a:prstGeom prst="rect">
            <a:avLst/>
          </a:prstGeom>
        </p:spPr>
        <p:txBody>
          <a:bodyPr wrap="none" lIns="96726" tIns="48366" rIns="96726" bIns="48366">
            <a:spAutoFit/>
          </a:bodyPr>
          <a:lstStyle/>
          <a:p>
            <a:pPr algn="r" defTabSz="1218565"/>
            <a:r>
              <a:rPr lang="zh-CN" altLang="en-US" sz="16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b="1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2" name="矩形 47"/>
          <p:cNvSpPr>
            <a:spLocks noChangeArrowheads="1"/>
          </p:cNvSpPr>
          <p:nvPr/>
        </p:nvSpPr>
        <p:spPr bwMode="auto">
          <a:xfrm>
            <a:off x="8853805" y="2355215"/>
            <a:ext cx="2887980" cy="39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26" tIns="48366" rIns="96726" bIns="4836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9pPr>
          </a:lstStyle>
          <a:p>
            <a:pPr defTabSz="121856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B3838"/>
                </a:solidFill>
                <a:sym typeface="Microsoft YaHei" panose="020B0503020204020204" pitchFamily="34" charset="-122"/>
              </a:rPr>
              <a:t>Click here to add your text </a:t>
            </a:r>
            <a:endParaRPr lang="zh-CN" altLang="en-US" sz="1600" dirty="0">
              <a:solidFill>
                <a:srgbClr val="3B3838"/>
              </a:solidFill>
              <a:sym typeface="Microsoft YaHei" panose="020B0503020204020204" pitchFamily="34" charset="-122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8757080" y="3733171"/>
            <a:ext cx="1610360" cy="342265"/>
          </a:xfrm>
          <a:prstGeom prst="rect">
            <a:avLst/>
          </a:prstGeom>
        </p:spPr>
        <p:txBody>
          <a:bodyPr wrap="none" lIns="96726" tIns="48366" rIns="96726" bIns="48366">
            <a:spAutoFit/>
          </a:bodyPr>
          <a:lstStyle/>
          <a:p>
            <a:pPr algn="r" defTabSz="1218565"/>
            <a:r>
              <a:rPr lang="zh-CN" altLang="en-US" sz="16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b="1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4" name="矩形 47"/>
          <p:cNvSpPr>
            <a:spLocks noChangeArrowheads="1"/>
          </p:cNvSpPr>
          <p:nvPr/>
        </p:nvSpPr>
        <p:spPr bwMode="auto">
          <a:xfrm>
            <a:off x="8872855" y="4135755"/>
            <a:ext cx="2868295" cy="39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26" tIns="48366" rIns="96726" bIns="4836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9pPr>
          </a:lstStyle>
          <a:p>
            <a:pPr defTabSz="121856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B3838"/>
                </a:solidFill>
                <a:sym typeface="Microsoft YaHei" panose="020B0503020204020204" pitchFamily="34" charset="-122"/>
              </a:rPr>
              <a:t>Click here to add your text </a:t>
            </a:r>
            <a:endParaRPr lang="zh-CN" altLang="en-US" sz="1600" dirty="0">
              <a:solidFill>
                <a:srgbClr val="3B3838"/>
              </a:solidFill>
              <a:sym typeface="Microsoft YaHei" panose="020B0503020204020204" pitchFamily="34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793506" y="5254724"/>
            <a:ext cx="1610360" cy="342265"/>
          </a:xfrm>
          <a:prstGeom prst="rect">
            <a:avLst/>
          </a:prstGeom>
        </p:spPr>
        <p:txBody>
          <a:bodyPr wrap="none" lIns="96726" tIns="48366" rIns="96726" bIns="48366">
            <a:spAutoFit/>
          </a:bodyPr>
          <a:lstStyle/>
          <a:p>
            <a:pPr algn="r" defTabSz="1218565"/>
            <a:r>
              <a:rPr lang="zh-CN" altLang="en-US" sz="16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b="1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6" name="矩形 47"/>
          <p:cNvSpPr>
            <a:spLocks noChangeArrowheads="1"/>
          </p:cNvSpPr>
          <p:nvPr/>
        </p:nvSpPr>
        <p:spPr bwMode="auto">
          <a:xfrm>
            <a:off x="7947660" y="5522595"/>
            <a:ext cx="2934970" cy="39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26" tIns="48366" rIns="96726" bIns="4836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9pPr>
          </a:lstStyle>
          <a:p>
            <a:pPr defTabSz="121856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B3838"/>
                </a:solidFill>
                <a:sym typeface="Microsoft YaHei" panose="020B0503020204020204" pitchFamily="34" charset="-122"/>
              </a:rPr>
              <a:t>Click here to add your text </a:t>
            </a:r>
            <a:endParaRPr lang="zh-CN" altLang="en-US" sz="1600" dirty="0">
              <a:solidFill>
                <a:srgbClr val="3B3838"/>
              </a:solidFill>
              <a:sym typeface="Microsoft YaHei" panose="020B0503020204020204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 flipH="1">
            <a:off x="7868681" y="2192836"/>
            <a:ext cx="935395" cy="278183"/>
            <a:chOff x="4255294" y="1661160"/>
            <a:chExt cx="1505426" cy="262890"/>
          </a:xfrm>
        </p:grpSpPr>
        <p:cxnSp>
          <p:nvCxnSpPr>
            <p:cNvPr id="88" name="直接连接符 87"/>
            <p:cNvCxnSpPr/>
            <p:nvPr/>
          </p:nvCxnSpPr>
          <p:spPr>
            <a:xfrm flipH="1" flipV="1">
              <a:off x="5410200" y="1661160"/>
              <a:ext cx="350520" cy="262890"/>
            </a:xfrm>
            <a:prstGeom prst="line">
              <a:avLst/>
            </a:prstGeom>
            <a:ln w="12700">
              <a:solidFill>
                <a:srgbClr val="21AA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H="1">
              <a:off x="4255294" y="1663541"/>
              <a:ext cx="1157287" cy="0"/>
            </a:xfrm>
            <a:prstGeom prst="line">
              <a:avLst/>
            </a:prstGeom>
            <a:ln w="12700">
              <a:solidFill>
                <a:srgbClr val="21AA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六边形 90"/>
          <p:cNvSpPr/>
          <p:nvPr/>
        </p:nvSpPr>
        <p:spPr>
          <a:xfrm>
            <a:off x="5128260" y="2867025"/>
            <a:ext cx="1996440" cy="1685290"/>
          </a:xfrm>
          <a:prstGeom prst="hexagon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565"/>
            <a:endParaRPr lang="zh-CN" altLang="en-US" sz="2535">
              <a:solidFill>
                <a:srgbClr val="3B3838"/>
              </a:solidFill>
              <a:latin typeface="Century Gothic" panose="020B0502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8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402580" y="3233420"/>
            <a:ext cx="14478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>
                <a:solidFill>
                  <a:schemeClr val="bg1"/>
                </a:solidFill>
              </a:rPr>
              <a:t>YOUR</a:t>
            </a:r>
            <a:endParaRPr lang="en-US" altLang="zh-CN" sz="2800">
              <a:solidFill>
                <a:schemeClr val="bg1"/>
              </a:solidFill>
            </a:endParaRPr>
          </a:p>
          <a:p>
            <a:pPr algn="ctr"/>
            <a:r>
              <a:rPr lang="en-US" altLang="zh-CN" sz="2800">
                <a:solidFill>
                  <a:schemeClr val="bg1"/>
                </a:solidFill>
              </a:rPr>
              <a:t>TITLE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2" presetClass="entr" presetSubtype="2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5" presetID="2" presetClass="entr" presetSubtype="2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2" presetClass="entr" presetSubtype="2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2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2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4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5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57" presetID="2" presetClass="entr" presetSubtype="4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2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2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3" presetID="2" presetClass="entr" presetSubtype="8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2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2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7750"/>
                                </p:stCondLst>
                                <p:childTnLst>
                                  <p:par>
                                    <p:cTn id="7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0" dur="2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250"/>
                                </p:stCondLst>
                                <p:childTnLst>
                                  <p:par>
                                    <p:cTn id="82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4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8750"/>
                                </p:stCondLst>
                                <p:childTnLst>
                                  <p:par>
                                    <p:cTn id="89" presetID="2" presetClass="entr" presetSubtype="8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25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25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4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6" dur="2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9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0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3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5" grpId="0"/>
          <p:bldP spid="76" grpId="0"/>
          <p:bldP spid="77" grpId="0"/>
          <p:bldP spid="78" grpId="0"/>
          <p:bldP spid="79" grpId="0"/>
          <p:bldP spid="80" grpId="0"/>
          <p:bldP spid="81" grpId="0"/>
          <p:bldP spid="82" grpId="0"/>
          <p:bldP spid="83" grpId="0"/>
          <p:bldP spid="84" grpId="0"/>
          <p:bldP spid="85" grpId="0"/>
          <p:bldP spid="86" grpId="0"/>
          <p:bldP spid="11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2" presetClass="entr" presetSubtype="2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5" presetID="2" presetClass="entr" presetSubtype="2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2" presetClass="entr" presetSubtype="2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2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2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4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5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57" presetID="2" presetClass="entr" presetSubtype="4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2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2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3" presetID="2" presetClass="entr" presetSubtype="8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2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25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7750"/>
                                </p:stCondLst>
                                <p:childTnLst>
                                  <p:par>
                                    <p:cTn id="7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0" dur="2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250"/>
                                </p:stCondLst>
                                <p:childTnLst>
                                  <p:par>
                                    <p:cTn id="82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4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8750"/>
                                </p:stCondLst>
                                <p:childTnLst>
                                  <p:par>
                                    <p:cTn id="89" presetID="2" presetClass="entr" presetSubtype="8" fill="hold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25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25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4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6" dur="2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9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0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3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5" grpId="0"/>
          <p:bldP spid="76" grpId="0"/>
          <p:bldP spid="77" grpId="0"/>
          <p:bldP spid="78" grpId="0"/>
          <p:bldP spid="79" grpId="0"/>
          <p:bldP spid="80" grpId="0"/>
          <p:bldP spid="81" grpId="0"/>
          <p:bldP spid="82" grpId="0"/>
          <p:bldP spid="83" grpId="0"/>
          <p:bldP spid="84" grpId="0"/>
          <p:bldP spid="85" grpId="0"/>
          <p:bldP spid="86" grpId="0"/>
          <p:bldP spid="118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内容占位符 2"/>
          <p:cNvSpPr txBox="1"/>
          <p:nvPr/>
        </p:nvSpPr>
        <p:spPr>
          <a:xfrm>
            <a:off x="991295" y="1772008"/>
            <a:ext cx="2707447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335" dirty="0">
                <a:solidFill>
                  <a:srgbClr val="3B3838"/>
                </a:solidFill>
              </a:rPr>
              <a:t>Add your title</a:t>
            </a:r>
            <a:endParaRPr lang="en-US" altLang="zh-CN" sz="1335" dirty="0">
              <a:solidFill>
                <a:srgbClr val="3B3838"/>
              </a:solidFill>
            </a:endParaRPr>
          </a:p>
          <a:p>
            <a:pPr marL="0" indent="0" algn="dist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065" dirty="0">
                <a:solidFill>
                  <a:srgbClr val="3B3838"/>
                </a:solidFill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</a:endParaRPr>
          </a:p>
        </p:txBody>
      </p:sp>
      <p:sp>
        <p:nvSpPr>
          <p:cNvPr id="94" name="内容占位符 2"/>
          <p:cNvSpPr txBox="1"/>
          <p:nvPr/>
        </p:nvSpPr>
        <p:spPr>
          <a:xfrm>
            <a:off x="991295" y="3759687"/>
            <a:ext cx="2707447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335" dirty="0">
                <a:solidFill>
                  <a:srgbClr val="3B3838"/>
                </a:solidFill>
              </a:rPr>
              <a:t>Add your title</a:t>
            </a:r>
            <a:endParaRPr lang="en-US" altLang="zh-CN" sz="1335" dirty="0">
              <a:solidFill>
                <a:srgbClr val="3B3838"/>
              </a:solidFill>
            </a:endParaRPr>
          </a:p>
          <a:p>
            <a:pPr marL="0" indent="0" algn="dist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065" dirty="0">
                <a:solidFill>
                  <a:srgbClr val="3B3838"/>
                </a:solidFill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3663375" y="1854808"/>
            <a:ext cx="624471" cy="624471"/>
            <a:chOff x="1527900" y="2402186"/>
            <a:chExt cx="441056" cy="441056"/>
          </a:xfrm>
          <a:solidFill>
            <a:srgbClr val="3B3838"/>
          </a:solidFill>
        </p:grpSpPr>
        <p:sp>
          <p:nvSpPr>
            <p:cNvPr id="96" name="椭圆 95"/>
            <p:cNvSpPr/>
            <p:nvPr/>
          </p:nvSpPr>
          <p:spPr>
            <a:xfrm>
              <a:off x="1527900" y="2402186"/>
              <a:ext cx="441056" cy="441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srgbClr val="3B3838"/>
                </a:solidFill>
              </a:endParaRPr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661315" y="2535602"/>
              <a:ext cx="174229" cy="174229"/>
              <a:chOff x="152400" y="414338"/>
              <a:chExt cx="1698625" cy="1698625"/>
            </a:xfrm>
            <a:grpFill/>
          </p:grpSpPr>
          <p:sp>
            <p:nvSpPr>
              <p:cNvPr id="98" name="Freeform 41"/>
              <p:cNvSpPr/>
              <p:nvPr/>
            </p:nvSpPr>
            <p:spPr bwMode="auto">
              <a:xfrm>
                <a:off x="152400" y="414338"/>
                <a:ext cx="1698625" cy="1698625"/>
              </a:xfrm>
              <a:custGeom>
                <a:avLst/>
                <a:gdLst>
                  <a:gd name="T0" fmla="*/ 954 w 1070"/>
                  <a:gd name="T1" fmla="*/ 434 h 1070"/>
                  <a:gd name="T2" fmla="*/ 906 w 1070"/>
                  <a:gd name="T3" fmla="*/ 394 h 1070"/>
                  <a:gd name="T4" fmla="*/ 896 w 1070"/>
                  <a:gd name="T5" fmla="*/ 334 h 1070"/>
                  <a:gd name="T6" fmla="*/ 920 w 1070"/>
                  <a:gd name="T7" fmla="*/ 288 h 1070"/>
                  <a:gd name="T8" fmla="*/ 946 w 1070"/>
                  <a:gd name="T9" fmla="*/ 226 h 1070"/>
                  <a:gd name="T10" fmla="*/ 906 w 1070"/>
                  <a:gd name="T11" fmla="*/ 150 h 1070"/>
                  <a:gd name="T12" fmla="*/ 844 w 1070"/>
                  <a:gd name="T13" fmla="*/ 124 h 1070"/>
                  <a:gd name="T14" fmla="*/ 782 w 1070"/>
                  <a:gd name="T15" fmla="*/ 150 h 1070"/>
                  <a:gd name="T16" fmla="*/ 734 w 1070"/>
                  <a:gd name="T17" fmla="*/ 174 h 1070"/>
                  <a:gd name="T18" fmla="*/ 676 w 1070"/>
                  <a:gd name="T19" fmla="*/ 164 h 1070"/>
                  <a:gd name="T20" fmla="*/ 636 w 1070"/>
                  <a:gd name="T21" fmla="*/ 114 h 1070"/>
                  <a:gd name="T22" fmla="*/ 630 w 1070"/>
                  <a:gd name="T23" fmla="*/ 70 h 1070"/>
                  <a:gd name="T24" fmla="*/ 578 w 1070"/>
                  <a:gd name="T25" fmla="*/ 6 h 1070"/>
                  <a:gd name="T26" fmla="*/ 506 w 1070"/>
                  <a:gd name="T27" fmla="*/ 2 h 1070"/>
                  <a:gd name="T28" fmla="*/ 444 w 1070"/>
                  <a:gd name="T29" fmla="*/ 54 h 1070"/>
                  <a:gd name="T30" fmla="*/ 436 w 1070"/>
                  <a:gd name="T31" fmla="*/ 102 h 1070"/>
                  <a:gd name="T32" fmla="*/ 404 w 1070"/>
                  <a:gd name="T33" fmla="*/ 156 h 1070"/>
                  <a:gd name="T34" fmla="*/ 346 w 1070"/>
                  <a:gd name="T35" fmla="*/ 176 h 1070"/>
                  <a:gd name="T36" fmla="*/ 288 w 1070"/>
                  <a:gd name="T37" fmla="*/ 150 h 1070"/>
                  <a:gd name="T38" fmla="*/ 242 w 1070"/>
                  <a:gd name="T39" fmla="*/ 126 h 1070"/>
                  <a:gd name="T40" fmla="*/ 162 w 1070"/>
                  <a:gd name="T41" fmla="*/ 150 h 1070"/>
                  <a:gd name="T42" fmla="*/ 124 w 1070"/>
                  <a:gd name="T43" fmla="*/ 208 h 1070"/>
                  <a:gd name="T44" fmla="*/ 148 w 1070"/>
                  <a:gd name="T45" fmla="*/ 288 h 1070"/>
                  <a:gd name="T46" fmla="*/ 170 w 1070"/>
                  <a:gd name="T47" fmla="*/ 322 h 1070"/>
                  <a:gd name="T48" fmla="*/ 168 w 1070"/>
                  <a:gd name="T49" fmla="*/ 384 h 1070"/>
                  <a:gd name="T50" fmla="*/ 126 w 1070"/>
                  <a:gd name="T51" fmla="*/ 428 h 1070"/>
                  <a:gd name="T52" fmla="*/ 86 w 1070"/>
                  <a:gd name="T53" fmla="*/ 438 h 1070"/>
                  <a:gd name="T54" fmla="*/ 14 w 1070"/>
                  <a:gd name="T55" fmla="*/ 476 h 1070"/>
                  <a:gd name="T56" fmla="*/ 0 w 1070"/>
                  <a:gd name="T57" fmla="*/ 544 h 1070"/>
                  <a:gd name="T58" fmla="*/ 38 w 1070"/>
                  <a:gd name="T59" fmla="*/ 618 h 1070"/>
                  <a:gd name="T60" fmla="*/ 86 w 1070"/>
                  <a:gd name="T61" fmla="*/ 632 h 1070"/>
                  <a:gd name="T62" fmla="*/ 148 w 1070"/>
                  <a:gd name="T63" fmla="*/ 656 h 1070"/>
                  <a:gd name="T64" fmla="*/ 174 w 1070"/>
                  <a:gd name="T65" fmla="*/ 710 h 1070"/>
                  <a:gd name="T66" fmla="*/ 158 w 1070"/>
                  <a:gd name="T67" fmla="*/ 772 h 1070"/>
                  <a:gd name="T68" fmla="*/ 130 w 1070"/>
                  <a:gd name="T69" fmla="*/ 812 h 1070"/>
                  <a:gd name="T70" fmla="*/ 138 w 1070"/>
                  <a:gd name="T71" fmla="*/ 892 h 1070"/>
                  <a:gd name="T72" fmla="*/ 192 w 1070"/>
                  <a:gd name="T73" fmla="*/ 940 h 1070"/>
                  <a:gd name="T74" fmla="*/ 274 w 1070"/>
                  <a:gd name="T75" fmla="*/ 932 h 1070"/>
                  <a:gd name="T76" fmla="*/ 310 w 1070"/>
                  <a:gd name="T77" fmla="*/ 904 h 1070"/>
                  <a:gd name="T78" fmla="*/ 370 w 1070"/>
                  <a:gd name="T79" fmla="*/ 898 h 1070"/>
                  <a:gd name="T80" fmla="*/ 422 w 1070"/>
                  <a:gd name="T81" fmla="*/ 932 h 1070"/>
                  <a:gd name="T82" fmla="*/ 436 w 1070"/>
                  <a:gd name="T83" fmla="*/ 982 h 1070"/>
                  <a:gd name="T84" fmla="*/ 462 w 1070"/>
                  <a:gd name="T85" fmla="*/ 1044 h 1070"/>
                  <a:gd name="T86" fmla="*/ 544 w 1070"/>
                  <a:gd name="T87" fmla="*/ 1070 h 1070"/>
                  <a:gd name="T88" fmla="*/ 606 w 1070"/>
                  <a:gd name="T89" fmla="*/ 1044 h 1070"/>
                  <a:gd name="T90" fmla="*/ 632 w 1070"/>
                  <a:gd name="T91" fmla="*/ 982 h 1070"/>
                  <a:gd name="T92" fmla="*/ 648 w 1070"/>
                  <a:gd name="T93" fmla="*/ 932 h 1070"/>
                  <a:gd name="T94" fmla="*/ 698 w 1070"/>
                  <a:gd name="T95" fmla="*/ 898 h 1070"/>
                  <a:gd name="T96" fmla="*/ 760 w 1070"/>
                  <a:gd name="T97" fmla="*/ 904 h 1070"/>
                  <a:gd name="T98" fmla="*/ 796 w 1070"/>
                  <a:gd name="T99" fmla="*/ 932 h 1070"/>
                  <a:gd name="T100" fmla="*/ 876 w 1070"/>
                  <a:gd name="T101" fmla="*/ 940 h 1070"/>
                  <a:gd name="T102" fmla="*/ 930 w 1070"/>
                  <a:gd name="T103" fmla="*/ 892 h 1070"/>
                  <a:gd name="T104" fmla="*/ 940 w 1070"/>
                  <a:gd name="T105" fmla="*/ 812 h 1070"/>
                  <a:gd name="T106" fmla="*/ 910 w 1070"/>
                  <a:gd name="T107" fmla="*/ 772 h 1070"/>
                  <a:gd name="T108" fmla="*/ 894 w 1070"/>
                  <a:gd name="T109" fmla="*/ 710 h 1070"/>
                  <a:gd name="T110" fmla="*/ 922 w 1070"/>
                  <a:gd name="T111" fmla="*/ 656 h 1070"/>
                  <a:gd name="T112" fmla="*/ 982 w 1070"/>
                  <a:gd name="T113" fmla="*/ 632 h 1070"/>
                  <a:gd name="T114" fmla="*/ 1030 w 1070"/>
                  <a:gd name="T115" fmla="*/ 618 h 1070"/>
                  <a:gd name="T116" fmla="*/ 1070 w 1070"/>
                  <a:gd name="T117" fmla="*/ 544 h 1070"/>
                  <a:gd name="T118" fmla="*/ 1054 w 1070"/>
                  <a:gd name="T119" fmla="*/ 476 h 1070"/>
                  <a:gd name="T120" fmla="*/ 982 w 1070"/>
                  <a:gd name="T121" fmla="*/ 438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70" h="1070">
                    <a:moveTo>
                      <a:pt x="982" y="438"/>
                    </a:moveTo>
                    <a:lnTo>
                      <a:pt x="982" y="438"/>
                    </a:lnTo>
                    <a:lnTo>
                      <a:pt x="982" y="438"/>
                    </a:lnTo>
                    <a:lnTo>
                      <a:pt x="968" y="436"/>
                    </a:lnTo>
                    <a:lnTo>
                      <a:pt x="954" y="434"/>
                    </a:lnTo>
                    <a:lnTo>
                      <a:pt x="942" y="428"/>
                    </a:lnTo>
                    <a:lnTo>
                      <a:pt x="932" y="422"/>
                    </a:lnTo>
                    <a:lnTo>
                      <a:pt x="922" y="414"/>
                    </a:lnTo>
                    <a:lnTo>
                      <a:pt x="914" y="404"/>
                    </a:lnTo>
                    <a:lnTo>
                      <a:pt x="906" y="394"/>
                    </a:lnTo>
                    <a:lnTo>
                      <a:pt x="900" y="384"/>
                    </a:lnTo>
                    <a:lnTo>
                      <a:pt x="896" y="372"/>
                    </a:lnTo>
                    <a:lnTo>
                      <a:pt x="894" y="360"/>
                    </a:lnTo>
                    <a:lnTo>
                      <a:pt x="894" y="346"/>
                    </a:lnTo>
                    <a:lnTo>
                      <a:pt x="896" y="334"/>
                    </a:lnTo>
                    <a:lnTo>
                      <a:pt x="898" y="322"/>
                    </a:lnTo>
                    <a:lnTo>
                      <a:pt x="904" y="310"/>
                    </a:lnTo>
                    <a:lnTo>
                      <a:pt x="910" y="298"/>
                    </a:lnTo>
                    <a:lnTo>
                      <a:pt x="920" y="288"/>
                    </a:lnTo>
                    <a:lnTo>
                      <a:pt x="920" y="288"/>
                    </a:lnTo>
                    <a:lnTo>
                      <a:pt x="920" y="288"/>
                    </a:lnTo>
                    <a:lnTo>
                      <a:pt x="930" y="274"/>
                    </a:lnTo>
                    <a:lnTo>
                      <a:pt x="940" y="258"/>
                    </a:lnTo>
                    <a:lnTo>
                      <a:pt x="944" y="242"/>
                    </a:lnTo>
                    <a:lnTo>
                      <a:pt x="946" y="226"/>
                    </a:lnTo>
                    <a:lnTo>
                      <a:pt x="944" y="208"/>
                    </a:lnTo>
                    <a:lnTo>
                      <a:pt x="940" y="192"/>
                    </a:lnTo>
                    <a:lnTo>
                      <a:pt x="930" y="178"/>
                    </a:lnTo>
                    <a:lnTo>
                      <a:pt x="920" y="164"/>
                    </a:lnTo>
                    <a:lnTo>
                      <a:pt x="906" y="150"/>
                    </a:lnTo>
                    <a:lnTo>
                      <a:pt x="906" y="150"/>
                    </a:lnTo>
                    <a:lnTo>
                      <a:pt x="892" y="138"/>
                    </a:lnTo>
                    <a:lnTo>
                      <a:pt x="876" y="130"/>
                    </a:lnTo>
                    <a:lnTo>
                      <a:pt x="860" y="126"/>
                    </a:lnTo>
                    <a:lnTo>
                      <a:pt x="844" y="124"/>
                    </a:lnTo>
                    <a:lnTo>
                      <a:pt x="826" y="126"/>
                    </a:lnTo>
                    <a:lnTo>
                      <a:pt x="810" y="130"/>
                    </a:lnTo>
                    <a:lnTo>
                      <a:pt x="796" y="138"/>
                    </a:lnTo>
                    <a:lnTo>
                      <a:pt x="782" y="150"/>
                    </a:lnTo>
                    <a:lnTo>
                      <a:pt x="782" y="150"/>
                    </a:lnTo>
                    <a:lnTo>
                      <a:pt x="782" y="150"/>
                    </a:lnTo>
                    <a:lnTo>
                      <a:pt x="770" y="158"/>
                    </a:lnTo>
                    <a:lnTo>
                      <a:pt x="760" y="166"/>
                    </a:lnTo>
                    <a:lnTo>
                      <a:pt x="748" y="172"/>
                    </a:lnTo>
                    <a:lnTo>
                      <a:pt x="734" y="174"/>
                    </a:lnTo>
                    <a:lnTo>
                      <a:pt x="722" y="176"/>
                    </a:lnTo>
                    <a:lnTo>
                      <a:pt x="710" y="174"/>
                    </a:lnTo>
                    <a:lnTo>
                      <a:pt x="698" y="172"/>
                    </a:lnTo>
                    <a:lnTo>
                      <a:pt x="686" y="168"/>
                    </a:lnTo>
                    <a:lnTo>
                      <a:pt x="676" y="164"/>
                    </a:lnTo>
                    <a:lnTo>
                      <a:pt x="664" y="156"/>
                    </a:lnTo>
                    <a:lnTo>
                      <a:pt x="656" y="148"/>
                    </a:lnTo>
                    <a:lnTo>
                      <a:pt x="648" y="138"/>
                    </a:lnTo>
                    <a:lnTo>
                      <a:pt x="642" y="128"/>
                    </a:lnTo>
                    <a:lnTo>
                      <a:pt x="636" y="114"/>
                    </a:lnTo>
                    <a:lnTo>
                      <a:pt x="634" y="102"/>
                    </a:lnTo>
                    <a:lnTo>
                      <a:pt x="632" y="88"/>
                    </a:lnTo>
                    <a:lnTo>
                      <a:pt x="632" y="88"/>
                    </a:lnTo>
                    <a:lnTo>
                      <a:pt x="632" y="88"/>
                    </a:lnTo>
                    <a:lnTo>
                      <a:pt x="630" y="70"/>
                    </a:lnTo>
                    <a:lnTo>
                      <a:pt x="626" y="54"/>
                    </a:lnTo>
                    <a:lnTo>
                      <a:pt x="616" y="38"/>
                    </a:lnTo>
                    <a:lnTo>
                      <a:pt x="606" y="26"/>
                    </a:lnTo>
                    <a:lnTo>
                      <a:pt x="594" y="14"/>
                    </a:lnTo>
                    <a:lnTo>
                      <a:pt x="578" y="6"/>
                    </a:lnTo>
                    <a:lnTo>
                      <a:pt x="562" y="2"/>
                    </a:lnTo>
                    <a:lnTo>
                      <a:pt x="544" y="0"/>
                    </a:lnTo>
                    <a:lnTo>
                      <a:pt x="524" y="0"/>
                    </a:lnTo>
                    <a:lnTo>
                      <a:pt x="524" y="0"/>
                    </a:lnTo>
                    <a:lnTo>
                      <a:pt x="506" y="2"/>
                    </a:lnTo>
                    <a:lnTo>
                      <a:pt x="490" y="6"/>
                    </a:lnTo>
                    <a:lnTo>
                      <a:pt x="476" y="14"/>
                    </a:lnTo>
                    <a:lnTo>
                      <a:pt x="462" y="26"/>
                    </a:lnTo>
                    <a:lnTo>
                      <a:pt x="452" y="38"/>
                    </a:lnTo>
                    <a:lnTo>
                      <a:pt x="444" y="54"/>
                    </a:lnTo>
                    <a:lnTo>
                      <a:pt x="438" y="70"/>
                    </a:lnTo>
                    <a:lnTo>
                      <a:pt x="436" y="88"/>
                    </a:lnTo>
                    <a:lnTo>
                      <a:pt x="436" y="88"/>
                    </a:lnTo>
                    <a:lnTo>
                      <a:pt x="436" y="88"/>
                    </a:lnTo>
                    <a:lnTo>
                      <a:pt x="436" y="102"/>
                    </a:lnTo>
                    <a:lnTo>
                      <a:pt x="432" y="114"/>
                    </a:lnTo>
                    <a:lnTo>
                      <a:pt x="428" y="128"/>
                    </a:lnTo>
                    <a:lnTo>
                      <a:pt x="422" y="138"/>
                    </a:lnTo>
                    <a:lnTo>
                      <a:pt x="414" y="148"/>
                    </a:lnTo>
                    <a:lnTo>
                      <a:pt x="404" y="156"/>
                    </a:lnTo>
                    <a:lnTo>
                      <a:pt x="394" y="164"/>
                    </a:lnTo>
                    <a:lnTo>
                      <a:pt x="382" y="168"/>
                    </a:lnTo>
                    <a:lnTo>
                      <a:pt x="370" y="172"/>
                    </a:lnTo>
                    <a:lnTo>
                      <a:pt x="358" y="174"/>
                    </a:lnTo>
                    <a:lnTo>
                      <a:pt x="346" y="176"/>
                    </a:lnTo>
                    <a:lnTo>
                      <a:pt x="334" y="174"/>
                    </a:lnTo>
                    <a:lnTo>
                      <a:pt x="322" y="172"/>
                    </a:lnTo>
                    <a:lnTo>
                      <a:pt x="310" y="166"/>
                    </a:lnTo>
                    <a:lnTo>
                      <a:pt x="298" y="158"/>
                    </a:lnTo>
                    <a:lnTo>
                      <a:pt x="288" y="150"/>
                    </a:lnTo>
                    <a:lnTo>
                      <a:pt x="286" y="150"/>
                    </a:lnTo>
                    <a:lnTo>
                      <a:pt x="286" y="150"/>
                    </a:lnTo>
                    <a:lnTo>
                      <a:pt x="274" y="138"/>
                    </a:lnTo>
                    <a:lnTo>
                      <a:pt x="258" y="130"/>
                    </a:lnTo>
                    <a:lnTo>
                      <a:pt x="242" y="126"/>
                    </a:lnTo>
                    <a:lnTo>
                      <a:pt x="224" y="124"/>
                    </a:lnTo>
                    <a:lnTo>
                      <a:pt x="208" y="126"/>
                    </a:lnTo>
                    <a:lnTo>
                      <a:pt x="192" y="130"/>
                    </a:lnTo>
                    <a:lnTo>
                      <a:pt x="176" y="138"/>
                    </a:lnTo>
                    <a:lnTo>
                      <a:pt x="162" y="150"/>
                    </a:lnTo>
                    <a:lnTo>
                      <a:pt x="148" y="164"/>
                    </a:lnTo>
                    <a:lnTo>
                      <a:pt x="148" y="164"/>
                    </a:lnTo>
                    <a:lnTo>
                      <a:pt x="138" y="178"/>
                    </a:lnTo>
                    <a:lnTo>
                      <a:pt x="130" y="192"/>
                    </a:lnTo>
                    <a:lnTo>
                      <a:pt x="124" y="208"/>
                    </a:lnTo>
                    <a:lnTo>
                      <a:pt x="124" y="226"/>
                    </a:lnTo>
                    <a:lnTo>
                      <a:pt x="124" y="242"/>
                    </a:lnTo>
                    <a:lnTo>
                      <a:pt x="130" y="258"/>
                    </a:lnTo>
                    <a:lnTo>
                      <a:pt x="138" y="274"/>
                    </a:lnTo>
                    <a:lnTo>
                      <a:pt x="148" y="288"/>
                    </a:lnTo>
                    <a:lnTo>
                      <a:pt x="148" y="288"/>
                    </a:lnTo>
                    <a:lnTo>
                      <a:pt x="148" y="288"/>
                    </a:lnTo>
                    <a:lnTo>
                      <a:pt x="158" y="298"/>
                    </a:lnTo>
                    <a:lnTo>
                      <a:pt x="166" y="310"/>
                    </a:lnTo>
                    <a:lnTo>
                      <a:pt x="170" y="322"/>
                    </a:lnTo>
                    <a:lnTo>
                      <a:pt x="174" y="334"/>
                    </a:lnTo>
                    <a:lnTo>
                      <a:pt x="174" y="346"/>
                    </a:lnTo>
                    <a:lnTo>
                      <a:pt x="174" y="360"/>
                    </a:lnTo>
                    <a:lnTo>
                      <a:pt x="172" y="372"/>
                    </a:lnTo>
                    <a:lnTo>
                      <a:pt x="168" y="384"/>
                    </a:lnTo>
                    <a:lnTo>
                      <a:pt x="162" y="394"/>
                    </a:lnTo>
                    <a:lnTo>
                      <a:pt x="156" y="404"/>
                    </a:lnTo>
                    <a:lnTo>
                      <a:pt x="148" y="414"/>
                    </a:lnTo>
                    <a:lnTo>
                      <a:pt x="138" y="422"/>
                    </a:lnTo>
                    <a:lnTo>
                      <a:pt x="126" y="428"/>
                    </a:lnTo>
                    <a:lnTo>
                      <a:pt x="114" y="434"/>
                    </a:lnTo>
                    <a:lnTo>
                      <a:pt x="102" y="436"/>
                    </a:lnTo>
                    <a:lnTo>
                      <a:pt x="86" y="438"/>
                    </a:lnTo>
                    <a:lnTo>
                      <a:pt x="86" y="438"/>
                    </a:lnTo>
                    <a:lnTo>
                      <a:pt x="86" y="438"/>
                    </a:lnTo>
                    <a:lnTo>
                      <a:pt x="70" y="440"/>
                    </a:lnTo>
                    <a:lnTo>
                      <a:pt x="52" y="444"/>
                    </a:lnTo>
                    <a:lnTo>
                      <a:pt x="38" y="452"/>
                    </a:lnTo>
                    <a:lnTo>
                      <a:pt x="24" y="464"/>
                    </a:lnTo>
                    <a:lnTo>
                      <a:pt x="14" y="476"/>
                    </a:lnTo>
                    <a:lnTo>
                      <a:pt x="6" y="490"/>
                    </a:lnTo>
                    <a:lnTo>
                      <a:pt x="2" y="508"/>
                    </a:lnTo>
                    <a:lnTo>
                      <a:pt x="0" y="526"/>
                    </a:lnTo>
                    <a:lnTo>
                      <a:pt x="0" y="544"/>
                    </a:lnTo>
                    <a:lnTo>
                      <a:pt x="0" y="544"/>
                    </a:lnTo>
                    <a:lnTo>
                      <a:pt x="2" y="562"/>
                    </a:lnTo>
                    <a:lnTo>
                      <a:pt x="6" y="580"/>
                    </a:lnTo>
                    <a:lnTo>
                      <a:pt x="14" y="594"/>
                    </a:lnTo>
                    <a:lnTo>
                      <a:pt x="24" y="606"/>
                    </a:lnTo>
                    <a:lnTo>
                      <a:pt x="38" y="618"/>
                    </a:lnTo>
                    <a:lnTo>
                      <a:pt x="52" y="626"/>
                    </a:lnTo>
                    <a:lnTo>
                      <a:pt x="70" y="630"/>
                    </a:lnTo>
                    <a:lnTo>
                      <a:pt x="86" y="632"/>
                    </a:lnTo>
                    <a:lnTo>
                      <a:pt x="86" y="632"/>
                    </a:lnTo>
                    <a:lnTo>
                      <a:pt x="86" y="632"/>
                    </a:lnTo>
                    <a:lnTo>
                      <a:pt x="102" y="634"/>
                    </a:lnTo>
                    <a:lnTo>
                      <a:pt x="114" y="636"/>
                    </a:lnTo>
                    <a:lnTo>
                      <a:pt x="126" y="642"/>
                    </a:lnTo>
                    <a:lnTo>
                      <a:pt x="138" y="648"/>
                    </a:lnTo>
                    <a:lnTo>
                      <a:pt x="148" y="656"/>
                    </a:lnTo>
                    <a:lnTo>
                      <a:pt x="156" y="666"/>
                    </a:lnTo>
                    <a:lnTo>
                      <a:pt x="162" y="676"/>
                    </a:lnTo>
                    <a:lnTo>
                      <a:pt x="168" y="686"/>
                    </a:lnTo>
                    <a:lnTo>
                      <a:pt x="172" y="698"/>
                    </a:lnTo>
                    <a:lnTo>
                      <a:pt x="174" y="710"/>
                    </a:lnTo>
                    <a:lnTo>
                      <a:pt x="174" y="724"/>
                    </a:lnTo>
                    <a:lnTo>
                      <a:pt x="174" y="736"/>
                    </a:lnTo>
                    <a:lnTo>
                      <a:pt x="170" y="748"/>
                    </a:lnTo>
                    <a:lnTo>
                      <a:pt x="166" y="760"/>
                    </a:lnTo>
                    <a:lnTo>
                      <a:pt x="158" y="772"/>
                    </a:lnTo>
                    <a:lnTo>
                      <a:pt x="148" y="782"/>
                    </a:lnTo>
                    <a:lnTo>
                      <a:pt x="148" y="782"/>
                    </a:lnTo>
                    <a:lnTo>
                      <a:pt x="148" y="782"/>
                    </a:lnTo>
                    <a:lnTo>
                      <a:pt x="138" y="796"/>
                    </a:lnTo>
                    <a:lnTo>
                      <a:pt x="130" y="812"/>
                    </a:lnTo>
                    <a:lnTo>
                      <a:pt x="124" y="828"/>
                    </a:lnTo>
                    <a:lnTo>
                      <a:pt x="124" y="844"/>
                    </a:lnTo>
                    <a:lnTo>
                      <a:pt x="124" y="862"/>
                    </a:lnTo>
                    <a:lnTo>
                      <a:pt x="130" y="878"/>
                    </a:lnTo>
                    <a:lnTo>
                      <a:pt x="138" y="892"/>
                    </a:lnTo>
                    <a:lnTo>
                      <a:pt x="148" y="906"/>
                    </a:lnTo>
                    <a:lnTo>
                      <a:pt x="162" y="920"/>
                    </a:lnTo>
                    <a:lnTo>
                      <a:pt x="162" y="920"/>
                    </a:lnTo>
                    <a:lnTo>
                      <a:pt x="176" y="932"/>
                    </a:lnTo>
                    <a:lnTo>
                      <a:pt x="192" y="940"/>
                    </a:lnTo>
                    <a:lnTo>
                      <a:pt x="208" y="944"/>
                    </a:lnTo>
                    <a:lnTo>
                      <a:pt x="224" y="946"/>
                    </a:lnTo>
                    <a:lnTo>
                      <a:pt x="242" y="944"/>
                    </a:lnTo>
                    <a:lnTo>
                      <a:pt x="258" y="940"/>
                    </a:lnTo>
                    <a:lnTo>
                      <a:pt x="274" y="932"/>
                    </a:lnTo>
                    <a:lnTo>
                      <a:pt x="286" y="920"/>
                    </a:lnTo>
                    <a:lnTo>
                      <a:pt x="288" y="920"/>
                    </a:lnTo>
                    <a:lnTo>
                      <a:pt x="288" y="920"/>
                    </a:lnTo>
                    <a:lnTo>
                      <a:pt x="298" y="912"/>
                    </a:lnTo>
                    <a:lnTo>
                      <a:pt x="310" y="904"/>
                    </a:lnTo>
                    <a:lnTo>
                      <a:pt x="322" y="898"/>
                    </a:lnTo>
                    <a:lnTo>
                      <a:pt x="334" y="896"/>
                    </a:lnTo>
                    <a:lnTo>
                      <a:pt x="346" y="894"/>
                    </a:lnTo>
                    <a:lnTo>
                      <a:pt x="358" y="896"/>
                    </a:lnTo>
                    <a:lnTo>
                      <a:pt x="370" y="898"/>
                    </a:lnTo>
                    <a:lnTo>
                      <a:pt x="382" y="902"/>
                    </a:lnTo>
                    <a:lnTo>
                      <a:pt x="394" y="906"/>
                    </a:lnTo>
                    <a:lnTo>
                      <a:pt x="404" y="914"/>
                    </a:lnTo>
                    <a:lnTo>
                      <a:pt x="414" y="922"/>
                    </a:lnTo>
                    <a:lnTo>
                      <a:pt x="422" y="932"/>
                    </a:lnTo>
                    <a:lnTo>
                      <a:pt x="428" y="942"/>
                    </a:lnTo>
                    <a:lnTo>
                      <a:pt x="432" y="956"/>
                    </a:lnTo>
                    <a:lnTo>
                      <a:pt x="436" y="968"/>
                    </a:lnTo>
                    <a:lnTo>
                      <a:pt x="436" y="982"/>
                    </a:lnTo>
                    <a:lnTo>
                      <a:pt x="436" y="982"/>
                    </a:lnTo>
                    <a:lnTo>
                      <a:pt x="436" y="982"/>
                    </a:lnTo>
                    <a:lnTo>
                      <a:pt x="438" y="1000"/>
                    </a:lnTo>
                    <a:lnTo>
                      <a:pt x="444" y="1016"/>
                    </a:lnTo>
                    <a:lnTo>
                      <a:pt x="452" y="1032"/>
                    </a:lnTo>
                    <a:lnTo>
                      <a:pt x="462" y="1044"/>
                    </a:lnTo>
                    <a:lnTo>
                      <a:pt x="476" y="1056"/>
                    </a:lnTo>
                    <a:lnTo>
                      <a:pt x="490" y="1064"/>
                    </a:lnTo>
                    <a:lnTo>
                      <a:pt x="506" y="1068"/>
                    </a:lnTo>
                    <a:lnTo>
                      <a:pt x="524" y="1070"/>
                    </a:lnTo>
                    <a:lnTo>
                      <a:pt x="544" y="1070"/>
                    </a:lnTo>
                    <a:lnTo>
                      <a:pt x="544" y="1070"/>
                    </a:lnTo>
                    <a:lnTo>
                      <a:pt x="562" y="1068"/>
                    </a:lnTo>
                    <a:lnTo>
                      <a:pt x="578" y="1064"/>
                    </a:lnTo>
                    <a:lnTo>
                      <a:pt x="594" y="1056"/>
                    </a:lnTo>
                    <a:lnTo>
                      <a:pt x="606" y="1044"/>
                    </a:lnTo>
                    <a:lnTo>
                      <a:pt x="616" y="1032"/>
                    </a:lnTo>
                    <a:lnTo>
                      <a:pt x="626" y="1016"/>
                    </a:lnTo>
                    <a:lnTo>
                      <a:pt x="630" y="1000"/>
                    </a:lnTo>
                    <a:lnTo>
                      <a:pt x="632" y="982"/>
                    </a:lnTo>
                    <a:lnTo>
                      <a:pt x="632" y="982"/>
                    </a:lnTo>
                    <a:lnTo>
                      <a:pt x="632" y="982"/>
                    </a:lnTo>
                    <a:lnTo>
                      <a:pt x="634" y="968"/>
                    </a:lnTo>
                    <a:lnTo>
                      <a:pt x="636" y="956"/>
                    </a:lnTo>
                    <a:lnTo>
                      <a:pt x="642" y="942"/>
                    </a:lnTo>
                    <a:lnTo>
                      <a:pt x="648" y="932"/>
                    </a:lnTo>
                    <a:lnTo>
                      <a:pt x="656" y="922"/>
                    </a:lnTo>
                    <a:lnTo>
                      <a:pt x="664" y="914"/>
                    </a:lnTo>
                    <a:lnTo>
                      <a:pt x="676" y="906"/>
                    </a:lnTo>
                    <a:lnTo>
                      <a:pt x="686" y="902"/>
                    </a:lnTo>
                    <a:lnTo>
                      <a:pt x="698" y="898"/>
                    </a:lnTo>
                    <a:lnTo>
                      <a:pt x="710" y="896"/>
                    </a:lnTo>
                    <a:lnTo>
                      <a:pt x="722" y="894"/>
                    </a:lnTo>
                    <a:lnTo>
                      <a:pt x="734" y="896"/>
                    </a:lnTo>
                    <a:lnTo>
                      <a:pt x="748" y="898"/>
                    </a:lnTo>
                    <a:lnTo>
                      <a:pt x="760" y="904"/>
                    </a:lnTo>
                    <a:lnTo>
                      <a:pt x="770" y="912"/>
                    </a:lnTo>
                    <a:lnTo>
                      <a:pt x="782" y="920"/>
                    </a:lnTo>
                    <a:lnTo>
                      <a:pt x="782" y="920"/>
                    </a:lnTo>
                    <a:lnTo>
                      <a:pt x="782" y="920"/>
                    </a:lnTo>
                    <a:lnTo>
                      <a:pt x="796" y="932"/>
                    </a:lnTo>
                    <a:lnTo>
                      <a:pt x="810" y="940"/>
                    </a:lnTo>
                    <a:lnTo>
                      <a:pt x="826" y="944"/>
                    </a:lnTo>
                    <a:lnTo>
                      <a:pt x="844" y="946"/>
                    </a:lnTo>
                    <a:lnTo>
                      <a:pt x="860" y="944"/>
                    </a:lnTo>
                    <a:lnTo>
                      <a:pt x="876" y="940"/>
                    </a:lnTo>
                    <a:lnTo>
                      <a:pt x="892" y="932"/>
                    </a:lnTo>
                    <a:lnTo>
                      <a:pt x="906" y="920"/>
                    </a:lnTo>
                    <a:lnTo>
                      <a:pt x="920" y="906"/>
                    </a:lnTo>
                    <a:lnTo>
                      <a:pt x="920" y="906"/>
                    </a:lnTo>
                    <a:lnTo>
                      <a:pt x="930" y="892"/>
                    </a:lnTo>
                    <a:lnTo>
                      <a:pt x="940" y="878"/>
                    </a:lnTo>
                    <a:lnTo>
                      <a:pt x="944" y="862"/>
                    </a:lnTo>
                    <a:lnTo>
                      <a:pt x="946" y="844"/>
                    </a:lnTo>
                    <a:lnTo>
                      <a:pt x="944" y="828"/>
                    </a:lnTo>
                    <a:lnTo>
                      <a:pt x="940" y="812"/>
                    </a:lnTo>
                    <a:lnTo>
                      <a:pt x="930" y="796"/>
                    </a:lnTo>
                    <a:lnTo>
                      <a:pt x="920" y="782"/>
                    </a:lnTo>
                    <a:lnTo>
                      <a:pt x="920" y="782"/>
                    </a:lnTo>
                    <a:lnTo>
                      <a:pt x="920" y="782"/>
                    </a:lnTo>
                    <a:lnTo>
                      <a:pt x="910" y="772"/>
                    </a:lnTo>
                    <a:lnTo>
                      <a:pt x="904" y="760"/>
                    </a:lnTo>
                    <a:lnTo>
                      <a:pt x="898" y="748"/>
                    </a:lnTo>
                    <a:lnTo>
                      <a:pt x="896" y="736"/>
                    </a:lnTo>
                    <a:lnTo>
                      <a:pt x="894" y="724"/>
                    </a:lnTo>
                    <a:lnTo>
                      <a:pt x="894" y="710"/>
                    </a:lnTo>
                    <a:lnTo>
                      <a:pt x="896" y="698"/>
                    </a:lnTo>
                    <a:lnTo>
                      <a:pt x="900" y="686"/>
                    </a:lnTo>
                    <a:lnTo>
                      <a:pt x="906" y="676"/>
                    </a:lnTo>
                    <a:lnTo>
                      <a:pt x="914" y="666"/>
                    </a:lnTo>
                    <a:lnTo>
                      <a:pt x="922" y="656"/>
                    </a:lnTo>
                    <a:lnTo>
                      <a:pt x="932" y="648"/>
                    </a:lnTo>
                    <a:lnTo>
                      <a:pt x="942" y="642"/>
                    </a:lnTo>
                    <a:lnTo>
                      <a:pt x="954" y="636"/>
                    </a:lnTo>
                    <a:lnTo>
                      <a:pt x="968" y="634"/>
                    </a:lnTo>
                    <a:lnTo>
                      <a:pt x="982" y="632"/>
                    </a:lnTo>
                    <a:lnTo>
                      <a:pt x="982" y="632"/>
                    </a:lnTo>
                    <a:lnTo>
                      <a:pt x="982" y="632"/>
                    </a:lnTo>
                    <a:lnTo>
                      <a:pt x="1000" y="630"/>
                    </a:lnTo>
                    <a:lnTo>
                      <a:pt x="1016" y="626"/>
                    </a:lnTo>
                    <a:lnTo>
                      <a:pt x="1030" y="618"/>
                    </a:lnTo>
                    <a:lnTo>
                      <a:pt x="1044" y="606"/>
                    </a:lnTo>
                    <a:lnTo>
                      <a:pt x="1054" y="594"/>
                    </a:lnTo>
                    <a:lnTo>
                      <a:pt x="1062" y="580"/>
                    </a:lnTo>
                    <a:lnTo>
                      <a:pt x="1068" y="562"/>
                    </a:lnTo>
                    <a:lnTo>
                      <a:pt x="1070" y="544"/>
                    </a:lnTo>
                    <a:lnTo>
                      <a:pt x="1070" y="526"/>
                    </a:lnTo>
                    <a:lnTo>
                      <a:pt x="1070" y="526"/>
                    </a:lnTo>
                    <a:lnTo>
                      <a:pt x="1068" y="508"/>
                    </a:lnTo>
                    <a:lnTo>
                      <a:pt x="1062" y="490"/>
                    </a:lnTo>
                    <a:lnTo>
                      <a:pt x="1054" y="476"/>
                    </a:lnTo>
                    <a:lnTo>
                      <a:pt x="1044" y="464"/>
                    </a:lnTo>
                    <a:lnTo>
                      <a:pt x="1030" y="452"/>
                    </a:lnTo>
                    <a:lnTo>
                      <a:pt x="1016" y="444"/>
                    </a:lnTo>
                    <a:lnTo>
                      <a:pt x="1000" y="440"/>
                    </a:lnTo>
                    <a:lnTo>
                      <a:pt x="982" y="438"/>
                    </a:lnTo>
                    <a:lnTo>
                      <a:pt x="982" y="438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9" name="Freeform 42"/>
              <p:cNvSpPr/>
              <p:nvPr/>
            </p:nvSpPr>
            <p:spPr bwMode="auto">
              <a:xfrm>
                <a:off x="663575" y="925513"/>
                <a:ext cx="676275" cy="676275"/>
              </a:xfrm>
              <a:custGeom>
                <a:avLst/>
                <a:gdLst>
                  <a:gd name="T0" fmla="*/ 426 w 426"/>
                  <a:gd name="T1" fmla="*/ 212 h 426"/>
                  <a:gd name="T2" fmla="*/ 422 w 426"/>
                  <a:gd name="T3" fmla="*/ 256 h 426"/>
                  <a:gd name="T4" fmla="*/ 408 w 426"/>
                  <a:gd name="T5" fmla="*/ 296 h 426"/>
                  <a:gd name="T6" fmla="*/ 390 w 426"/>
                  <a:gd name="T7" fmla="*/ 332 h 426"/>
                  <a:gd name="T8" fmla="*/ 364 w 426"/>
                  <a:gd name="T9" fmla="*/ 364 h 426"/>
                  <a:gd name="T10" fmla="*/ 332 w 426"/>
                  <a:gd name="T11" fmla="*/ 390 h 426"/>
                  <a:gd name="T12" fmla="*/ 296 w 426"/>
                  <a:gd name="T13" fmla="*/ 410 h 426"/>
                  <a:gd name="T14" fmla="*/ 256 w 426"/>
                  <a:gd name="T15" fmla="*/ 422 h 426"/>
                  <a:gd name="T16" fmla="*/ 212 w 426"/>
                  <a:gd name="T17" fmla="*/ 426 h 426"/>
                  <a:gd name="T18" fmla="*/ 190 w 426"/>
                  <a:gd name="T19" fmla="*/ 426 h 426"/>
                  <a:gd name="T20" fmla="*/ 148 w 426"/>
                  <a:gd name="T21" fmla="*/ 416 h 426"/>
                  <a:gd name="T22" fmla="*/ 110 w 426"/>
                  <a:gd name="T23" fmla="*/ 400 h 426"/>
                  <a:gd name="T24" fmla="*/ 76 w 426"/>
                  <a:gd name="T25" fmla="*/ 378 h 426"/>
                  <a:gd name="T26" fmla="*/ 48 w 426"/>
                  <a:gd name="T27" fmla="*/ 348 h 426"/>
                  <a:gd name="T28" fmla="*/ 24 w 426"/>
                  <a:gd name="T29" fmla="*/ 314 h 426"/>
                  <a:gd name="T30" fmla="*/ 8 w 426"/>
                  <a:gd name="T31" fmla="*/ 276 h 426"/>
                  <a:gd name="T32" fmla="*/ 0 w 426"/>
                  <a:gd name="T33" fmla="*/ 234 h 426"/>
                  <a:gd name="T34" fmla="*/ 0 w 426"/>
                  <a:gd name="T35" fmla="*/ 212 h 426"/>
                  <a:gd name="T36" fmla="*/ 4 w 426"/>
                  <a:gd name="T37" fmla="*/ 170 h 426"/>
                  <a:gd name="T38" fmla="*/ 16 w 426"/>
                  <a:gd name="T39" fmla="*/ 130 h 426"/>
                  <a:gd name="T40" fmla="*/ 36 w 426"/>
                  <a:gd name="T41" fmla="*/ 94 h 426"/>
                  <a:gd name="T42" fmla="*/ 62 w 426"/>
                  <a:gd name="T43" fmla="*/ 62 h 426"/>
                  <a:gd name="T44" fmla="*/ 94 w 426"/>
                  <a:gd name="T45" fmla="*/ 36 h 426"/>
                  <a:gd name="T46" fmla="*/ 130 w 426"/>
                  <a:gd name="T47" fmla="*/ 16 h 426"/>
                  <a:gd name="T48" fmla="*/ 170 w 426"/>
                  <a:gd name="T49" fmla="*/ 4 h 426"/>
                  <a:gd name="T50" fmla="*/ 212 w 426"/>
                  <a:gd name="T51" fmla="*/ 0 h 426"/>
                  <a:gd name="T52" fmla="*/ 234 w 426"/>
                  <a:gd name="T53" fmla="*/ 0 h 426"/>
                  <a:gd name="T54" fmla="*/ 276 w 426"/>
                  <a:gd name="T55" fmla="*/ 10 h 426"/>
                  <a:gd name="T56" fmla="*/ 314 w 426"/>
                  <a:gd name="T57" fmla="*/ 26 h 426"/>
                  <a:gd name="T58" fmla="*/ 348 w 426"/>
                  <a:gd name="T59" fmla="*/ 48 h 426"/>
                  <a:gd name="T60" fmla="*/ 376 w 426"/>
                  <a:gd name="T61" fmla="*/ 78 h 426"/>
                  <a:gd name="T62" fmla="*/ 400 w 426"/>
                  <a:gd name="T63" fmla="*/ 112 h 426"/>
                  <a:gd name="T64" fmla="*/ 416 w 426"/>
                  <a:gd name="T65" fmla="*/ 150 h 426"/>
                  <a:gd name="T66" fmla="*/ 424 w 426"/>
                  <a:gd name="T67" fmla="*/ 192 h 426"/>
                  <a:gd name="T68" fmla="*/ 426 w 426"/>
                  <a:gd name="T69" fmla="*/ 212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26" h="426">
                    <a:moveTo>
                      <a:pt x="426" y="212"/>
                    </a:moveTo>
                    <a:lnTo>
                      <a:pt x="426" y="212"/>
                    </a:lnTo>
                    <a:lnTo>
                      <a:pt x="424" y="234"/>
                    </a:lnTo>
                    <a:lnTo>
                      <a:pt x="422" y="256"/>
                    </a:lnTo>
                    <a:lnTo>
                      <a:pt x="416" y="276"/>
                    </a:lnTo>
                    <a:lnTo>
                      <a:pt x="408" y="296"/>
                    </a:lnTo>
                    <a:lnTo>
                      <a:pt x="400" y="314"/>
                    </a:lnTo>
                    <a:lnTo>
                      <a:pt x="390" y="332"/>
                    </a:lnTo>
                    <a:lnTo>
                      <a:pt x="376" y="348"/>
                    </a:lnTo>
                    <a:lnTo>
                      <a:pt x="364" y="364"/>
                    </a:lnTo>
                    <a:lnTo>
                      <a:pt x="348" y="378"/>
                    </a:lnTo>
                    <a:lnTo>
                      <a:pt x="332" y="390"/>
                    </a:lnTo>
                    <a:lnTo>
                      <a:pt x="314" y="400"/>
                    </a:lnTo>
                    <a:lnTo>
                      <a:pt x="296" y="410"/>
                    </a:lnTo>
                    <a:lnTo>
                      <a:pt x="276" y="416"/>
                    </a:lnTo>
                    <a:lnTo>
                      <a:pt x="256" y="422"/>
                    </a:lnTo>
                    <a:lnTo>
                      <a:pt x="234" y="426"/>
                    </a:lnTo>
                    <a:lnTo>
                      <a:pt x="212" y="426"/>
                    </a:lnTo>
                    <a:lnTo>
                      <a:pt x="212" y="426"/>
                    </a:lnTo>
                    <a:lnTo>
                      <a:pt x="190" y="426"/>
                    </a:lnTo>
                    <a:lnTo>
                      <a:pt x="170" y="422"/>
                    </a:lnTo>
                    <a:lnTo>
                      <a:pt x="148" y="416"/>
                    </a:lnTo>
                    <a:lnTo>
                      <a:pt x="130" y="410"/>
                    </a:lnTo>
                    <a:lnTo>
                      <a:pt x="110" y="400"/>
                    </a:lnTo>
                    <a:lnTo>
                      <a:pt x="94" y="390"/>
                    </a:lnTo>
                    <a:lnTo>
                      <a:pt x="76" y="378"/>
                    </a:lnTo>
                    <a:lnTo>
                      <a:pt x="62" y="364"/>
                    </a:lnTo>
                    <a:lnTo>
                      <a:pt x="48" y="348"/>
                    </a:lnTo>
                    <a:lnTo>
                      <a:pt x="36" y="332"/>
                    </a:lnTo>
                    <a:lnTo>
                      <a:pt x="24" y="314"/>
                    </a:lnTo>
                    <a:lnTo>
                      <a:pt x="16" y="296"/>
                    </a:lnTo>
                    <a:lnTo>
                      <a:pt x="8" y="276"/>
                    </a:lnTo>
                    <a:lnTo>
                      <a:pt x="4" y="256"/>
                    </a:lnTo>
                    <a:lnTo>
                      <a:pt x="0" y="234"/>
                    </a:lnTo>
                    <a:lnTo>
                      <a:pt x="0" y="212"/>
                    </a:lnTo>
                    <a:lnTo>
                      <a:pt x="0" y="212"/>
                    </a:lnTo>
                    <a:lnTo>
                      <a:pt x="0" y="192"/>
                    </a:lnTo>
                    <a:lnTo>
                      <a:pt x="4" y="170"/>
                    </a:lnTo>
                    <a:lnTo>
                      <a:pt x="8" y="150"/>
                    </a:lnTo>
                    <a:lnTo>
                      <a:pt x="16" y="130"/>
                    </a:lnTo>
                    <a:lnTo>
                      <a:pt x="24" y="112"/>
                    </a:lnTo>
                    <a:lnTo>
                      <a:pt x="36" y="94"/>
                    </a:lnTo>
                    <a:lnTo>
                      <a:pt x="48" y="78"/>
                    </a:lnTo>
                    <a:lnTo>
                      <a:pt x="62" y="62"/>
                    </a:lnTo>
                    <a:lnTo>
                      <a:pt x="76" y="48"/>
                    </a:lnTo>
                    <a:lnTo>
                      <a:pt x="94" y="36"/>
                    </a:lnTo>
                    <a:lnTo>
                      <a:pt x="110" y="26"/>
                    </a:lnTo>
                    <a:lnTo>
                      <a:pt x="130" y="16"/>
                    </a:lnTo>
                    <a:lnTo>
                      <a:pt x="148" y="10"/>
                    </a:lnTo>
                    <a:lnTo>
                      <a:pt x="170" y="4"/>
                    </a:lnTo>
                    <a:lnTo>
                      <a:pt x="190" y="0"/>
                    </a:lnTo>
                    <a:lnTo>
                      <a:pt x="212" y="0"/>
                    </a:lnTo>
                    <a:lnTo>
                      <a:pt x="212" y="0"/>
                    </a:lnTo>
                    <a:lnTo>
                      <a:pt x="234" y="0"/>
                    </a:lnTo>
                    <a:lnTo>
                      <a:pt x="256" y="4"/>
                    </a:lnTo>
                    <a:lnTo>
                      <a:pt x="276" y="10"/>
                    </a:lnTo>
                    <a:lnTo>
                      <a:pt x="296" y="16"/>
                    </a:lnTo>
                    <a:lnTo>
                      <a:pt x="314" y="26"/>
                    </a:lnTo>
                    <a:lnTo>
                      <a:pt x="332" y="36"/>
                    </a:lnTo>
                    <a:lnTo>
                      <a:pt x="348" y="48"/>
                    </a:lnTo>
                    <a:lnTo>
                      <a:pt x="364" y="62"/>
                    </a:lnTo>
                    <a:lnTo>
                      <a:pt x="376" y="78"/>
                    </a:lnTo>
                    <a:lnTo>
                      <a:pt x="390" y="94"/>
                    </a:lnTo>
                    <a:lnTo>
                      <a:pt x="400" y="112"/>
                    </a:lnTo>
                    <a:lnTo>
                      <a:pt x="408" y="130"/>
                    </a:lnTo>
                    <a:lnTo>
                      <a:pt x="416" y="150"/>
                    </a:lnTo>
                    <a:lnTo>
                      <a:pt x="422" y="170"/>
                    </a:lnTo>
                    <a:lnTo>
                      <a:pt x="424" y="192"/>
                    </a:lnTo>
                    <a:lnTo>
                      <a:pt x="426" y="212"/>
                    </a:lnTo>
                    <a:lnTo>
                      <a:pt x="426" y="212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00" name="组合 99"/>
          <p:cNvGrpSpPr/>
          <p:nvPr/>
        </p:nvGrpSpPr>
        <p:grpSpPr>
          <a:xfrm>
            <a:off x="3663375" y="3836542"/>
            <a:ext cx="624471" cy="624471"/>
            <a:chOff x="5292665" y="2402186"/>
            <a:chExt cx="441056" cy="441056"/>
          </a:xfrm>
          <a:solidFill>
            <a:srgbClr val="3B3838"/>
          </a:solidFill>
        </p:grpSpPr>
        <p:sp>
          <p:nvSpPr>
            <p:cNvPr id="101" name="椭圆 100"/>
            <p:cNvSpPr/>
            <p:nvPr/>
          </p:nvSpPr>
          <p:spPr>
            <a:xfrm>
              <a:off x="5292665" y="2402186"/>
              <a:ext cx="441056" cy="441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srgbClr val="3B3838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>
              <a:off x="5424616" y="2535602"/>
              <a:ext cx="177160" cy="174229"/>
              <a:chOff x="5032375" y="3027363"/>
              <a:chExt cx="1727200" cy="1698625"/>
            </a:xfrm>
            <a:grpFill/>
          </p:grpSpPr>
          <p:sp>
            <p:nvSpPr>
              <p:cNvPr id="103" name="Freeform 28"/>
              <p:cNvSpPr/>
              <p:nvPr/>
            </p:nvSpPr>
            <p:spPr bwMode="auto">
              <a:xfrm>
                <a:off x="5435600" y="3154363"/>
                <a:ext cx="923925" cy="1085850"/>
              </a:xfrm>
              <a:custGeom>
                <a:avLst/>
                <a:gdLst>
                  <a:gd name="T0" fmla="*/ 582 w 582"/>
                  <a:gd name="T1" fmla="*/ 0 h 684"/>
                  <a:gd name="T2" fmla="*/ 582 w 582"/>
                  <a:gd name="T3" fmla="*/ 0 h 684"/>
                  <a:gd name="T4" fmla="*/ 582 w 582"/>
                  <a:gd name="T5" fmla="*/ 340 h 684"/>
                  <a:gd name="T6" fmla="*/ 582 w 582"/>
                  <a:gd name="T7" fmla="*/ 340 h 684"/>
                  <a:gd name="T8" fmla="*/ 580 w 582"/>
                  <a:gd name="T9" fmla="*/ 354 h 684"/>
                  <a:gd name="T10" fmla="*/ 578 w 582"/>
                  <a:gd name="T11" fmla="*/ 372 h 684"/>
                  <a:gd name="T12" fmla="*/ 572 w 582"/>
                  <a:gd name="T13" fmla="*/ 390 h 684"/>
                  <a:gd name="T14" fmla="*/ 564 w 582"/>
                  <a:gd name="T15" fmla="*/ 412 h 684"/>
                  <a:gd name="T16" fmla="*/ 554 w 582"/>
                  <a:gd name="T17" fmla="*/ 434 h 684"/>
                  <a:gd name="T18" fmla="*/ 542 w 582"/>
                  <a:gd name="T19" fmla="*/ 458 h 684"/>
                  <a:gd name="T20" fmla="*/ 526 w 582"/>
                  <a:gd name="T21" fmla="*/ 484 h 684"/>
                  <a:gd name="T22" fmla="*/ 510 w 582"/>
                  <a:gd name="T23" fmla="*/ 510 h 684"/>
                  <a:gd name="T24" fmla="*/ 490 w 582"/>
                  <a:gd name="T25" fmla="*/ 534 h 684"/>
                  <a:gd name="T26" fmla="*/ 468 w 582"/>
                  <a:gd name="T27" fmla="*/ 560 h 684"/>
                  <a:gd name="T28" fmla="*/ 444 w 582"/>
                  <a:gd name="T29" fmla="*/ 584 h 684"/>
                  <a:gd name="T30" fmla="*/ 418 w 582"/>
                  <a:gd name="T31" fmla="*/ 608 h 684"/>
                  <a:gd name="T32" fmla="*/ 390 w 582"/>
                  <a:gd name="T33" fmla="*/ 630 h 684"/>
                  <a:gd name="T34" fmla="*/ 358 w 582"/>
                  <a:gd name="T35" fmla="*/ 650 h 684"/>
                  <a:gd name="T36" fmla="*/ 326 w 582"/>
                  <a:gd name="T37" fmla="*/ 668 h 684"/>
                  <a:gd name="T38" fmla="*/ 290 w 582"/>
                  <a:gd name="T39" fmla="*/ 684 h 684"/>
                  <a:gd name="T40" fmla="*/ 290 w 582"/>
                  <a:gd name="T41" fmla="*/ 684 h 684"/>
                  <a:gd name="T42" fmla="*/ 256 w 582"/>
                  <a:gd name="T43" fmla="*/ 668 h 684"/>
                  <a:gd name="T44" fmla="*/ 222 w 582"/>
                  <a:gd name="T45" fmla="*/ 650 h 684"/>
                  <a:gd name="T46" fmla="*/ 192 w 582"/>
                  <a:gd name="T47" fmla="*/ 630 h 684"/>
                  <a:gd name="T48" fmla="*/ 164 w 582"/>
                  <a:gd name="T49" fmla="*/ 608 h 684"/>
                  <a:gd name="T50" fmla="*/ 138 w 582"/>
                  <a:gd name="T51" fmla="*/ 584 h 684"/>
                  <a:gd name="T52" fmla="*/ 114 w 582"/>
                  <a:gd name="T53" fmla="*/ 560 h 684"/>
                  <a:gd name="T54" fmla="*/ 92 w 582"/>
                  <a:gd name="T55" fmla="*/ 534 h 684"/>
                  <a:gd name="T56" fmla="*/ 72 w 582"/>
                  <a:gd name="T57" fmla="*/ 510 h 684"/>
                  <a:gd name="T58" fmla="*/ 56 w 582"/>
                  <a:gd name="T59" fmla="*/ 484 h 684"/>
                  <a:gd name="T60" fmla="*/ 40 w 582"/>
                  <a:gd name="T61" fmla="*/ 458 h 684"/>
                  <a:gd name="T62" fmla="*/ 28 w 582"/>
                  <a:gd name="T63" fmla="*/ 434 h 684"/>
                  <a:gd name="T64" fmla="*/ 18 w 582"/>
                  <a:gd name="T65" fmla="*/ 412 h 684"/>
                  <a:gd name="T66" fmla="*/ 10 w 582"/>
                  <a:gd name="T67" fmla="*/ 390 h 684"/>
                  <a:gd name="T68" fmla="*/ 4 w 582"/>
                  <a:gd name="T69" fmla="*/ 372 h 684"/>
                  <a:gd name="T70" fmla="*/ 0 w 582"/>
                  <a:gd name="T71" fmla="*/ 354 h 684"/>
                  <a:gd name="T72" fmla="*/ 0 w 582"/>
                  <a:gd name="T73" fmla="*/ 340 h 684"/>
                  <a:gd name="T74" fmla="*/ 0 w 582"/>
                  <a:gd name="T75" fmla="*/ 340 h 684"/>
                  <a:gd name="T76" fmla="*/ 0 w 582"/>
                  <a:gd name="T77" fmla="*/ 0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82" h="684">
                    <a:moveTo>
                      <a:pt x="582" y="0"/>
                    </a:moveTo>
                    <a:lnTo>
                      <a:pt x="582" y="0"/>
                    </a:lnTo>
                    <a:lnTo>
                      <a:pt x="582" y="340"/>
                    </a:lnTo>
                    <a:lnTo>
                      <a:pt x="582" y="340"/>
                    </a:lnTo>
                    <a:lnTo>
                      <a:pt x="580" y="354"/>
                    </a:lnTo>
                    <a:lnTo>
                      <a:pt x="578" y="372"/>
                    </a:lnTo>
                    <a:lnTo>
                      <a:pt x="572" y="390"/>
                    </a:lnTo>
                    <a:lnTo>
                      <a:pt x="564" y="412"/>
                    </a:lnTo>
                    <a:lnTo>
                      <a:pt x="554" y="434"/>
                    </a:lnTo>
                    <a:lnTo>
                      <a:pt x="542" y="458"/>
                    </a:lnTo>
                    <a:lnTo>
                      <a:pt x="526" y="484"/>
                    </a:lnTo>
                    <a:lnTo>
                      <a:pt x="510" y="510"/>
                    </a:lnTo>
                    <a:lnTo>
                      <a:pt x="490" y="534"/>
                    </a:lnTo>
                    <a:lnTo>
                      <a:pt x="468" y="560"/>
                    </a:lnTo>
                    <a:lnTo>
                      <a:pt x="444" y="584"/>
                    </a:lnTo>
                    <a:lnTo>
                      <a:pt x="418" y="608"/>
                    </a:lnTo>
                    <a:lnTo>
                      <a:pt x="390" y="630"/>
                    </a:lnTo>
                    <a:lnTo>
                      <a:pt x="358" y="650"/>
                    </a:lnTo>
                    <a:lnTo>
                      <a:pt x="326" y="668"/>
                    </a:lnTo>
                    <a:lnTo>
                      <a:pt x="290" y="684"/>
                    </a:lnTo>
                    <a:lnTo>
                      <a:pt x="290" y="684"/>
                    </a:lnTo>
                    <a:lnTo>
                      <a:pt x="256" y="668"/>
                    </a:lnTo>
                    <a:lnTo>
                      <a:pt x="222" y="650"/>
                    </a:lnTo>
                    <a:lnTo>
                      <a:pt x="192" y="630"/>
                    </a:lnTo>
                    <a:lnTo>
                      <a:pt x="164" y="608"/>
                    </a:lnTo>
                    <a:lnTo>
                      <a:pt x="138" y="584"/>
                    </a:lnTo>
                    <a:lnTo>
                      <a:pt x="114" y="560"/>
                    </a:lnTo>
                    <a:lnTo>
                      <a:pt x="92" y="534"/>
                    </a:lnTo>
                    <a:lnTo>
                      <a:pt x="72" y="510"/>
                    </a:lnTo>
                    <a:lnTo>
                      <a:pt x="56" y="484"/>
                    </a:lnTo>
                    <a:lnTo>
                      <a:pt x="40" y="458"/>
                    </a:lnTo>
                    <a:lnTo>
                      <a:pt x="28" y="434"/>
                    </a:lnTo>
                    <a:lnTo>
                      <a:pt x="18" y="412"/>
                    </a:lnTo>
                    <a:lnTo>
                      <a:pt x="10" y="390"/>
                    </a:lnTo>
                    <a:lnTo>
                      <a:pt x="4" y="372"/>
                    </a:lnTo>
                    <a:lnTo>
                      <a:pt x="0" y="354"/>
                    </a:lnTo>
                    <a:lnTo>
                      <a:pt x="0" y="340"/>
                    </a:lnTo>
                    <a:lnTo>
                      <a:pt x="0" y="34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4" name="Freeform 29"/>
              <p:cNvSpPr/>
              <p:nvPr/>
            </p:nvSpPr>
            <p:spPr bwMode="auto">
              <a:xfrm>
                <a:off x="5032375" y="3154363"/>
                <a:ext cx="1727200" cy="669925"/>
              </a:xfrm>
              <a:custGeom>
                <a:avLst/>
                <a:gdLst>
                  <a:gd name="T0" fmla="*/ 892 w 1088"/>
                  <a:gd name="T1" fmla="*/ 422 h 422"/>
                  <a:gd name="T2" fmla="*/ 892 w 1088"/>
                  <a:gd name="T3" fmla="*/ 422 h 422"/>
                  <a:gd name="T4" fmla="*/ 922 w 1088"/>
                  <a:gd name="T5" fmla="*/ 400 h 422"/>
                  <a:gd name="T6" fmla="*/ 954 w 1088"/>
                  <a:gd name="T7" fmla="*/ 374 h 422"/>
                  <a:gd name="T8" fmla="*/ 990 w 1088"/>
                  <a:gd name="T9" fmla="*/ 340 h 422"/>
                  <a:gd name="T10" fmla="*/ 1008 w 1088"/>
                  <a:gd name="T11" fmla="*/ 320 h 422"/>
                  <a:gd name="T12" fmla="*/ 1026 w 1088"/>
                  <a:gd name="T13" fmla="*/ 300 h 422"/>
                  <a:gd name="T14" fmla="*/ 1044 w 1088"/>
                  <a:gd name="T15" fmla="*/ 276 h 422"/>
                  <a:gd name="T16" fmla="*/ 1058 w 1088"/>
                  <a:gd name="T17" fmla="*/ 252 h 422"/>
                  <a:gd name="T18" fmla="*/ 1070 w 1088"/>
                  <a:gd name="T19" fmla="*/ 228 h 422"/>
                  <a:gd name="T20" fmla="*/ 1080 w 1088"/>
                  <a:gd name="T21" fmla="*/ 202 h 422"/>
                  <a:gd name="T22" fmla="*/ 1086 w 1088"/>
                  <a:gd name="T23" fmla="*/ 174 h 422"/>
                  <a:gd name="T24" fmla="*/ 1088 w 1088"/>
                  <a:gd name="T25" fmla="*/ 148 h 422"/>
                  <a:gd name="T26" fmla="*/ 1088 w 1088"/>
                  <a:gd name="T27" fmla="*/ 148 h 422"/>
                  <a:gd name="T28" fmla="*/ 1086 w 1088"/>
                  <a:gd name="T29" fmla="*/ 120 h 422"/>
                  <a:gd name="T30" fmla="*/ 1080 w 1088"/>
                  <a:gd name="T31" fmla="*/ 98 h 422"/>
                  <a:gd name="T32" fmla="*/ 1070 w 1088"/>
                  <a:gd name="T33" fmla="*/ 78 h 422"/>
                  <a:gd name="T34" fmla="*/ 1058 w 1088"/>
                  <a:gd name="T35" fmla="*/ 60 h 422"/>
                  <a:gd name="T36" fmla="*/ 1042 w 1088"/>
                  <a:gd name="T37" fmla="*/ 46 h 422"/>
                  <a:gd name="T38" fmla="*/ 1022 w 1088"/>
                  <a:gd name="T39" fmla="*/ 34 h 422"/>
                  <a:gd name="T40" fmla="*/ 1002 w 1088"/>
                  <a:gd name="T41" fmla="*/ 24 h 422"/>
                  <a:gd name="T42" fmla="*/ 980 w 1088"/>
                  <a:gd name="T43" fmla="*/ 18 h 422"/>
                  <a:gd name="T44" fmla="*/ 956 w 1088"/>
                  <a:gd name="T45" fmla="*/ 12 h 422"/>
                  <a:gd name="T46" fmla="*/ 932 w 1088"/>
                  <a:gd name="T47" fmla="*/ 6 h 422"/>
                  <a:gd name="T48" fmla="*/ 882 w 1088"/>
                  <a:gd name="T49" fmla="*/ 2 h 422"/>
                  <a:gd name="T50" fmla="*/ 834 w 1088"/>
                  <a:gd name="T51" fmla="*/ 0 h 422"/>
                  <a:gd name="T52" fmla="*/ 788 w 1088"/>
                  <a:gd name="T53" fmla="*/ 0 h 422"/>
                  <a:gd name="T54" fmla="*/ 788 w 1088"/>
                  <a:gd name="T55" fmla="*/ 0 h 422"/>
                  <a:gd name="T56" fmla="*/ 544 w 1088"/>
                  <a:gd name="T57" fmla="*/ 0 h 422"/>
                  <a:gd name="T58" fmla="*/ 544 w 1088"/>
                  <a:gd name="T59" fmla="*/ 0 h 422"/>
                  <a:gd name="T60" fmla="*/ 300 w 1088"/>
                  <a:gd name="T61" fmla="*/ 0 h 422"/>
                  <a:gd name="T62" fmla="*/ 300 w 1088"/>
                  <a:gd name="T63" fmla="*/ 0 h 422"/>
                  <a:gd name="T64" fmla="*/ 256 w 1088"/>
                  <a:gd name="T65" fmla="*/ 0 h 422"/>
                  <a:gd name="T66" fmla="*/ 208 w 1088"/>
                  <a:gd name="T67" fmla="*/ 2 h 422"/>
                  <a:gd name="T68" fmla="*/ 158 w 1088"/>
                  <a:gd name="T69" fmla="*/ 6 h 422"/>
                  <a:gd name="T70" fmla="*/ 134 w 1088"/>
                  <a:gd name="T71" fmla="*/ 12 h 422"/>
                  <a:gd name="T72" fmla="*/ 110 w 1088"/>
                  <a:gd name="T73" fmla="*/ 18 h 422"/>
                  <a:gd name="T74" fmla="*/ 88 w 1088"/>
                  <a:gd name="T75" fmla="*/ 24 h 422"/>
                  <a:gd name="T76" fmla="*/ 66 w 1088"/>
                  <a:gd name="T77" fmla="*/ 34 h 422"/>
                  <a:gd name="T78" fmla="*/ 48 w 1088"/>
                  <a:gd name="T79" fmla="*/ 46 h 422"/>
                  <a:gd name="T80" fmla="*/ 32 w 1088"/>
                  <a:gd name="T81" fmla="*/ 60 h 422"/>
                  <a:gd name="T82" fmla="*/ 18 w 1088"/>
                  <a:gd name="T83" fmla="*/ 78 h 422"/>
                  <a:gd name="T84" fmla="*/ 8 w 1088"/>
                  <a:gd name="T85" fmla="*/ 98 h 422"/>
                  <a:gd name="T86" fmla="*/ 2 w 1088"/>
                  <a:gd name="T87" fmla="*/ 120 h 422"/>
                  <a:gd name="T88" fmla="*/ 0 w 1088"/>
                  <a:gd name="T89" fmla="*/ 148 h 422"/>
                  <a:gd name="T90" fmla="*/ 0 w 1088"/>
                  <a:gd name="T91" fmla="*/ 148 h 422"/>
                  <a:gd name="T92" fmla="*/ 2 w 1088"/>
                  <a:gd name="T93" fmla="*/ 174 h 422"/>
                  <a:gd name="T94" fmla="*/ 10 w 1088"/>
                  <a:gd name="T95" fmla="*/ 202 h 422"/>
                  <a:gd name="T96" fmla="*/ 18 w 1088"/>
                  <a:gd name="T97" fmla="*/ 228 h 422"/>
                  <a:gd name="T98" fmla="*/ 32 w 1088"/>
                  <a:gd name="T99" fmla="*/ 252 h 422"/>
                  <a:gd name="T100" fmla="*/ 46 w 1088"/>
                  <a:gd name="T101" fmla="*/ 276 h 422"/>
                  <a:gd name="T102" fmla="*/ 64 w 1088"/>
                  <a:gd name="T103" fmla="*/ 300 h 422"/>
                  <a:gd name="T104" fmla="*/ 80 w 1088"/>
                  <a:gd name="T105" fmla="*/ 320 h 422"/>
                  <a:gd name="T106" fmla="*/ 100 w 1088"/>
                  <a:gd name="T107" fmla="*/ 340 h 422"/>
                  <a:gd name="T108" fmla="*/ 136 w 1088"/>
                  <a:gd name="T109" fmla="*/ 374 h 422"/>
                  <a:gd name="T110" fmla="*/ 168 w 1088"/>
                  <a:gd name="T111" fmla="*/ 400 h 422"/>
                  <a:gd name="T112" fmla="*/ 198 w 1088"/>
                  <a:gd name="T113" fmla="*/ 42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88" h="422">
                    <a:moveTo>
                      <a:pt x="892" y="422"/>
                    </a:moveTo>
                    <a:lnTo>
                      <a:pt x="892" y="422"/>
                    </a:lnTo>
                    <a:lnTo>
                      <a:pt x="922" y="400"/>
                    </a:lnTo>
                    <a:lnTo>
                      <a:pt x="954" y="374"/>
                    </a:lnTo>
                    <a:lnTo>
                      <a:pt x="990" y="340"/>
                    </a:lnTo>
                    <a:lnTo>
                      <a:pt x="1008" y="320"/>
                    </a:lnTo>
                    <a:lnTo>
                      <a:pt x="1026" y="300"/>
                    </a:lnTo>
                    <a:lnTo>
                      <a:pt x="1044" y="276"/>
                    </a:lnTo>
                    <a:lnTo>
                      <a:pt x="1058" y="252"/>
                    </a:lnTo>
                    <a:lnTo>
                      <a:pt x="1070" y="228"/>
                    </a:lnTo>
                    <a:lnTo>
                      <a:pt x="1080" y="202"/>
                    </a:lnTo>
                    <a:lnTo>
                      <a:pt x="1086" y="174"/>
                    </a:lnTo>
                    <a:lnTo>
                      <a:pt x="1088" y="148"/>
                    </a:lnTo>
                    <a:lnTo>
                      <a:pt x="1088" y="148"/>
                    </a:lnTo>
                    <a:lnTo>
                      <a:pt x="1086" y="120"/>
                    </a:lnTo>
                    <a:lnTo>
                      <a:pt x="1080" y="98"/>
                    </a:lnTo>
                    <a:lnTo>
                      <a:pt x="1070" y="78"/>
                    </a:lnTo>
                    <a:lnTo>
                      <a:pt x="1058" y="60"/>
                    </a:lnTo>
                    <a:lnTo>
                      <a:pt x="1042" y="46"/>
                    </a:lnTo>
                    <a:lnTo>
                      <a:pt x="1022" y="34"/>
                    </a:lnTo>
                    <a:lnTo>
                      <a:pt x="1002" y="24"/>
                    </a:lnTo>
                    <a:lnTo>
                      <a:pt x="980" y="18"/>
                    </a:lnTo>
                    <a:lnTo>
                      <a:pt x="956" y="12"/>
                    </a:lnTo>
                    <a:lnTo>
                      <a:pt x="932" y="6"/>
                    </a:lnTo>
                    <a:lnTo>
                      <a:pt x="882" y="2"/>
                    </a:lnTo>
                    <a:lnTo>
                      <a:pt x="834" y="0"/>
                    </a:lnTo>
                    <a:lnTo>
                      <a:pt x="788" y="0"/>
                    </a:lnTo>
                    <a:lnTo>
                      <a:pt x="788" y="0"/>
                    </a:lnTo>
                    <a:lnTo>
                      <a:pt x="544" y="0"/>
                    </a:lnTo>
                    <a:lnTo>
                      <a:pt x="544" y="0"/>
                    </a:lnTo>
                    <a:lnTo>
                      <a:pt x="300" y="0"/>
                    </a:lnTo>
                    <a:lnTo>
                      <a:pt x="300" y="0"/>
                    </a:lnTo>
                    <a:lnTo>
                      <a:pt x="256" y="0"/>
                    </a:lnTo>
                    <a:lnTo>
                      <a:pt x="208" y="2"/>
                    </a:lnTo>
                    <a:lnTo>
                      <a:pt x="158" y="6"/>
                    </a:lnTo>
                    <a:lnTo>
                      <a:pt x="134" y="12"/>
                    </a:lnTo>
                    <a:lnTo>
                      <a:pt x="110" y="18"/>
                    </a:lnTo>
                    <a:lnTo>
                      <a:pt x="88" y="24"/>
                    </a:lnTo>
                    <a:lnTo>
                      <a:pt x="66" y="34"/>
                    </a:lnTo>
                    <a:lnTo>
                      <a:pt x="48" y="46"/>
                    </a:lnTo>
                    <a:lnTo>
                      <a:pt x="32" y="60"/>
                    </a:lnTo>
                    <a:lnTo>
                      <a:pt x="18" y="78"/>
                    </a:lnTo>
                    <a:lnTo>
                      <a:pt x="8" y="98"/>
                    </a:lnTo>
                    <a:lnTo>
                      <a:pt x="2" y="120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2" y="174"/>
                    </a:lnTo>
                    <a:lnTo>
                      <a:pt x="10" y="202"/>
                    </a:lnTo>
                    <a:lnTo>
                      <a:pt x="18" y="228"/>
                    </a:lnTo>
                    <a:lnTo>
                      <a:pt x="32" y="252"/>
                    </a:lnTo>
                    <a:lnTo>
                      <a:pt x="46" y="276"/>
                    </a:lnTo>
                    <a:lnTo>
                      <a:pt x="64" y="300"/>
                    </a:lnTo>
                    <a:lnTo>
                      <a:pt x="80" y="320"/>
                    </a:lnTo>
                    <a:lnTo>
                      <a:pt x="100" y="340"/>
                    </a:lnTo>
                    <a:lnTo>
                      <a:pt x="136" y="374"/>
                    </a:lnTo>
                    <a:lnTo>
                      <a:pt x="168" y="400"/>
                    </a:lnTo>
                    <a:lnTo>
                      <a:pt x="198" y="422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5" name="Line 30"/>
              <p:cNvSpPr>
                <a:spLocks noChangeShapeType="1"/>
              </p:cNvSpPr>
              <p:nvPr/>
            </p:nvSpPr>
            <p:spPr bwMode="auto">
              <a:xfrm>
                <a:off x="5435600" y="3027363"/>
                <a:ext cx="923925" cy="0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6" name="Line 31"/>
              <p:cNvSpPr>
                <a:spLocks noChangeShapeType="1"/>
              </p:cNvSpPr>
              <p:nvPr/>
            </p:nvSpPr>
            <p:spPr bwMode="auto">
              <a:xfrm>
                <a:off x="5895975" y="4240213"/>
                <a:ext cx="0" cy="184150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7" name="Freeform 32"/>
              <p:cNvSpPr/>
              <p:nvPr/>
            </p:nvSpPr>
            <p:spPr bwMode="auto">
              <a:xfrm>
                <a:off x="5543550" y="4510088"/>
                <a:ext cx="708025" cy="215900"/>
              </a:xfrm>
              <a:custGeom>
                <a:avLst/>
                <a:gdLst>
                  <a:gd name="T0" fmla="*/ 0 w 446"/>
                  <a:gd name="T1" fmla="*/ 136 h 136"/>
                  <a:gd name="T2" fmla="*/ 0 w 446"/>
                  <a:gd name="T3" fmla="*/ 64 h 136"/>
                  <a:gd name="T4" fmla="*/ 0 w 446"/>
                  <a:gd name="T5" fmla="*/ 64 h 136"/>
                  <a:gd name="T6" fmla="*/ 0 w 446"/>
                  <a:gd name="T7" fmla="*/ 50 h 136"/>
                  <a:gd name="T8" fmla="*/ 4 w 446"/>
                  <a:gd name="T9" fmla="*/ 38 h 136"/>
                  <a:gd name="T10" fmla="*/ 10 w 446"/>
                  <a:gd name="T11" fmla="*/ 28 h 136"/>
                  <a:gd name="T12" fmla="*/ 18 w 446"/>
                  <a:gd name="T13" fmla="*/ 20 h 136"/>
                  <a:gd name="T14" fmla="*/ 26 w 446"/>
                  <a:gd name="T15" fmla="*/ 12 h 136"/>
                  <a:gd name="T16" fmla="*/ 38 w 446"/>
                  <a:gd name="T17" fmla="*/ 6 h 136"/>
                  <a:gd name="T18" fmla="*/ 48 w 446"/>
                  <a:gd name="T19" fmla="*/ 2 h 136"/>
                  <a:gd name="T20" fmla="*/ 62 w 446"/>
                  <a:gd name="T21" fmla="*/ 0 h 136"/>
                  <a:gd name="T22" fmla="*/ 384 w 446"/>
                  <a:gd name="T23" fmla="*/ 0 h 136"/>
                  <a:gd name="T24" fmla="*/ 384 w 446"/>
                  <a:gd name="T25" fmla="*/ 0 h 136"/>
                  <a:gd name="T26" fmla="*/ 396 w 446"/>
                  <a:gd name="T27" fmla="*/ 2 h 136"/>
                  <a:gd name="T28" fmla="*/ 408 w 446"/>
                  <a:gd name="T29" fmla="*/ 6 h 136"/>
                  <a:gd name="T30" fmla="*/ 418 w 446"/>
                  <a:gd name="T31" fmla="*/ 12 h 136"/>
                  <a:gd name="T32" fmla="*/ 428 w 446"/>
                  <a:gd name="T33" fmla="*/ 20 h 136"/>
                  <a:gd name="T34" fmla="*/ 436 w 446"/>
                  <a:gd name="T35" fmla="*/ 28 h 136"/>
                  <a:gd name="T36" fmla="*/ 442 w 446"/>
                  <a:gd name="T37" fmla="*/ 38 h 136"/>
                  <a:gd name="T38" fmla="*/ 446 w 446"/>
                  <a:gd name="T39" fmla="*/ 50 h 136"/>
                  <a:gd name="T40" fmla="*/ 446 w 446"/>
                  <a:gd name="T41" fmla="*/ 64 h 136"/>
                  <a:gd name="T42" fmla="*/ 446 w 446"/>
                  <a:gd name="T43" fmla="*/ 136 h 136"/>
                  <a:gd name="T44" fmla="*/ 0 w 446"/>
                  <a:gd name="T4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6" h="136">
                    <a:moveTo>
                      <a:pt x="0" y="136"/>
                    </a:moveTo>
                    <a:lnTo>
                      <a:pt x="0" y="64"/>
                    </a:lnTo>
                    <a:lnTo>
                      <a:pt x="0" y="64"/>
                    </a:lnTo>
                    <a:lnTo>
                      <a:pt x="0" y="50"/>
                    </a:lnTo>
                    <a:lnTo>
                      <a:pt x="4" y="38"/>
                    </a:lnTo>
                    <a:lnTo>
                      <a:pt x="10" y="28"/>
                    </a:lnTo>
                    <a:lnTo>
                      <a:pt x="18" y="20"/>
                    </a:lnTo>
                    <a:lnTo>
                      <a:pt x="26" y="12"/>
                    </a:lnTo>
                    <a:lnTo>
                      <a:pt x="38" y="6"/>
                    </a:lnTo>
                    <a:lnTo>
                      <a:pt x="48" y="2"/>
                    </a:lnTo>
                    <a:lnTo>
                      <a:pt x="62" y="0"/>
                    </a:lnTo>
                    <a:lnTo>
                      <a:pt x="384" y="0"/>
                    </a:lnTo>
                    <a:lnTo>
                      <a:pt x="384" y="0"/>
                    </a:lnTo>
                    <a:lnTo>
                      <a:pt x="396" y="2"/>
                    </a:lnTo>
                    <a:lnTo>
                      <a:pt x="408" y="6"/>
                    </a:lnTo>
                    <a:lnTo>
                      <a:pt x="418" y="12"/>
                    </a:lnTo>
                    <a:lnTo>
                      <a:pt x="428" y="20"/>
                    </a:lnTo>
                    <a:lnTo>
                      <a:pt x="436" y="28"/>
                    </a:lnTo>
                    <a:lnTo>
                      <a:pt x="442" y="38"/>
                    </a:lnTo>
                    <a:lnTo>
                      <a:pt x="446" y="50"/>
                    </a:lnTo>
                    <a:lnTo>
                      <a:pt x="446" y="64"/>
                    </a:lnTo>
                    <a:lnTo>
                      <a:pt x="446" y="136"/>
                    </a:lnTo>
                    <a:lnTo>
                      <a:pt x="0" y="136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sp>
        <p:nvSpPr>
          <p:cNvPr id="108" name="内容占位符 2"/>
          <p:cNvSpPr txBox="1"/>
          <p:nvPr/>
        </p:nvSpPr>
        <p:spPr>
          <a:xfrm>
            <a:off x="8531358" y="1772008"/>
            <a:ext cx="2707447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335" dirty="0">
                <a:solidFill>
                  <a:srgbClr val="3B3838"/>
                </a:solidFill>
              </a:rPr>
              <a:t>Add your title</a:t>
            </a:r>
            <a:endParaRPr lang="en-US" altLang="zh-CN" sz="1335" dirty="0">
              <a:solidFill>
                <a:srgbClr val="3B3838"/>
              </a:solidFill>
            </a:endParaRPr>
          </a:p>
          <a:p>
            <a:pPr marL="0" indent="0" algn="dist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065" dirty="0">
                <a:solidFill>
                  <a:srgbClr val="3B3838"/>
                </a:solidFill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</a:endParaRPr>
          </a:p>
        </p:txBody>
      </p:sp>
      <p:sp>
        <p:nvSpPr>
          <p:cNvPr id="109" name="内容占位符 2"/>
          <p:cNvSpPr txBox="1"/>
          <p:nvPr/>
        </p:nvSpPr>
        <p:spPr>
          <a:xfrm>
            <a:off x="8531358" y="3759687"/>
            <a:ext cx="2707447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335" dirty="0">
                <a:solidFill>
                  <a:srgbClr val="3B3838"/>
                </a:solidFill>
              </a:rPr>
              <a:t>Add your title</a:t>
            </a:r>
            <a:endParaRPr lang="en-US" altLang="zh-CN" sz="1335" dirty="0">
              <a:solidFill>
                <a:srgbClr val="3B3838"/>
              </a:solidFill>
            </a:endParaRPr>
          </a:p>
          <a:p>
            <a:pPr marL="0" indent="0" algn="dist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065" dirty="0">
                <a:solidFill>
                  <a:srgbClr val="3B3838"/>
                </a:solidFill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</a:endParaRPr>
          </a:p>
        </p:txBody>
      </p:sp>
      <p:grpSp>
        <p:nvGrpSpPr>
          <p:cNvPr id="110" name="组合 109"/>
          <p:cNvGrpSpPr/>
          <p:nvPr/>
        </p:nvGrpSpPr>
        <p:grpSpPr>
          <a:xfrm>
            <a:off x="7928519" y="1854808"/>
            <a:ext cx="624471" cy="624471"/>
            <a:chOff x="3410282" y="2402186"/>
            <a:chExt cx="441056" cy="441056"/>
          </a:xfrm>
          <a:solidFill>
            <a:srgbClr val="3B3838"/>
          </a:solidFill>
        </p:grpSpPr>
        <p:sp>
          <p:nvSpPr>
            <p:cNvPr id="111" name="椭圆 110"/>
            <p:cNvSpPr/>
            <p:nvPr/>
          </p:nvSpPr>
          <p:spPr>
            <a:xfrm>
              <a:off x="3410282" y="2402186"/>
              <a:ext cx="441056" cy="441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srgbClr val="3B3838"/>
                </a:solidFill>
              </a:endParaRPr>
            </a:p>
          </p:txBody>
        </p:sp>
        <p:grpSp>
          <p:nvGrpSpPr>
            <p:cNvPr id="112" name="组合 111"/>
            <p:cNvGrpSpPr/>
            <p:nvPr/>
          </p:nvGrpSpPr>
          <p:grpSpPr>
            <a:xfrm>
              <a:off x="3543205" y="2535602"/>
              <a:ext cx="175207" cy="174229"/>
              <a:chOff x="2616200" y="414338"/>
              <a:chExt cx="1708150" cy="1698625"/>
            </a:xfrm>
            <a:grpFill/>
          </p:grpSpPr>
          <p:sp>
            <p:nvSpPr>
              <p:cNvPr id="113" name="Freeform 25"/>
              <p:cNvSpPr/>
              <p:nvPr/>
            </p:nvSpPr>
            <p:spPr bwMode="auto">
              <a:xfrm>
                <a:off x="2616200" y="414338"/>
                <a:ext cx="1708150" cy="1698625"/>
              </a:xfrm>
              <a:custGeom>
                <a:avLst/>
                <a:gdLst>
                  <a:gd name="T0" fmla="*/ 434 w 1076"/>
                  <a:gd name="T1" fmla="*/ 404 h 1070"/>
                  <a:gd name="T2" fmla="*/ 412 w 1076"/>
                  <a:gd name="T3" fmla="*/ 398 h 1070"/>
                  <a:gd name="T4" fmla="*/ 364 w 1076"/>
                  <a:gd name="T5" fmla="*/ 392 h 1070"/>
                  <a:gd name="T6" fmla="*/ 338 w 1076"/>
                  <a:gd name="T7" fmla="*/ 390 h 1070"/>
                  <a:gd name="T8" fmla="*/ 270 w 1076"/>
                  <a:gd name="T9" fmla="*/ 398 h 1070"/>
                  <a:gd name="T10" fmla="*/ 206 w 1076"/>
                  <a:gd name="T11" fmla="*/ 418 h 1070"/>
                  <a:gd name="T12" fmla="*/ 148 w 1076"/>
                  <a:gd name="T13" fmla="*/ 448 h 1070"/>
                  <a:gd name="T14" fmla="*/ 98 w 1076"/>
                  <a:gd name="T15" fmla="*/ 490 h 1070"/>
                  <a:gd name="T16" fmla="*/ 58 w 1076"/>
                  <a:gd name="T17" fmla="*/ 540 h 1070"/>
                  <a:gd name="T18" fmla="*/ 26 w 1076"/>
                  <a:gd name="T19" fmla="*/ 598 h 1070"/>
                  <a:gd name="T20" fmla="*/ 6 w 1076"/>
                  <a:gd name="T21" fmla="*/ 662 h 1070"/>
                  <a:gd name="T22" fmla="*/ 0 w 1076"/>
                  <a:gd name="T23" fmla="*/ 730 h 1070"/>
                  <a:gd name="T24" fmla="*/ 0 w 1076"/>
                  <a:gd name="T25" fmla="*/ 764 h 1070"/>
                  <a:gd name="T26" fmla="*/ 14 w 1076"/>
                  <a:gd name="T27" fmla="*/ 832 h 1070"/>
                  <a:gd name="T28" fmla="*/ 40 w 1076"/>
                  <a:gd name="T29" fmla="*/ 892 h 1070"/>
                  <a:gd name="T30" fmla="*/ 76 w 1076"/>
                  <a:gd name="T31" fmla="*/ 946 h 1070"/>
                  <a:gd name="T32" fmla="*/ 122 w 1076"/>
                  <a:gd name="T33" fmla="*/ 992 h 1070"/>
                  <a:gd name="T34" fmla="*/ 176 w 1076"/>
                  <a:gd name="T35" fmla="*/ 1030 h 1070"/>
                  <a:gd name="T36" fmla="*/ 238 w 1076"/>
                  <a:gd name="T37" fmla="*/ 1054 h 1070"/>
                  <a:gd name="T38" fmla="*/ 304 w 1076"/>
                  <a:gd name="T39" fmla="*/ 1068 h 1070"/>
                  <a:gd name="T40" fmla="*/ 338 w 1076"/>
                  <a:gd name="T41" fmla="*/ 1070 h 1070"/>
                  <a:gd name="T42" fmla="*/ 408 w 1076"/>
                  <a:gd name="T43" fmla="*/ 1064 h 1070"/>
                  <a:gd name="T44" fmla="*/ 472 w 1076"/>
                  <a:gd name="T45" fmla="*/ 1044 h 1070"/>
                  <a:gd name="T46" fmla="*/ 528 w 1076"/>
                  <a:gd name="T47" fmla="*/ 1012 h 1070"/>
                  <a:gd name="T48" fmla="*/ 580 w 1076"/>
                  <a:gd name="T49" fmla="*/ 970 h 1070"/>
                  <a:gd name="T50" fmla="*/ 620 w 1076"/>
                  <a:gd name="T51" fmla="*/ 920 h 1070"/>
                  <a:gd name="T52" fmla="*/ 652 w 1076"/>
                  <a:gd name="T53" fmla="*/ 862 h 1070"/>
                  <a:gd name="T54" fmla="*/ 672 w 1076"/>
                  <a:gd name="T55" fmla="*/ 798 h 1070"/>
                  <a:gd name="T56" fmla="*/ 678 w 1076"/>
                  <a:gd name="T57" fmla="*/ 730 h 1070"/>
                  <a:gd name="T58" fmla="*/ 678 w 1076"/>
                  <a:gd name="T59" fmla="*/ 706 h 1070"/>
                  <a:gd name="T60" fmla="*/ 672 w 1076"/>
                  <a:gd name="T61" fmla="*/ 662 h 1070"/>
                  <a:gd name="T62" fmla="*/ 786 w 1076"/>
                  <a:gd name="T63" fmla="*/ 520 h 1070"/>
                  <a:gd name="T64" fmla="*/ 934 w 1076"/>
                  <a:gd name="T65" fmla="*/ 378 h 1070"/>
                  <a:gd name="T66" fmla="*/ 1076 w 1076"/>
                  <a:gd name="T67" fmla="*/ 216 h 1070"/>
                  <a:gd name="T68" fmla="*/ 884 w 1076"/>
                  <a:gd name="T69" fmla="*/ 0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76" h="1070">
                    <a:moveTo>
                      <a:pt x="884" y="0"/>
                    </a:moveTo>
                    <a:lnTo>
                      <a:pt x="434" y="404"/>
                    </a:lnTo>
                    <a:lnTo>
                      <a:pt x="434" y="404"/>
                    </a:lnTo>
                    <a:lnTo>
                      <a:pt x="412" y="398"/>
                    </a:lnTo>
                    <a:lnTo>
                      <a:pt x="388" y="394"/>
                    </a:lnTo>
                    <a:lnTo>
                      <a:pt x="364" y="392"/>
                    </a:lnTo>
                    <a:lnTo>
                      <a:pt x="338" y="390"/>
                    </a:lnTo>
                    <a:lnTo>
                      <a:pt x="338" y="390"/>
                    </a:lnTo>
                    <a:lnTo>
                      <a:pt x="304" y="392"/>
                    </a:lnTo>
                    <a:lnTo>
                      <a:pt x="270" y="398"/>
                    </a:lnTo>
                    <a:lnTo>
                      <a:pt x="238" y="406"/>
                    </a:lnTo>
                    <a:lnTo>
                      <a:pt x="206" y="418"/>
                    </a:lnTo>
                    <a:lnTo>
                      <a:pt x="176" y="432"/>
                    </a:lnTo>
                    <a:lnTo>
                      <a:pt x="148" y="448"/>
                    </a:lnTo>
                    <a:lnTo>
                      <a:pt x="122" y="468"/>
                    </a:lnTo>
                    <a:lnTo>
                      <a:pt x="98" y="490"/>
                    </a:lnTo>
                    <a:lnTo>
                      <a:pt x="76" y="514"/>
                    </a:lnTo>
                    <a:lnTo>
                      <a:pt x="58" y="540"/>
                    </a:lnTo>
                    <a:lnTo>
                      <a:pt x="40" y="568"/>
                    </a:lnTo>
                    <a:lnTo>
                      <a:pt x="26" y="598"/>
                    </a:lnTo>
                    <a:lnTo>
                      <a:pt x="14" y="630"/>
                    </a:lnTo>
                    <a:lnTo>
                      <a:pt x="6" y="662"/>
                    </a:lnTo>
                    <a:lnTo>
                      <a:pt x="0" y="696"/>
                    </a:lnTo>
                    <a:lnTo>
                      <a:pt x="0" y="730"/>
                    </a:lnTo>
                    <a:lnTo>
                      <a:pt x="0" y="730"/>
                    </a:lnTo>
                    <a:lnTo>
                      <a:pt x="0" y="764"/>
                    </a:lnTo>
                    <a:lnTo>
                      <a:pt x="6" y="798"/>
                    </a:lnTo>
                    <a:lnTo>
                      <a:pt x="14" y="832"/>
                    </a:lnTo>
                    <a:lnTo>
                      <a:pt x="26" y="862"/>
                    </a:lnTo>
                    <a:lnTo>
                      <a:pt x="40" y="892"/>
                    </a:lnTo>
                    <a:lnTo>
                      <a:pt x="58" y="920"/>
                    </a:lnTo>
                    <a:lnTo>
                      <a:pt x="76" y="946"/>
                    </a:lnTo>
                    <a:lnTo>
                      <a:pt x="98" y="970"/>
                    </a:lnTo>
                    <a:lnTo>
                      <a:pt x="122" y="992"/>
                    </a:lnTo>
                    <a:lnTo>
                      <a:pt x="148" y="1012"/>
                    </a:lnTo>
                    <a:lnTo>
                      <a:pt x="176" y="1030"/>
                    </a:lnTo>
                    <a:lnTo>
                      <a:pt x="206" y="1044"/>
                    </a:lnTo>
                    <a:lnTo>
                      <a:pt x="238" y="1054"/>
                    </a:lnTo>
                    <a:lnTo>
                      <a:pt x="270" y="1064"/>
                    </a:lnTo>
                    <a:lnTo>
                      <a:pt x="304" y="1068"/>
                    </a:lnTo>
                    <a:lnTo>
                      <a:pt x="338" y="1070"/>
                    </a:lnTo>
                    <a:lnTo>
                      <a:pt x="338" y="1070"/>
                    </a:lnTo>
                    <a:lnTo>
                      <a:pt x="374" y="1068"/>
                    </a:lnTo>
                    <a:lnTo>
                      <a:pt x="408" y="1064"/>
                    </a:lnTo>
                    <a:lnTo>
                      <a:pt x="440" y="1054"/>
                    </a:lnTo>
                    <a:lnTo>
                      <a:pt x="472" y="1044"/>
                    </a:lnTo>
                    <a:lnTo>
                      <a:pt x="500" y="1030"/>
                    </a:lnTo>
                    <a:lnTo>
                      <a:pt x="528" y="1012"/>
                    </a:lnTo>
                    <a:lnTo>
                      <a:pt x="556" y="992"/>
                    </a:lnTo>
                    <a:lnTo>
                      <a:pt x="580" y="970"/>
                    </a:lnTo>
                    <a:lnTo>
                      <a:pt x="602" y="946"/>
                    </a:lnTo>
                    <a:lnTo>
                      <a:pt x="620" y="920"/>
                    </a:lnTo>
                    <a:lnTo>
                      <a:pt x="638" y="892"/>
                    </a:lnTo>
                    <a:lnTo>
                      <a:pt x="652" y="862"/>
                    </a:lnTo>
                    <a:lnTo>
                      <a:pt x="664" y="832"/>
                    </a:lnTo>
                    <a:lnTo>
                      <a:pt x="672" y="798"/>
                    </a:lnTo>
                    <a:lnTo>
                      <a:pt x="678" y="764"/>
                    </a:lnTo>
                    <a:lnTo>
                      <a:pt x="678" y="730"/>
                    </a:lnTo>
                    <a:lnTo>
                      <a:pt x="678" y="730"/>
                    </a:lnTo>
                    <a:lnTo>
                      <a:pt x="678" y="706"/>
                    </a:lnTo>
                    <a:lnTo>
                      <a:pt x="676" y="684"/>
                    </a:lnTo>
                    <a:lnTo>
                      <a:pt x="672" y="662"/>
                    </a:lnTo>
                    <a:lnTo>
                      <a:pt x="666" y="640"/>
                    </a:lnTo>
                    <a:lnTo>
                      <a:pt x="786" y="520"/>
                    </a:lnTo>
                    <a:lnTo>
                      <a:pt x="786" y="378"/>
                    </a:lnTo>
                    <a:lnTo>
                      <a:pt x="934" y="378"/>
                    </a:lnTo>
                    <a:lnTo>
                      <a:pt x="934" y="208"/>
                    </a:lnTo>
                    <a:lnTo>
                      <a:pt x="1076" y="216"/>
                    </a:lnTo>
                    <a:lnTo>
                      <a:pt x="1076" y="14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4" name="Freeform 26"/>
              <p:cNvSpPr/>
              <p:nvPr/>
            </p:nvSpPr>
            <p:spPr bwMode="auto">
              <a:xfrm>
                <a:off x="2889250" y="1484313"/>
                <a:ext cx="368300" cy="368300"/>
              </a:xfrm>
              <a:custGeom>
                <a:avLst/>
                <a:gdLst>
                  <a:gd name="T0" fmla="*/ 232 w 232"/>
                  <a:gd name="T1" fmla="*/ 116 h 232"/>
                  <a:gd name="T2" fmla="*/ 232 w 232"/>
                  <a:gd name="T3" fmla="*/ 116 h 232"/>
                  <a:gd name="T4" fmla="*/ 232 w 232"/>
                  <a:gd name="T5" fmla="*/ 128 h 232"/>
                  <a:gd name="T6" fmla="*/ 230 w 232"/>
                  <a:gd name="T7" fmla="*/ 138 h 232"/>
                  <a:gd name="T8" fmla="*/ 222 w 232"/>
                  <a:gd name="T9" fmla="*/ 160 h 232"/>
                  <a:gd name="T10" fmla="*/ 212 w 232"/>
                  <a:gd name="T11" fmla="*/ 180 h 232"/>
                  <a:gd name="T12" fmla="*/ 198 w 232"/>
                  <a:gd name="T13" fmla="*/ 198 h 232"/>
                  <a:gd name="T14" fmla="*/ 180 w 232"/>
                  <a:gd name="T15" fmla="*/ 212 h 232"/>
                  <a:gd name="T16" fmla="*/ 162 w 232"/>
                  <a:gd name="T17" fmla="*/ 222 h 232"/>
                  <a:gd name="T18" fmla="*/ 140 w 232"/>
                  <a:gd name="T19" fmla="*/ 228 h 232"/>
                  <a:gd name="T20" fmla="*/ 128 w 232"/>
                  <a:gd name="T21" fmla="*/ 230 h 232"/>
                  <a:gd name="T22" fmla="*/ 116 w 232"/>
                  <a:gd name="T23" fmla="*/ 232 h 232"/>
                  <a:gd name="T24" fmla="*/ 116 w 232"/>
                  <a:gd name="T25" fmla="*/ 232 h 232"/>
                  <a:gd name="T26" fmla="*/ 104 w 232"/>
                  <a:gd name="T27" fmla="*/ 230 h 232"/>
                  <a:gd name="T28" fmla="*/ 92 w 232"/>
                  <a:gd name="T29" fmla="*/ 228 h 232"/>
                  <a:gd name="T30" fmla="*/ 72 w 232"/>
                  <a:gd name="T31" fmla="*/ 222 h 232"/>
                  <a:gd name="T32" fmla="*/ 52 w 232"/>
                  <a:gd name="T33" fmla="*/ 212 h 232"/>
                  <a:gd name="T34" fmla="*/ 34 w 232"/>
                  <a:gd name="T35" fmla="*/ 198 h 232"/>
                  <a:gd name="T36" fmla="*/ 20 w 232"/>
                  <a:gd name="T37" fmla="*/ 180 h 232"/>
                  <a:gd name="T38" fmla="*/ 10 w 232"/>
                  <a:gd name="T39" fmla="*/ 160 h 232"/>
                  <a:gd name="T40" fmla="*/ 2 w 232"/>
                  <a:gd name="T41" fmla="*/ 138 h 232"/>
                  <a:gd name="T42" fmla="*/ 2 w 232"/>
                  <a:gd name="T43" fmla="*/ 128 h 232"/>
                  <a:gd name="T44" fmla="*/ 0 w 232"/>
                  <a:gd name="T45" fmla="*/ 116 h 232"/>
                  <a:gd name="T46" fmla="*/ 0 w 232"/>
                  <a:gd name="T47" fmla="*/ 116 h 232"/>
                  <a:gd name="T48" fmla="*/ 2 w 232"/>
                  <a:gd name="T49" fmla="*/ 104 h 232"/>
                  <a:gd name="T50" fmla="*/ 2 w 232"/>
                  <a:gd name="T51" fmla="*/ 92 h 232"/>
                  <a:gd name="T52" fmla="*/ 10 w 232"/>
                  <a:gd name="T53" fmla="*/ 70 h 232"/>
                  <a:gd name="T54" fmla="*/ 20 w 232"/>
                  <a:gd name="T55" fmla="*/ 50 h 232"/>
                  <a:gd name="T56" fmla="*/ 34 w 232"/>
                  <a:gd name="T57" fmla="*/ 34 h 232"/>
                  <a:gd name="T58" fmla="*/ 52 w 232"/>
                  <a:gd name="T59" fmla="*/ 20 h 232"/>
                  <a:gd name="T60" fmla="*/ 72 w 232"/>
                  <a:gd name="T61" fmla="*/ 8 h 232"/>
                  <a:gd name="T62" fmla="*/ 92 w 232"/>
                  <a:gd name="T63" fmla="*/ 2 h 232"/>
                  <a:gd name="T64" fmla="*/ 104 w 232"/>
                  <a:gd name="T65" fmla="*/ 0 h 232"/>
                  <a:gd name="T66" fmla="*/ 116 w 232"/>
                  <a:gd name="T67" fmla="*/ 0 h 232"/>
                  <a:gd name="T68" fmla="*/ 116 w 232"/>
                  <a:gd name="T69" fmla="*/ 0 h 232"/>
                  <a:gd name="T70" fmla="*/ 128 w 232"/>
                  <a:gd name="T71" fmla="*/ 0 h 232"/>
                  <a:gd name="T72" fmla="*/ 140 w 232"/>
                  <a:gd name="T73" fmla="*/ 2 h 232"/>
                  <a:gd name="T74" fmla="*/ 162 w 232"/>
                  <a:gd name="T75" fmla="*/ 8 h 232"/>
                  <a:gd name="T76" fmla="*/ 180 w 232"/>
                  <a:gd name="T77" fmla="*/ 20 h 232"/>
                  <a:gd name="T78" fmla="*/ 198 w 232"/>
                  <a:gd name="T79" fmla="*/ 34 h 232"/>
                  <a:gd name="T80" fmla="*/ 212 w 232"/>
                  <a:gd name="T81" fmla="*/ 50 h 232"/>
                  <a:gd name="T82" fmla="*/ 222 w 232"/>
                  <a:gd name="T83" fmla="*/ 70 h 232"/>
                  <a:gd name="T84" fmla="*/ 230 w 232"/>
                  <a:gd name="T85" fmla="*/ 92 h 232"/>
                  <a:gd name="T86" fmla="*/ 232 w 232"/>
                  <a:gd name="T87" fmla="*/ 104 h 232"/>
                  <a:gd name="T88" fmla="*/ 232 w 232"/>
                  <a:gd name="T89" fmla="*/ 116 h 232"/>
                  <a:gd name="T90" fmla="*/ 232 w 232"/>
                  <a:gd name="T91" fmla="*/ 116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32" h="232">
                    <a:moveTo>
                      <a:pt x="232" y="116"/>
                    </a:moveTo>
                    <a:lnTo>
                      <a:pt x="232" y="116"/>
                    </a:lnTo>
                    <a:lnTo>
                      <a:pt x="232" y="128"/>
                    </a:lnTo>
                    <a:lnTo>
                      <a:pt x="230" y="138"/>
                    </a:lnTo>
                    <a:lnTo>
                      <a:pt x="222" y="160"/>
                    </a:lnTo>
                    <a:lnTo>
                      <a:pt x="212" y="180"/>
                    </a:lnTo>
                    <a:lnTo>
                      <a:pt x="198" y="198"/>
                    </a:lnTo>
                    <a:lnTo>
                      <a:pt x="180" y="212"/>
                    </a:lnTo>
                    <a:lnTo>
                      <a:pt x="162" y="222"/>
                    </a:lnTo>
                    <a:lnTo>
                      <a:pt x="140" y="228"/>
                    </a:lnTo>
                    <a:lnTo>
                      <a:pt x="128" y="230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04" y="230"/>
                    </a:lnTo>
                    <a:lnTo>
                      <a:pt x="92" y="228"/>
                    </a:lnTo>
                    <a:lnTo>
                      <a:pt x="72" y="222"/>
                    </a:lnTo>
                    <a:lnTo>
                      <a:pt x="52" y="212"/>
                    </a:lnTo>
                    <a:lnTo>
                      <a:pt x="34" y="198"/>
                    </a:lnTo>
                    <a:lnTo>
                      <a:pt x="20" y="180"/>
                    </a:lnTo>
                    <a:lnTo>
                      <a:pt x="10" y="160"/>
                    </a:lnTo>
                    <a:lnTo>
                      <a:pt x="2" y="138"/>
                    </a:lnTo>
                    <a:lnTo>
                      <a:pt x="2" y="128"/>
                    </a:lnTo>
                    <a:lnTo>
                      <a:pt x="0" y="116"/>
                    </a:lnTo>
                    <a:lnTo>
                      <a:pt x="0" y="116"/>
                    </a:lnTo>
                    <a:lnTo>
                      <a:pt x="2" y="104"/>
                    </a:lnTo>
                    <a:lnTo>
                      <a:pt x="2" y="92"/>
                    </a:lnTo>
                    <a:lnTo>
                      <a:pt x="10" y="70"/>
                    </a:lnTo>
                    <a:lnTo>
                      <a:pt x="20" y="50"/>
                    </a:lnTo>
                    <a:lnTo>
                      <a:pt x="34" y="34"/>
                    </a:lnTo>
                    <a:lnTo>
                      <a:pt x="52" y="20"/>
                    </a:lnTo>
                    <a:lnTo>
                      <a:pt x="72" y="8"/>
                    </a:lnTo>
                    <a:lnTo>
                      <a:pt x="92" y="2"/>
                    </a:lnTo>
                    <a:lnTo>
                      <a:pt x="104" y="0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28" y="0"/>
                    </a:lnTo>
                    <a:lnTo>
                      <a:pt x="140" y="2"/>
                    </a:lnTo>
                    <a:lnTo>
                      <a:pt x="162" y="8"/>
                    </a:lnTo>
                    <a:lnTo>
                      <a:pt x="180" y="20"/>
                    </a:lnTo>
                    <a:lnTo>
                      <a:pt x="198" y="34"/>
                    </a:lnTo>
                    <a:lnTo>
                      <a:pt x="212" y="50"/>
                    </a:lnTo>
                    <a:lnTo>
                      <a:pt x="222" y="70"/>
                    </a:lnTo>
                    <a:lnTo>
                      <a:pt x="230" y="92"/>
                    </a:lnTo>
                    <a:lnTo>
                      <a:pt x="232" y="104"/>
                    </a:lnTo>
                    <a:lnTo>
                      <a:pt x="232" y="116"/>
                    </a:lnTo>
                    <a:lnTo>
                      <a:pt x="232" y="116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5" name="Line 27"/>
              <p:cNvSpPr>
                <a:spLocks noChangeShapeType="1"/>
              </p:cNvSpPr>
              <p:nvPr/>
            </p:nvSpPr>
            <p:spPr bwMode="auto">
              <a:xfrm flipH="1">
                <a:off x="3409950" y="614363"/>
                <a:ext cx="606425" cy="54610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16" name="组合 115"/>
          <p:cNvGrpSpPr/>
          <p:nvPr/>
        </p:nvGrpSpPr>
        <p:grpSpPr>
          <a:xfrm>
            <a:off x="7928519" y="3836542"/>
            <a:ext cx="624471" cy="624471"/>
            <a:chOff x="7175046" y="2402186"/>
            <a:chExt cx="441056" cy="441056"/>
          </a:xfrm>
          <a:solidFill>
            <a:srgbClr val="3B3838"/>
          </a:solidFill>
        </p:grpSpPr>
        <p:sp>
          <p:nvSpPr>
            <p:cNvPr id="117" name="椭圆 116"/>
            <p:cNvSpPr/>
            <p:nvPr/>
          </p:nvSpPr>
          <p:spPr>
            <a:xfrm>
              <a:off x="7175046" y="2402186"/>
              <a:ext cx="441056" cy="441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srgbClr val="3B3838"/>
                </a:solidFill>
              </a:endParaRPr>
            </a:p>
          </p:txBody>
        </p:sp>
        <p:grpSp>
          <p:nvGrpSpPr>
            <p:cNvPr id="118" name="组合 117"/>
            <p:cNvGrpSpPr/>
            <p:nvPr/>
          </p:nvGrpSpPr>
          <p:grpSpPr>
            <a:xfrm>
              <a:off x="7298200" y="2524332"/>
              <a:ext cx="194746" cy="174229"/>
              <a:chOff x="4987925" y="414338"/>
              <a:chExt cx="1898650" cy="1698625"/>
            </a:xfrm>
            <a:grpFill/>
          </p:grpSpPr>
          <p:sp>
            <p:nvSpPr>
              <p:cNvPr id="119" name="Freeform 22"/>
              <p:cNvSpPr/>
              <p:nvPr/>
            </p:nvSpPr>
            <p:spPr bwMode="auto">
              <a:xfrm>
                <a:off x="4987925" y="414338"/>
                <a:ext cx="1898650" cy="1698625"/>
              </a:xfrm>
              <a:custGeom>
                <a:avLst/>
                <a:gdLst>
                  <a:gd name="T0" fmla="*/ 18 w 1196"/>
                  <a:gd name="T1" fmla="*/ 876 h 1070"/>
                  <a:gd name="T2" fmla="*/ 486 w 1196"/>
                  <a:gd name="T3" fmla="*/ 64 h 1070"/>
                  <a:gd name="T4" fmla="*/ 486 w 1196"/>
                  <a:gd name="T5" fmla="*/ 64 h 1070"/>
                  <a:gd name="T6" fmla="*/ 496 w 1196"/>
                  <a:gd name="T7" fmla="*/ 50 h 1070"/>
                  <a:gd name="T8" fmla="*/ 508 w 1196"/>
                  <a:gd name="T9" fmla="*/ 36 h 1070"/>
                  <a:gd name="T10" fmla="*/ 520 w 1196"/>
                  <a:gd name="T11" fmla="*/ 26 h 1070"/>
                  <a:gd name="T12" fmla="*/ 534 w 1196"/>
                  <a:gd name="T13" fmla="*/ 16 h 1070"/>
                  <a:gd name="T14" fmla="*/ 550 w 1196"/>
                  <a:gd name="T15" fmla="*/ 8 h 1070"/>
                  <a:gd name="T16" fmla="*/ 566 w 1196"/>
                  <a:gd name="T17" fmla="*/ 4 h 1070"/>
                  <a:gd name="T18" fmla="*/ 582 w 1196"/>
                  <a:gd name="T19" fmla="*/ 0 h 1070"/>
                  <a:gd name="T20" fmla="*/ 598 w 1196"/>
                  <a:gd name="T21" fmla="*/ 0 h 1070"/>
                  <a:gd name="T22" fmla="*/ 614 w 1196"/>
                  <a:gd name="T23" fmla="*/ 0 h 1070"/>
                  <a:gd name="T24" fmla="*/ 630 w 1196"/>
                  <a:gd name="T25" fmla="*/ 4 h 1070"/>
                  <a:gd name="T26" fmla="*/ 646 w 1196"/>
                  <a:gd name="T27" fmla="*/ 8 h 1070"/>
                  <a:gd name="T28" fmla="*/ 660 w 1196"/>
                  <a:gd name="T29" fmla="*/ 16 h 1070"/>
                  <a:gd name="T30" fmla="*/ 674 w 1196"/>
                  <a:gd name="T31" fmla="*/ 26 h 1070"/>
                  <a:gd name="T32" fmla="*/ 688 w 1196"/>
                  <a:gd name="T33" fmla="*/ 36 h 1070"/>
                  <a:gd name="T34" fmla="*/ 700 w 1196"/>
                  <a:gd name="T35" fmla="*/ 50 h 1070"/>
                  <a:gd name="T36" fmla="*/ 710 w 1196"/>
                  <a:gd name="T37" fmla="*/ 64 h 1070"/>
                  <a:gd name="T38" fmla="*/ 1178 w 1196"/>
                  <a:gd name="T39" fmla="*/ 876 h 1070"/>
                  <a:gd name="T40" fmla="*/ 1178 w 1196"/>
                  <a:gd name="T41" fmla="*/ 876 h 1070"/>
                  <a:gd name="T42" fmla="*/ 1186 w 1196"/>
                  <a:gd name="T43" fmla="*/ 892 h 1070"/>
                  <a:gd name="T44" fmla="*/ 1192 w 1196"/>
                  <a:gd name="T45" fmla="*/ 910 h 1070"/>
                  <a:gd name="T46" fmla="*/ 1196 w 1196"/>
                  <a:gd name="T47" fmla="*/ 926 h 1070"/>
                  <a:gd name="T48" fmla="*/ 1196 w 1196"/>
                  <a:gd name="T49" fmla="*/ 944 h 1070"/>
                  <a:gd name="T50" fmla="*/ 1194 w 1196"/>
                  <a:gd name="T51" fmla="*/ 960 h 1070"/>
                  <a:gd name="T52" fmla="*/ 1192 w 1196"/>
                  <a:gd name="T53" fmla="*/ 976 h 1070"/>
                  <a:gd name="T54" fmla="*/ 1186 w 1196"/>
                  <a:gd name="T55" fmla="*/ 990 h 1070"/>
                  <a:gd name="T56" fmla="*/ 1178 w 1196"/>
                  <a:gd name="T57" fmla="*/ 1006 h 1070"/>
                  <a:gd name="T58" fmla="*/ 1170 w 1196"/>
                  <a:gd name="T59" fmla="*/ 1020 h 1070"/>
                  <a:gd name="T60" fmla="*/ 1158 w 1196"/>
                  <a:gd name="T61" fmla="*/ 1032 h 1070"/>
                  <a:gd name="T62" fmla="*/ 1146 w 1196"/>
                  <a:gd name="T63" fmla="*/ 1042 h 1070"/>
                  <a:gd name="T64" fmla="*/ 1132 w 1196"/>
                  <a:gd name="T65" fmla="*/ 1052 h 1070"/>
                  <a:gd name="T66" fmla="*/ 1118 w 1196"/>
                  <a:gd name="T67" fmla="*/ 1060 h 1070"/>
                  <a:gd name="T68" fmla="*/ 1102 w 1196"/>
                  <a:gd name="T69" fmla="*/ 1066 h 1070"/>
                  <a:gd name="T70" fmla="*/ 1084 w 1196"/>
                  <a:gd name="T71" fmla="*/ 1068 h 1070"/>
                  <a:gd name="T72" fmla="*/ 1066 w 1196"/>
                  <a:gd name="T73" fmla="*/ 1070 h 1070"/>
                  <a:gd name="T74" fmla="*/ 128 w 1196"/>
                  <a:gd name="T75" fmla="*/ 1070 h 1070"/>
                  <a:gd name="T76" fmla="*/ 128 w 1196"/>
                  <a:gd name="T77" fmla="*/ 1070 h 1070"/>
                  <a:gd name="T78" fmla="*/ 110 w 1196"/>
                  <a:gd name="T79" fmla="*/ 1068 h 1070"/>
                  <a:gd name="T80" fmla="*/ 94 w 1196"/>
                  <a:gd name="T81" fmla="*/ 1066 h 1070"/>
                  <a:gd name="T82" fmla="*/ 78 w 1196"/>
                  <a:gd name="T83" fmla="*/ 1060 h 1070"/>
                  <a:gd name="T84" fmla="*/ 62 w 1196"/>
                  <a:gd name="T85" fmla="*/ 1052 h 1070"/>
                  <a:gd name="T86" fmla="*/ 48 w 1196"/>
                  <a:gd name="T87" fmla="*/ 1042 h 1070"/>
                  <a:gd name="T88" fmla="*/ 36 w 1196"/>
                  <a:gd name="T89" fmla="*/ 1032 h 1070"/>
                  <a:gd name="T90" fmla="*/ 26 w 1196"/>
                  <a:gd name="T91" fmla="*/ 1020 h 1070"/>
                  <a:gd name="T92" fmla="*/ 18 w 1196"/>
                  <a:gd name="T93" fmla="*/ 1006 h 1070"/>
                  <a:gd name="T94" fmla="*/ 10 w 1196"/>
                  <a:gd name="T95" fmla="*/ 990 h 1070"/>
                  <a:gd name="T96" fmla="*/ 4 w 1196"/>
                  <a:gd name="T97" fmla="*/ 976 h 1070"/>
                  <a:gd name="T98" fmla="*/ 2 w 1196"/>
                  <a:gd name="T99" fmla="*/ 960 h 1070"/>
                  <a:gd name="T100" fmla="*/ 0 w 1196"/>
                  <a:gd name="T101" fmla="*/ 944 h 1070"/>
                  <a:gd name="T102" fmla="*/ 0 w 1196"/>
                  <a:gd name="T103" fmla="*/ 926 h 1070"/>
                  <a:gd name="T104" fmla="*/ 4 w 1196"/>
                  <a:gd name="T105" fmla="*/ 910 h 1070"/>
                  <a:gd name="T106" fmla="*/ 10 w 1196"/>
                  <a:gd name="T107" fmla="*/ 892 h 1070"/>
                  <a:gd name="T108" fmla="*/ 18 w 1196"/>
                  <a:gd name="T109" fmla="*/ 876 h 1070"/>
                  <a:gd name="T110" fmla="*/ 18 w 1196"/>
                  <a:gd name="T111" fmla="*/ 876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96" h="1070">
                    <a:moveTo>
                      <a:pt x="18" y="876"/>
                    </a:moveTo>
                    <a:lnTo>
                      <a:pt x="486" y="64"/>
                    </a:lnTo>
                    <a:lnTo>
                      <a:pt x="486" y="64"/>
                    </a:lnTo>
                    <a:lnTo>
                      <a:pt x="496" y="50"/>
                    </a:lnTo>
                    <a:lnTo>
                      <a:pt x="508" y="36"/>
                    </a:lnTo>
                    <a:lnTo>
                      <a:pt x="520" y="26"/>
                    </a:lnTo>
                    <a:lnTo>
                      <a:pt x="534" y="16"/>
                    </a:lnTo>
                    <a:lnTo>
                      <a:pt x="550" y="8"/>
                    </a:lnTo>
                    <a:lnTo>
                      <a:pt x="566" y="4"/>
                    </a:lnTo>
                    <a:lnTo>
                      <a:pt x="582" y="0"/>
                    </a:lnTo>
                    <a:lnTo>
                      <a:pt x="598" y="0"/>
                    </a:lnTo>
                    <a:lnTo>
                      <a:pt x="614" y="0"/>
                    </a:lnTo>
                    <a:lnTo>
                      <a:pt x="630" y="4"/>
                    </a:lnTo>
                    <a:lnTo>
                      <a:pt x="646" y="8"/>
                    </a:lnTo>
                    <a:lnTo>
                      <a:pt x="660" y="16"/>
                    </a:lnTo>
                    <a:lnTo>
                      <a:pt x="674" y="26"/>
                    </a:lnTo>
                    <a:lnTo>
                      <a:pt x="688" y="36"/>
                    </a:lnTo>
                    <a:lnTo>
                      <a:pt x="700" y="50"/>
                    </a:lnTo>
                    <a:lnTo>
                      <a:pt x="710" y="64"/>
                    </a:lnTo>
                    <a:lnTo>
                      <a:pt x="1178" y="876"/>
                    </a:lnTo>
                    <a:lnTo>
                      <a:pt x="1178" y="876"/>
                    </a:lnTo>
                    <a:lnTo>
                      <a:pt x="1186" y="892"/>
                    </a:lnTo>
                    <a:lnTo>
                      <a:pt x="1192" y="910"/>
                    </a:lnTo>
                    <a:lnTo>
                      <a:pt x="1196" y="926"/>
                    </a:lnTo>
                    <a:lnTo>
                      <a:pt x="1196" y="944"/>
                    </a:lnTo>
                    <a:lnTo>
                      <a:pt x="1194" y="960"/>
                    </a:lnTo>
                    <a:lnTo>
                      <a:pt x="1192" y="976"/>
                    </a:lnTo>
                    <a:lnTo>
                      <a:pt x="1186" y="990"/>
                    </a:lnTo>
                    <a:lnTo>
                      <a:pt x="1178" y="1006"/>
                    </a:lnTo>
                    <a:lnTo>
                      <a:pt x="1170" y="1020"/>
                    </a:lnTo>
                    <a:lnTo>
                      <a:pt x="1158" y="1032"/>
                    </a:lnTo>
                    <a:lnTo>
                      <a:pt x="1146" y="1042"/>
                    </a:lnTo>
                    <a:lnTo>
                      <a:pt x="1132" y="1052"/>
                    </a:lnTo>
                    <a:lnTo>
                      <a:pt x="1118" y="1060"/>
                    </a:lnTo>
                    <a:lnTo>
                      <a:pt x="1102" y="1066"/>
                    </a:lnTo>
                    <a:lnTo>
                      <a:pt x="1084" y="1068"/>
                    </a:lnTo>
                    <a:lnTo>
                      <a:pt x="1066" y="1070"/>
                    </a:lnTo>
                    <a:lnTo>
                      <a:pt x="128" y="1070"/>
                    </a:lnTo>
                    <a:lnTo>
                      <a:pt x="128" y="1070"/>
                    </a:lnTo>
                    <a:lnTo>
                      <a:pt x="110" y="1068"/>
                    </a:lnTo>
                    <a:lnTo>
                      <a:pt x="94" y="1066"/>
                    </a:lnTo>
                    <a:lnTo>
                      <a:pt x="78" y="1060"/>
                    </a:lnTo>
                    <a:lnTo>
                      <a:pt x="62" y="1052"/>
                    </a:lnTo>
                    <a:lnTo>
                      <a:pt x="48" y="1042"/>
                    </a:lnTo>
                    <a:lnTo>
                      <a:pt x="36" y="1032"/>
                    </a:lnTo>
                    <a:lnTo>
                      <a:pt x="26" y="1020"/>
                    </a:lnTo>
                    <a:lnTo>
                      <a:pt x="18" y="1006"/>
                    </a:lnTo>
                    <a:lnTo>
                      <a:pt x="10" y="990"/>
                    </a:lnTo>
                    <a:lnTo>
                      <a:pt x="4" y="976"/>
                    </a:lnTo>
                    <a:lnTo>
                      <a:pt x="2" y="960"/>
                    </a:lnTo>
                    <a:lnTo>
                      <a:pt x="0" y="944"/>
                    </a:lnTo>
                    <a:lnTo>
                      <a:pt x="0" y="926"/>
                    </a:lnTo>
                    <a:lnTo>
                      <a:pt x="4" y="910"/>
                    </a:lnTo>
                    <a:lnTo>
                      <a:pt x="10" y="892"/>
                    </a:lnTo>
                    <a:lnTo>
                      <a:pt x="18" y="876"/>
                    </a:lnTo>
                    <a:lnTo>
                      <a:pt x="18" y="876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0" name="Line 23"/>
              <p:cNvSpPr>
                <a:spLocks noChangeShapeType="1"/>
              </p:cNvSpPr>
              <p:nvPr/>
            </p:nvSpPr>
            <p:spPr bwMode="auto">
              <a:xfrm>
                <a:off x="5937250" y="893763"/>
                <a:ext cx="0" cy="5683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1" name="Freeform 24"/>
              <p:cNvSpPr/>
              <p:nvPr/>
            </p:nvSpPr>
            <p:spPr bwMode="auto">
              <a:xfrm>
                <a:off x="5829300" y="1614488"/>
                <a:ext cx="215900" cy="219075"/>
              </a:xfrm>
              <a:custGeom>
                <a:avLst/>
                <a:gdLst>
                  <a:gd name="T0" fmla="*/ 136 w 136"/>
                  <a:gd name="T1" fmla="*/ 68 h 138"/>
                  <a:gd name="T2" fmla="*/ 136 w 136"/>
                  <a:gd name="T3" fmla="*/ 68 h 138"/>
                  <a:gd name="T4" fmla="*/ 134 w 136"/>
                  <a:gd name="T5" fmla="*/ 82 h 138"/>
                  <a:gd name="T6" fmla="*/ 130 w 136"/>
                  <a:gd name="T7" fmla="*/ 96 h 138"/>
                  <a:gd name="T8" fmla="*/ 124 w 136"/>
                  <a:gd name="T9" fmla="*/ 108 h 138"/>
                  <a:gd name="T10" fmla="*/ 116 w 136"/>
                  <a:gd name="T11" fmla="*/ 118 h 138"/>
                  <a:gd name="T12" fmla="*/ 106 w 136"/>
                  <a:gd name="T13" fmla="*/ 126 h 138"/>
                  <a:gd name="T14" fmla="*/ 94 w 136"/>
                  <a:gd name="T15" fmla="*/ 132 h 138"/>
                  <a:gd name="T16" fmla="*/ 82 w 136"/>
                  <a:gd name="T17" fmla="*/ 136 h 138"/>
                  <a:gd name="T18" fmla="*/ 68 w 136"/>
                  <a:gd name="T19" fmla="*/ 138 h 138"/>
                  <a:gd name="T20" fmla="*/ 68 w 136"/>
                  <a:gd name="T21" fmla="*/ 138 h 138"/>
                  <a:gd name="T22" fmla="*/ 54 w 136"/>
                  <a:gd name="T23" fmla="*/ 136 h 138"/>
                  <a:gd name="T24" fmla="*/ 42 w 136"/>
                  <a:gd name="T25" fmla="*/ 132 h 138"/>
                  <a:gd name="T26" fmla="*/ 30 w 136"/>
                  <a:gd name="T27" fmla="*/ 126 h 138"/>
                  <a:gd name="T28" fmla="*/ 20 w 136"/>
                  <a:gd name="T29" fmla="*/ 118 h 138"/>
                  <a:gd name="T30" fmla="*/ 10 w 136"/>
                  <a:gd name="T31" fmla="*/ 108 h 138"/>
                  <a:gd name="T32" fmla="*/ 4 w 136"/>
                  <a:gd name="T33" fmla="*/ 96 h 138"/>
                  <a:gd name="T34" fmla="*/ 0 w 136"/>
                  <a:gd name="T35" fmla="*/ 82 h 138"/>
                  <a:gd name="T36" fmla="*/ 0 w 136"/>
                  <a:gd name="T37" fmla="*/ 68 h 138"/>
                  <a:gd name="T38" fmla="*/ 0 w 136"/>
                  <a:gd name="T39" fmla="*/ 68 h 138"/>
                  <a:gd name="T40" fmla="*/ 0 w 136"/>
                  <a:gd name="T41" fmla="*/ 56 h 138"/>
                  <a:gd name="T42" fmla="*/ 4 w 136"/>
                  <a:gd name="T43" fmla="*/ 42 h 138"/>
                  <a:gd name="T44" fmla="*/ 10 w 136"/>
                  <a:gd name="T45" fmla="*/ 30 h 138"/>
                  <a:gd name="T46" fmla="*/ 20 w 136"/>
                  <a:gd name="T47" fmla="*/ 20 h 138"/>
                  <a:gd name="T48" fmla="*/ 30 w 136"/>
                  <a:gd name="T49" fmla="*/ 12 h 138"/>
                  <a:gd name="T50" fmla="*/ 42 w 136"/>
                  <a:gd name="T51" fmla="*/ 6 h 138"/>
                  <a:gd name="T52" fmla="*/ 54 w 136"/>
                  <a:gd name="T53" fmla="*/ 2 h 138"/>
                  <a:gd name="T54" fmla="*/ 68 w 136"/>
                  <a:gd name="T55" fmla="*/ 0 h 138"/>
                  <a:gd name="T56" fmla="*/ 68 w 136"/>
                  <a:gd name="T57" fmla="*/ 0 h 138"/>
                  <a:gd name="T58" fmla="*/ 82 w 136"/>
                  <a:gd name="T59" fmla="*/ 2 h 138"/>
                  <a:gd name="T60" fmla="*/ 94 w 136"/>
                  <a:gd name="T61" fmla="*/ 6 h 138"/>
                  <a:gd name="T62" fmla="*/ 106 w 136"/>
                  <a:gd name="T63" fmla="*/ 12 h 138"/>
                  <a:gd name="T64" fmla="*/ 116 w 136"/>
                  <a:gd name="T65" fmla="*/ 20 h 138"/>
                  <a:gd name="T66" fmla="*/ 124 w 136"/>
                  <a:gd name="T67" fmla="*/ 30 h 138"/>
                  <a:gd name="T68" fmla="*/ 130 w 136"/>
                  <a:gd name="T69" fmla="*/ 42 h 138"/>
                  <a:gd name="T70" fmla="*/ 134 w 136"/>
                  <a:gd name="T71" fmla="*/ 56 h 138"/>
                  <a:gd name="T72" fmla="*/ 136 w 136"/>
                  <a:gd name="T73" fmla="*/ 68 h 138"/>
                  <a:gd name="T74" fmla="*/ 136 w 136"/>
                  <a:gd name="T75" fmla="*/ 6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" h="138">
                    <a:moveTo>
                      <a:pt x="136" y="68"/>
                    </a:moveTo>
                    <a:lnTo>
                      <a:pt x="136" y="68"/>
                    </a:lnTo>
                    <a:lnTo>
                      <a:pt x="134" y="82"/>
                    </a:lnTo>
                    <a:lnTo>
                      <a:pt x="130" y="96"/>
                    </a:lnTo>
                    <a:lnTo>
                      <a:pt x="124" y="108"/>
                    </a:lnTo>
                    <a:lnTo>
                      <a:pt x="116" y="118"/>
                    </a:lnTo>
                    <a:lnTo>
                      <a:pt x="106" y="126"/>
                    </a:lnTo>
                    <a:lnTo>
                      <a:pt x="94" y="132"/>
                    </a:lnTo>
                    <a:lnTo>
                      <a:pt x="82" y="136"/>
                    </a:lnTo>
                    <a:lnTo>
                      <a:pt x="68" y="138"/>
                    </a:lnTo>
                    <a:lnTo>
                      <a:pt x="68" y="138"/>
                    </a:lnTo>
                    <a:lnTo>
                      <a:pt x="54" y="136"/>
                    </a:lnTo>
                    <a:lnTo>
                      <a:pt x="42" y="132"/>
                    </a:lnTo>
                    <a:lnTo>
                      <a:pt x="30" y="126"/>
                    </a:lnTo>
                    <a:lnTo>
                      <a:pt x="20" y="118"/>
                    </a:lnTo>
                    <a:lnTo>
                      <a:pt x="10" y="108"/>
                    </a:lnTo>
                    <a:lnTo>
                      <a:pt x="4" y="96"/>
                    </a:lnTo>
                    <a:lnTo>
                      <a:pt x="0" y="82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56"/>
                    </a:lnTo>
                    <a:lnTo>
                      <a:pt x="4" y="42"/>
                    </a:lnTo>
                    <a:lnTo>
                      <a:pt x="10" y="30"/>
                    </a:lnTo>
                    <a:lnTo>
                      <a:pt x="20" y="20"/>
                    </a:lnTo>
                    <a:lnTo>
                      <a:pt x="30" y="12"/>
                    </a:lnTo>
                    <a:lnTo>
                      <a:pt x="42" y="6"/>
                    </a:lnTo>
                    <a:lnTo>
                      <a:pt x="54" y="2"/>
                    </a:lnTo>
                    <a:lnTo>
                      <a:pt x="68" y="0"/>
                    </a:lnTo>
                    <a:lnTo>
                      <a:pt x="68" y="0"/>
                    </a:lnTo>
                    <a:lnTo>
                      <a:pt x="82" y="2"/>
                    </a:lnTo>
                    <a:lnTo>
                      <a:pt x="94" y="6"/>
                    </a:lnTo>
                    <a:lnTo>
                      <a:pt x="106" y="12"/>
                    </a:lnTo>
                    <a:lnTo>
                      <a:pt x="116" y="20"/>
                    </a:lnTo>
                    <a:lnTo>
                      <a:pt x="124" y="30"/>
                    </a:lnTo>
                    <a:lnTo>
                      <a:pt x="130" y="42"/>
                    </a:lnTo>
                    <a:lnTo>
                      <a:pt x="134" y="56"/>
                    </a:lnTo>
                    <a:lnTo>
                      <a:pt x="136" y="68"/>
                    </a:lnTo>
                    <a:lnTo>
                      <a:pt x="136" y="68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22" name="组合 121"/>
          <p:cNvGrpSpPr/>
          <p:nvPr/>
        </p:nvGrpSpPr>
        <p:grpSpPr>
          <a:xfrm>
            <a:off x="4301206" y="1572615"/>
            <a:ext cx="3555538" cy="3559771"/>
            <a:chOff x="3238500" y="1526223"/>
            <a:chExt cx="2667001" cy="2670176"/>
          </a:xfrm>
          <a:solidFill>
            <a:schemeClr val="bg1"/>
          </a:solidFill>
        </p:grpSpPr>
        <p:grpSp>
          <p:nvGrpSpPr>
            <p:cNvPr id="123" name="组合 122"/>
            <p:cNvGrpSpPr/>
            <p:nvPr/>
          </p:nvGrpSpPr>
          <p:grpSpPr>
            <a:xfrm>
              <a:off x="3238500" y="1526223"/>
              <a:ext cx="2667001" cy="2670176"/>
              <a:chOff x="3238500" y="1236663"/>
              <a:chExt cx="2667001" cy="2670176"/>
            </a:xfrm>
            <a:grpFill/>
          </p:grpSpPr>
          <p:sp>
            <p:nvSpPr>
              <p:cNvPr id="141" name="Freeform 5"/>
              <p:cNvSpPr/>
              <p:nvPr/>
            </p:nvSpPr>
            <p:spPr bwMode="auto">
              <a:xfrm>
                <a:off x="3238500" y="1919288"/>
                <a:ext cx="1301750" cy="1303338"/>
              </a:xfrm>
              <a:custGeom>
                <a:avLst/>
                <a:gdLst>
                  <a:gd name="T0" fmla="*/ 389 w 820"/>
                  <a:gd name="T1" fmla="*/ 0 h 821"/>
                  <a:gd name="T2" fmla="*/ 328 w 820"/>
                  <a:gd name="T3" fmla="*/ 8 h 821"/>
                  <a:gd name="T4" fmla="*/ 270 w 820"/>
                  <a:gd name="T5" fmla="*/ 25 h 821"/>
                  <a:gd name="T6" fmla="*/ 215 w 820"/>
                  <a:gd name="T7" fmla="*/ 50 h 821"/>
                  <a:gd name="T8" fmla="*/ 165 w 820"/>
                  <a:gd name="T9" fmla="*/ 81 h 821"/>
                  <a:gd name="T10" fmla="*/ 120 w 820"/>
                  <a:gd name="T11" fmla="*/ 120 h 821"/>
                  <a:gd name="T12" fmla="*/ 81 w 820"/>
                  <a:gd name="T13" fmla="*/ 165 h 821"/>
                  <a:gd name="T14" fmla="*/ 49 w 820"/>
                  <a:gd name="T15" fmla="*/ 215 h 821"/>
                  <a:gd name="T16" fmla="*/ 25 w 820"/>
                  <a:gd name="T17" fmla="*/ 270 h 821"/>
                  <a:gd name="T18" fmla="*/ 8 w 820"/>
                  <a:gd name="T19" fmla="*/ 329 h 821"/>
                  <a:gd name="T20" fmla="*/ 0 w 820"/>
                  <a:gd name="T21" fmla="*/ 390 h 821"/>
                  <a:gd name="T22" fmla="*/ 0 w 820"/>
                  <a:gd name="T23" fmla="*/ 432 h 821"/>
                  <a:gd name="T24" fmla="*/ 8 w 820"/>
                  <a:gd name="T25" fmla="*/ 490 h 821"/>
                  <a:gd name="T26" fmla="*/ 22 w 820"/>
                  <a:gd name="T27" fmla="*/ 547 h 821"/>
                  <a:gd name="T28" fmla="*/ 44 w 820"/>
                  <a:gd name="T29" fmla="*/ 599 h 821"/>
                  <a:gd name="T30" fmla="*/ 74 w 820"/>
                  <a:gd name="T31" fmla="*/ 648 h 821"/>
                  <a:gd name="T32" fmla="*/ 108 w 820"/>
                  <a:gd name="T33" fmla="*/ 691 h 821"/>
                  <a:gd name="T34" fmla="*/ 150 w 820"/>
                  <a:gd name="T35" fmla="*/ 730 h 821"/>
                  <a:gd name="T36" fmla="*/ 195 w 820"/>
                  <a:gd name="T37" fmla="*/ 763 h 821"/>
                  <a:gd name="T38" fmla="*/ 246 w 820"/>
                  <a:gd name="T39" fmla="*/ 789 h 821"/>
                  <a:gd name="T40" fmla="*/ 300 w 820"/>
                  <a:gd name="T41" fmla="*/ 807 h 821"/>
                  <a:gd name="T42" fmla="*/ 358 w 820"/>
                  <a:gd name="T43" fmla="*/ 819 h 821"/>
                  <a:gd name="T44" fmla="*/ 380 w 820"/>
                  <a:gd name="T45" fmla="*/ 798 h 821"/>
                  <a:gd name="T46" fmla="*/ 390 w 820"/>
                  <a:gd name="T47" fmla="*/ 733 h 821"/>
                  <a:gd name="T48" fmla="*/ 410 w 820"/>
                  <a:gd name="T49" fmla="*/ 671 h 821"/>
                  <a:gd name="T50" fmla="*/ 437 w 820"/>
                  <a:gd name="T51" fmla="*/ 614 h 821"/>
                  <a:gd name="T52" fmla="*/ 472 w 820"/>
                  <a:gd name="T53" fmla="*/ 561 h 821"/>
                  <a:gd name="T54" fmla="*/ 513 w 820"/>
                  <a:gd name="T55" fmla="*/ 514 h 821"/>
                  <a:gd name="T56" fmla="*/ 561 w 820"/>
                  <a:gd name="T57" fmla="*/ 472 h 821"/>
                  <a:gd name="T58" fmla="*/ 614 w 820"/>
                  <a:gd name="T59" fmla="*/ 437 h 821"/>
                  <a:gd name="T60" fmla="*/ 671 w 820"/>
                  <a:gd name="T61" fmla="*/ 410 h 821"/>
                  <a:gd name="T62" fmla="*/ 733 w 820"/>
                  <a:gd name="T63" fmla="*/ 390 h 821"/>
                  <a:gd name="T64" fmla="*/ 798 w 820"/>
                  <a:gd name="T65" fmla="*/ 380 h 821"/>
                  <a:gd name="T66" fmla="*/ 819 w 820"/>
                  <a:gd name="T67" fmla="*/ 359 h 821"/>
                  <a:gd name="T68" fmla="*/ 807 w 820"/>
                  <a:gd name="T69" fmla="*/ 300 h 821"/>
                  <a:gd name="T70" fmla="*/ 787 w 820"/>
                  <a:gd name="T71" fmla="*/ 246 h 821"/>
                  <a:gd name="T72" fmla="*/ 761 w 820"/>
                  <a:gd name="T73" fmla="*/ 196 h 821"/>
                  <a:gd name="T74" fmla="*/ 729 w 820"/>
                  <a:gd name="T75" fmla="*/ 149 h 821"/>
                  <a:gd name="T76" fmla="*/ 691 w 820"/>
                  <a:gd name="T77" fmla="*/ 109 h 821"/>
                  <a:gd name="T78" fmla="*/ 646 w 820"/>
                  <a:gd name="T79" fmla="*/ 74 h 821"/>
                  <a:gd name="T80" fmla="*/ 599 w 820"/>
                  <a:gd name="T81" fmla="*/ 44 h 821"/>
                  <a:gd name="T82" fmla="*/ 546 w 820"/>
                  <a:gd name="T83" fmla="*/ 23 h 821"/>
                  <a:gd name="T84" fmla="*/ 490 w 820"/>
                  <a:gd name="T85" fmla="*/ 7 h 821"/>
                  <a:gd name="T86" fmla="*/ 431 w 820"/>
                  <a:gd name="T87" fmla="*/ 0 h 8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0" h="821">
                    <a:moveTo>
                      <a:pt x="411" y="0"/>
                    </a:moveTo>
                    <a:lnTo>
                      <a:pt x="411" y="0"/>
                    </a:lnTo>
                    <a:lnTo>
                      <a:pt x="389" y="0"/>
                    </a:lnTo>
                    <a:lnTo>
                      <a:pt x="369" y="2"/>
                    </a:lnTo>
                    <a:lnTo>
                      <a:pt x="348" y="4"/>
                    </a:lnTo>
                    <a:lnTo>
                      <a:pt x="328" y="8"/>
                    </a:lnTo>
                    <a:lnTo>
                      <a:pt x="308" y="13"/>
                    </a:lnTo>
                    <a:lnTo>
                      <a:pt x="288" y="18"/>
                    </a:lnTo>
                    <a:lnTo>
                      <a:pt x="270" y="25"/>
                    </a:lnTo>
                    <a:lnTo>
                      <a:pt x="251" y="32"/>
                    </a:lnTo>
                    <a:lnTo>
                      <a:pt x="233" y="40"/>
                    </a:lnTo>
                    <a:lnTo>
                      <a:pt x="215" y="50"/>
                    </a:lnTo>
                    <a:lnTo>
                      <a:pt x="197" y="59"/>
                    </a:lnTo>
                    <a:lnTo>
                      <a:pt x="181" y="70"/>
                    </a:lnTo>
                    <a:lnTo>
                      <a:pt x="165" y="81"/>
                    </a:lnTo>
                    <a:lnTo>
                      <a:pt x="150" y="94"/>
                    </a:lnTo>
                    <a:lnTo>
                      <a:pt x="134" y="107"/>
                    </a:lnTo>
                    <a:lnTo>
                      <a:pt x="120" y="120"/>
                    </a:lnTo>
                    <a:lnTo>
                      <a:pt x="106" y="134"/>
                    </a:lnTo>
                    <a:lnTo>
                      <a:pt x="93" y="149"/>
                    </a:lnTo>
                    <a:lnTo>
                      <a:pt x="81" y="165"/>
                    </a:lnTo>
                    <a:lnTo>
                      <a:pt x="69" y="181"/>
                    </a:lnTo>
                    <a:lnTo>
                      <a:pt x="60" y="198"/>
                    </a:lnTo>
                    <a:lnTo>
                      <a:pt x="49" y="215"/>
                    </a:lnTo>
                    <a:lnTo>
                      <a:pt x="40" y="233"/>
                    </a:lnTo>
                    <a:lnTo>
                      <a:pt x="33" y="251"/>
                    </a:lnTo>
                    <a:lnTo>
                      <a:pt x="25" y="270"/>
                    </a:lnTo>
                    <a:lnTo>
                      <a:pt x="18" y="288"/>
                    </a:lnTo>
                    <a:lnTo>
                      <a:pt x="13" y="308"/>
                    </a:lnTo>
                    <a:lnTo>
                      <a:pt x="8" y="329"/>
                    </a:lnTo>
                    <a:lnTo>
                      <a:pt x="4" y="348"/>
                    </a:lnTo>
                    <a:lnTo>
                      <a:pt x="2" y="369"/>
                    </a:lnTo>
                    <a:lnTo>
                      <a:pt x="0" y="390"/>
                    </a:lnTo>
                    <a:lnTo>
                      <a:pt x="0" y="411"/>
                    </a:lnTo>
                    <a:lnTo>
                      <a:pt x="0" y="411"/>
                    </a:lnTo>
                    <a:lnTo>
                      <a:pt x="0" y="432"/>
                    </a:lnTo>
                    <a:lnTo>
                      <a:pt x="1" y="451"/>
                    </a:lnTo>
                    <a:lnTo>
                      <a:pt x="4" y="471"/>
                    </a:lnTo>
                    <a:lnTo>
                      <a:pt x="8" y="490"/>
                    </a:lnTo>
                    <a:lnTo>
                      <a:pt x="11" y="509"/>
                    </a:lnTo>
                    <a:lnTo>
                      <a:pt x="16" y="528"/>
                    </a:lnTo>
                    <a:lnTo>
                      <a:pt x="22" y="547"/>
                    </a:lnTo>
                    <a:lnTo>
                      <a:pt x="28" y="564"/>
                    </a:lnTo>
                    <a:lnTo>
                      <a:pt x="36" y="581"/>
                    </a:lnTo>
                    <a:lnTo>
                      <a:pt x="44" y="599"/>
                    </a:lnTo>
                    <a:lnTo>
                      <a:pt x="53" y="615"/>
                    </a:lnTo>
                    <a:lnTo>
                      <a:pt x="63" y="631"/>
                    </a:lnTo>
                    <a:lnTo>
                      <a:pt x="74" y="648"/>
                    </a:lnTo>
                    <a:lnTo>
                      <a:pt x="85" y="663"/>
                    </a:lnTo>
                    <a:lnTo>
                      <a:pt x="97" y="677"/>
                    </a:lnTo>
                    <a:lnTo>
                      <a:pt x="108" y="691"/>
                    </a:lnTo>
                    <a:lnTo>
                      <a:pt x="121" y="704"/>
                    </a:lnTo>
                    <a:lnTo>
                      <a:pt x="136" y="717"/>
                    </a:lnTo>
                    <a:lnTo>
                      <a:pt x="150" y="730"/>
                    </a:lnTo>
                    <a:lnTo>
                      <a:pt x="165" y="741"/>
                    </a:lnTo>
                    <a:lnTo>
                      <a:pt x="180" y="752"/>
                    </a:lnTo>
                    <a:lnTo>
                      <a:pt x="195" y="763"/>
                    </a:lnTo>
                    <a:lnTo>
                      <a:pt x="213" y="771"/>
                    </a:lnTo>
                    <a:lnTo>
                      <a:pt x="229" y="780"/>
                    </a:lnTo>
                    <a:lnTo>
                      <a:pt x="246" y="789"/>
                    </a:lnTo>
                    <a:lnTo>
                      <a:pt x="264" y="795"/>
                    </a:lnTo>
                    <a:lnTo>
                      <a:pt x="282" y="802"/>
                    </a:lnTo>
                    <a:lnTo>
                      <a:pt x="300" y="807"/>
                    </a:lnTo>
                    <a:lnTo>
                      <a:pt x="320" y="813"/>
                    </a:lnTo>
                    <a:lnTo>
                      <a:pt x="338" y="816"/>
                    </a:lnTo>
                    <a:lnTo>
                      <a:pt x="358" y="819"/>
                    </a:lnTo>
                    <a:lnTo>
                      <a:pt x="379" y="821"/>
                    </a:lnTo>
                    <a:lnTo>
                      <a:pt x="379" y="821"/>
                    </a:lnTo>
                    <a:lnTo>
                      <a:pt x="380" y="798"/>
                    </a:lnTo>
                    <a:lnTo>
                      <a:pt x="382" y="777"/>
                    </a:lnTo>
                    <a:lnTo>
                      <a:pt x="386" y="755"/>
                    </a:lnTo>
                    <a:lnTo>
                      <a:pt x="390" y="733"/>
                    </a:lnTo>
                    <a:lnTo>
                      <a:pt x="396" y="713"/>
                    </a:lnTo>
                    <a:lnTo>
                      <a:pt x="402" y="692"/>
                    </a:lnTo>
                    <a:lnTo>
                      <a:pt x="410" y="671"/>
                    </a:lnTo>
                    <a:lnTo>
                      <a:pt x="418" y="652"/>
                    </a:lnTo>
                    <a:lnTo>
                      <a:pt x="427" y="633"/>
                    </a:lnTo>
                    <a:lnTo>
                      <a:pt x="437" y="614"/>
                    </a:lnTo>
                    <a:lnTo>
                      <a:pt x="448" y="597"/>
                    </a:lnTo>
                    <a:lnTo>
                      <a:pt x="460" y="578"/>
                    </a:lnTo>
                    <a:lnTo>
                      <a:pt x="472" y="561"/>
                    </a:lnTo>
                    <a:lnTo>
                      <a:pt x="485" y="544"/>
                    </a:lnTo>
                    <a:lnTo>
                      <a:pt x="499" y="529"/>
                    </a:lnTo>
                    <a:lnTo>
                      <a:pt x="513" y="514"/>
                    </a:lnTo>
                    <a:lnTo>
                      <a:pt x="528" y="499"/>
                    </a:lnTo>
                    <a:lnTo>
                      <a:pt x="544" y="485"/>
                    </a:lnTo>
                    <a:lnTo>
                      <a:pt x="561" y="472"/>
                    </a:lnTo>
                    <a:lnTo>
                      <a:pt x="578" y="460"/>
                    </a:lnTo>
                    <a:lnTo>
                      <a:pt x="595" y="448"/>
                    </a:lnTo>
                    <a:lnTo>
                      <a:pt x="614" y="437"/>
                    </a:lnTo>
                    <a:lnTo>
                      <a:pt x="632" y="427"/>
                    </a:lnTo>
                    <a:lnTo>
                      <a:pt x="652" y="419"/>
                    </a:lnTo>
                    <a:lnTo>
                      <a:pt x="671" y="410"/>
                    </a:lnTo>
                    <a:lnTo>
                      <a:pt x="692" y="402"/>
                    </a:lnTo>
                    <a:lnTo>
                      <a:pt x="713" y="396"/>
                    </a:lnTo>
                    <a:lnTo>
                      <a:pt x="733" y="390"/>
                    </a:lnTo>
                    <a:lnTo>
                      <a:pt x="755" y="386"/>
                    </a:lnTo>
                    <a:lnTo>
                      <a:pt x="777" y="383"/>
                    </a:lnTo>
                    <a:lnTo>
                      <a:pt x="798" y="380"/>
                    </a:lnTo>
                    <a:lnTo>
                      <a:pt x="820" y="378"/>
                    </a:lnTo>
                    <a:lnTo>
                      <a:pt x="820" y="378"/>
                    </a:lnTo>
                    <a:lnTo>
                      <a:pt x="819" y="359"/>
                    </a:lnTo>
                    <a:lnTo>
                      <a:pt x="816" y="339"/>
                    </a:lnTo>
                    <a:lnTo>
                      <a:pt x="811" y="320"/>
                    </a:lnTo>
                    <a:lnTo>
                      <a:pt x="807" y="300"/>
                    </a:lnTo>
                    <a:lnTo>
                      <a:pt x="801" y="282"/>
                    </a:lnTo>
                    <a:lnTo>
                      <a:pt x="795" y="265"/>
                    </a:lnTo>
                    <a:lnTo>
                      <a:pt x="787" y="246"/>
                    </a:lnTo>
                    <a:lnTo>
                      <a:pt x="780" y="229"/>
                    </a:lnTo>
                    <a:lnTo>
                      <a:pt x="771" y="212"/>
                    </a:lnTo>
                    <a:lnTo>
                      <a:pt x="761" y="196"/>
                    </a:lnTo>
                    <a:lnTo>
                      <a:pt x="752" y="180"/>
                    </a:lnTo>
                    <a:lnTo>
                      <a:pt x="741" y="165"/>
                    </a:lnTo>
                    <a:lnTo>
                      <a:pt x="729" y="149"/>
                    </a:lnTo>
                    <a:lnTo>
                      <a:pt x="717" y="135"/>
                    </a:lnTo>
                    <a:lnTo>
                      <a:pt x="704" y="122"/>
                    </a:lnTo>
                    <a:lnTo>
                      <a:pt x="691" y="109"/>
                    </a:lnTo>
                    <a:lnTo>
                      <a:pt x="677" y="96"/>
                    </a:lnTo>
                    <a:lnTo>
                      <a:pt x="662" y="84"/>
                    </a:lnTo>
                    <a:lnTo>
                      <a:pt x="646" y="74"/>
                    </a:lnTo>
                    <a:lnTo>
                      <a:pt x="631" y="63"/>
                    </a:lnTo>
                    <a:lnTo>
                      <a:pt x="615" y="53"/>
                    </a:lnTo>
                    <a:lnTo>
                      <a:pt x="599" y="44"/>
                    </a:lnTo>
                    <a:lnTo>
                      <a:pt x="581" y="37"/>
                    </a:lnTo>
                    <a:lnTo>
                      <a:pt x="564" y="29"/>
                    </a:lnTo>
                    <a:lnTo>
                      <a:pt x="546" y="23"/>
                    </a:lnTo>
                    <a:lnTo>
                      <a:pt x="527" y="16"/>
                    </a:lnTo>
                    <a:lnTo>
                      <a:pt x="509" y="12"/>
                    </a:lnTo>
                    <a:lnTo>
                      <a:pt x="490" y="7"/>
                    </a:lnTo>
                    <a:lnTo>
                      <a:pt x="471" y="4"/>
                    </a:lnTo>
                    <a:lnTo>
                      <a:pt x="451" y="2"/>
                    </a:lnTo>
                    <a:lnTo>
                      <a:pt x="431" y="0"/>
                    </a:lnTo>
                    <a:lnTo>
                      <a:pt x="411" y="0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rgbClr val="3B3838"/>
              </a:solidFill>
              <a:ln w="28575">
                <a:noFill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42" name="Freeform 6"/>
              <p:cNvSpPr/>
              <p:nvPr/>
            </p:nvSpPr>
            <p:spPr bwMode="auto">
              <a:xfrm>
                <a:off x="3917950" y="2603501"/>
                <a:ext cx="1303338" cy="1303338"/>
              </a:xfrm>
              <a:custGeom>
                <a:avLst/>
                <a:gdLst>
                  <a:gd name="T0" fmla="*/ 359 w 821"/>
                  <a:gd name="T1" fmla="*/ 2 h 821"/>
                  <a:gd name="T2" fmla="*/ 302 w 821"/>
                  <a:gd name="T3" fmla="*/ 13 h 821"/>
                  <a:gd name="T4" fmla="*/ 248 w 821"/>
                  <a:gd name="T5" fmla="*/ 32 h 821"/>
                  <a:gd name="T6" fmla="*/ 197 w 821"/>
                  <a:gd name="T7" fmla="*/ 58 h 821"/>
                  <a:gd name="T8" fmla="*/ 151 w 821"/>
                  <a:gd name="T9" fmla="*/ 91 h 821"/>
                  <a:gd name="T10" fmla="*/ 110 w 821"/>
                  <a:gd name="T11" fmla="*/ 130 h 821"/>
                  <a:gd name="T12" fmla="*/ 74 w 821"/>
                  <a:gd name="T13" fmla="*/ 173 h 821"/>
                  <a:gd name="T14" fmla="*/ 46 w 821"/>
                  <a:gd name="T15" fmla="*/ 222 h 821"/>
                  <a:gd name="T16" fmla="*/ 23 w 821"/>
                  <a:gd name="T17" fmla="*/ 274 h 821"/>
                  <a:gd name="T18" fmla="*/ 8 w 821"/>
                  <a:gd name="T19" fmla="*/ 331 h 821"/>
                  <a:gd name="T20" fmla="*/ 1 w 821"/>
                  <a:gd name="T21" fmla="*/ 389 h 821"/>
                  <a:gd name="T22" fmla="*/ 1 w 821"/>
                  <a:gd name="T23" fmla="*/ 430 h 821"/>
                  <a:gd name="T24" fmla="*/ 9 w 821"/>
                  <a:gd name="T25" fmla="*/ 492 h 821"/>
                  <a:gd name="T26" fmla="*/ 25 w 821"/>
                  <a:gd name="T27" fmla="*/ 551 h 821"/>
                  <a:gd name="T28" fmla="*/ 50 w 821"/>
                  <a:gd name="T29" fmla="*/ 605 h 821"/>
                  <a:gd name="T30" fmla="*/ 83 w 821"/>
                  <a:gd name="T31" fmla="*/ 655 h 821"/>
                  <a:gd name="T32" fmla="*/ 121 w 821"/>
                  <a:gd name="T33" fmla="*/ 701 h 821"/>
                  <a:gd name="T34" fmla="*/ 166 w 821"/>
                  <a:gd name="T35" fmla="*/ 739 h 821"/>
                  <a:gd name="T36" fmla="*/ 216 w 821"/>
                  <a:gd name="T37" fmla="*/ 771 h 821"/>
                  <a:gd name="T38" fmla="*/ 270 w 821"/>
                  <a:gd name="T39" fmla="*/ 796 h 821"/>
                  <a:gd name="T40" fmla="*/ 329 w 821"/>
                  <a:gd name="T41" fmla="*/ 812 h 821"/>
                  <a:gd name="T42" fmla="*/ 391 w 821"/>
                  <a:gd name="T43" fmla="*/ 820 h 821"/>
                  <a:gd name="T44" fmla="*/ 432 w 821"/>
                  <a:gd name="T45" fmla="*/ 820 h 821"/>
                  <a:gd name="T46" fmla="*/ 491 w 821"/>
                  <a:gd name="T47" fmla="*/ 813 h 821"/>
                  <a:gd name="T48" fmla="*/ 547 w 821"/>
                  <a:gd name="T49" fmla="*/ 798 h 821"/>
                  <a:gd name="T50" fmla="*/ 599 w 821"/>
                  <a:gd name="T51" fmla="*/ 775 h 821"/>
                  <a:gd name="T52" fmla="*/ 648 w 821"/>
                  <a:gd name="T53" fmla="*/ 747 h 821"/>
                  <a:gd name="T54" fmla="*/ 691 w 821"/>
                  <a:gd name="T55" fmla="*/ 711 h 821"/>
                  <a:gd name="T56" fmla="*/ 730 w 821"/>
                  <a:gd name="T57" fmla="*/ 670 h 821"/>
                  <a:gd name="T58" fmla="*/ 763 w 821"/>
                  <a:gd name="T59" fmla="*/ 625 h 821"/>
                  <a:gd name="T60" fmla="*/ 789 w 821"/>
                  <a:gd name="T61" fmla="*/ 574 h 821"/>
                  <a:gd name="T62" fmla="*/ 808 w 821"/>
                  <a:gd name="T63" fmla="*/ 519 h 821"/>
                  <a:gd name="T64" fmla="*/ 819 w 821"/>
                  <a:gd name="T65" fmla="*/ 462 h 821"/>
                  <a:gd name="T66" fmla="*/ 800 w 821"/>
                  <a:gd name="T67" fmla="*/ 440 h 821"/>
                  <a:gd name="T68" fmla="*/ 735 w 821"/>
                  <a:gd name="T69" fmla="*/ 430 h 821"/>
                  <a:gd name="T70" fmla="*/ 673 w 821"/>
                  <a:gd name="T71" fmla="*/ 411 h 821"/>
                  <a:gd name="T72" fmla="*/ 615 w 821"/>
                  <a:gd name="T73" fmla="*/ 383 h 821"/>
                  <a:gd name="T74" fmla="*/ 562 w 821"/>
                  <a:gd name="T75" fmla="*/ 348 h 821"/>
                  <a:gd name="T76" fmla="*/ 514 w 821"/>
                  <a:gd name="T77" fmla="*/ 307 h 821"/>
                  <a:gd name="T78" fmla="*/ 473 w 821"/>
                  <a:gd name="T79" fmla="*/ 259 h 821"/>
                  <a:gd name="T80" fmla="*/ 439 w 821"/>
                  <a:gd name="T81" fmla="*/ 206 h 821"/>
                  <a:gd name="T82" fmla="*/ 410 w 821"/>
                  <a:gd name="T83" fmla="*/ 148 h 821"/>
                  <a:gd name="T84" fmla="*/ 391 w 821"/>
                  <a:gd name="T85" fmla="*/ 86 h 821"/>
                  <a:gd name="T86" fmla="*/ 381 w 821"/>
                  <a:gd name="T87" fmla="*/ 21 h 8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1" h="821">
                    <a:moveTo>
                      <a:pt x="379" y="0"/>
                    </a:moveTo>
                    <a:lnTo>
                      <a:pt x="379" y="0"/>
                    </a:lnTo>
                    <a:lnTo>
                      <a:pt x="359" y="2"/>
                    </a:lnTo>
                    <a:lnTo>
                      <a:pt x="340" y="4"/>
                    </a:lnTo>
                    <a:lnTo>
                      <a:pt x="320" y="8"/>
                    </a:lnTo>
                    <a:lnTo>
                      <a:pt x="302" y="13"/>
                    </a:lnTo>
                    <a:lnTo>
                      <a:pt x="283" y="18"/>
                    </a:lnTo>
                    <a:lnTo>
                      <a:pt x="265" y="24"/>
                    </a:lnTo>
                    <a:lnTo>
                      <a:pt x="248" y="32"/>
                    </a:lnTo>
                    <a:lnTo>
                      <a:pt x="230" y="40"/>
                    </a:lnTo>
                    <a:lnTo>
                      <a:pt x="213" y="48"/>
                    </a:lnTo>
                    <a:lnTo>
                      <a:pt x="197" y="58"/>
                    </a:lnTo>
                    <a:lnTo>
                      <a:pt x="180" y="68"/>
                    </a:lnTo>
                    <a:lnTo>
                      <a:pt x="165" y="79"/>
                    </a:lnTo>
                    <a:lnTo>
                      <a:pt x="151" y="91"/>
                    </a:lnTo>
                    <a:lnTo>
                      <a:pt x="137" y="103"/>
                    </a:lnTo>
                    <a:lnTo>
                      <a:pt x="123" y="116"/>
                    </a:lnTo>
                    <a:lnTo>
                      <a:pt x="110" y="130"/>
                    </a:lnTo>
                    <a:lnTo>
                      <a:pt x="97" y="143"/>
                    </a:lnTo>
                    <a:lnTo>
                      <a:pt x="86" y="158"/>
                    </a:lnTo>
                    <a:lnTo>
                      <a:pt x="74" y="173"/>
                    </a:lnTo>
                    <a:lnTo>
                      <a:pt x="64" y="188"/>
                    </a:lnTo>
                    <a:lnTo>
                      <a:pt x="55" y="205"/>
                    </a:lnTo>
                    <a:lnTo>
                      <a:pt x="46" y="222"/>
                    </a:lnTo>
                    <a:lnTo>
                      <a:pt x="37" y="238"/>
                    </a:lnTo>
                    <a:lnTo>
                      <a:pt x="30" y="256"/>
                    </a:lnTo>
                    <a:lnTo>
                      <a:pt x="23" y="274"/>
                    </a:lnTo>
                    <a:lnTo>
                      <a:pt x="18" y="293"/>
                    </a:lnTo>
                    <a:lnTo>
                      <a:pt x="12" y="311"/>
                    </a:lnTo>
                    <a:lnTo>
                      <a:pt x="8" y="331"/>
                    </a:lnTo>
                    <a:lnTo>
                      <a:pt x="5" y="350"/>
                    </a:lnTo>
                    <a:lnTo>
                      <a:pt x="3" y="370"/>
                    </a:lnTo>
                    <a:lnTo>
                      <a:pt x="1" y="389"/>
                    </a:lnTo>
                    <a:lnTo>
                      <a:pt x="0" y="410"/>
                    </a:lnTo>
                    <a:lnTo>
                      <a:pt x="0" y="410"/>
                    </a:lnTo>
                    <a:lnTo>
                      <a:pt x="1" y="430"/>
                    </a:lnTo>
                    <a:lnTo>
                      <a:pt x="3" y="451"/>
                    </a:lnTo>
                    <a:lnTo>
                      <a:pt x="6" y="472"/>
                    </a:lnTo>
                    <a:lnTo>
                      <a:pt x="9" y="492"/>
                    </a:lnTo>
                    <a:lnTo>
                      <a:pt x="13" y="512"/>
                    </a:lnTo>
                    <a:lnTo>
                      <a:pt x="19" y="531"/>
                    </a:lnTo>
                    <a:lnTo>
                      <a:pt x="25" y="551"/>
                    </a:lnTo>
                    <a:lnTo>
                      <a:pt x="33" y="569"/>
                    </a:lnTo>
                    <a:lnTo>
                      <a:pt x="42" y="588"/>
                    </a:lnTo>
                    <a:lnTo>
                      <a:pt x="50" y="605"/>
                    </a:lnTo>
                    <a:lnTo>
                      <a:pt x="60" y="622"/>
                    </a:lnTo>
                    <a:lnTo>
                      <a:pt x="71" y="639"/>
                    </a:lnTo>
                    <a:lnTo>
                      <a:pt x="83" y="655"/>
                    </a:lnTo>
                    <a:lnTo>
                      <a:pt x="95" y="671"/>
                    </a:lnTo>
                    <a:lnTo>
                      <a:pt x="108" y="685"/>
                    </a:lnTo>
                    <a:lnTo>
                      <a:pt x="121" y="701"/>
                    </a:lnTo>
                    <a:lnTo>
                      <a:pt x="136" y="714"/>
                    </a:lnTo>
                    <a:lnTo>
                      <a:pt x="150" y="727"/>
                    </a:lnTo>
                    <a:lnTo>
                      <a:pt x="166" y="739"/>
                    </a:lnTo>
                    <a:lnTo>
                      <a:pt x="183" y="750"/>
                    </a:lnTo>
                    <a:lnTo>
                      <a:pt x="199" y="761"/>
                    </a:lnTo>
                    <a:lnTo>
                      <a:pt x="216" y="771"/>
                    </a:lnTo>
                    <a:lnTo>
                      <a:pt x="234" y="780"/>
                    </a:lnTo>
                    <a:lnTo>
                      <a:pt x="252" y="788"/>
                    </a:lnTo>
                    <a:lnTo>
                      <a:pt x="270" y="796"/>
                    </a:lnTo>
                    <a:lnTo>
                      <a:pt x="290" y="803"/>
                    </a:lnTo>
                    <a:lnTo>
                      <a:pt x="310" y="808"/>
                    </a:lnTo>
                    <a:lnTo>
                      <a:pt x="329" y="812"/>
                    </a:lnTo>
                    <a:lnTo>
                      <a:pt x="350" y="816"/>
                    </a:lnTo>
                    <a:lnTo>
                      <a:pt x="370" y="819"/>
                    </a:lnTo>
                    <a:lnTo>
                      <a:pt x="391" y="820"/>
                    </a:lnTo>
                    <a:lnTo>
                      <a:pt x="411" y="821"/>
                    </a:lnTo>
                    <a:lnTo>
                      <a:pt x="411" y="821"/>
                    </a:lnTo>
                    <a:lnTo>
                      <a:pt x="432" y="820"/>
                    </a:lnTo>
                    <a:lnTo>
                      <a:pt x="452" y="819"/>
                    </a:lnTo>
                    <a:lnTo>
                      <a:pt x="471" y="817"/>
                    </a:lnTo>
                    <a:lnTo>
                      <a:pt x="491" y="813"/>
                    </a:lnTo>
                    <a:lnTo>
                      <a:pt x="510" y="809"/>
                    </a:lnTo>
                    <a:lnTo>
                      <a:pt x="529" y="804"/>
                    </a:lnTo>
                    <a:lnTo>
                      <a:pt x="547" y="798"/>
                    </a:lnTo>
                    <a:lnTo>
                      <a:pt x="564" y="792"/>
                    </a:lnTo>
                    <a:lnTo>
                      <a:pt x="583" y="784"/>
                    </a:lnTo>
                    <a:lnTo>
                      <a:pt x="599" y="775"/>
                    </a:lnTo>
                    <a:lnTo>
                      <a:pt x="616" y="767"/>
                    </a:lnTo>
                    <a:lnTo>
                      <a:pt x="633" y="757"/>
                    </a:lnTo>
                    <a:lnTo>
                      <a:pt x="648" y="747"/>
                    </a:lnTo>
                    <a:lnTo>
                      <a:pt x="663" y="735"/>
                    </a:lnTo>
                    <a:lnTo>
                      <a:pt x="677" y="723"/>
                    </a:lnTo>
                    <a:lnTo>
                      <a:pt x="691" y="711"/>
                    </a:lnTo>
                    <a:lnTo>
                      <a:pt x="705" y="698"/>
                    </a:lnTo>
                    <a:lnTo>
                      <a:pt x="718" y="684"/>
                    </a:lnTo>
                    <a:lnTo>
                      <a:pt x="730" y="670"/>
                    </a:lnTo>
                    <a:lnTo>
                      <a:pt x="742" y="656"/>
                    </a:lnTo>
                    <a:lnTo>
                      <a:pt x="753" y="641"/>
                    </a:lnTo>
                    <a:lnTo>
                      <a:pt x="763" y="625"/>
                    </a:lnTo>
                    <a:lnTo>
                      <a:pt x="773" y="608"/>
                    </a:lnTo>
                    <a:lnTo>
                      <a:pt x="781" y="591"/>
                    </a:lnTo>
                    <a:lnTo>
                      <a:pt x="789" y="574"/>
                    </a:lnTo>
                    <a:lnTo>
                      <a:pt x="796" y="556"/>
                    </a:lnTo>
                    <a:lnTo>
                      <a:pt x="803" y="538"/>
                    </a:lnTo>
                    <a:lnTo>
                      <a:pt x="808" y="519"/>
                    </a:lnTo>
                    <a:lnTo>
                      <a:pt x="813" y="501"/>
                    </a:lnTo>
                    <a:lnTo>
                      <a:pt x="817" y="481"/>
                    </a:lnTo>
                    <a:lnTo>
                      <a:pt x="819" y="462"/>
                    </a:lnTo>
                    <a:lnTo>
                      <a:pt x="821" y="442"/>
                    </a:lnTo>
                    <a:lnTo>
                      <a:pt x="821" y="442"/>
                    </a:lnTo>
                    <a:lnTo>
                      <a:pt x="800" y="440"/>
                    </a:lnTo>
                    <a:lnTo>
                      <a:pt x="777" y="438"/>
                    </a:lnTo>
                    <a:lnTo>
                      <a:pt x="755" y="435"/>
                    </a:lnTo>
                    <a:lnTo>
                      <a:pt x="735" y="430"/>
                    </a:lnTo>
                    <a:lnTo>
                      <a:pt x="713" y="424"/>
                    </a:lnTo>
                    <a:lnTo>
                      <a:pt x="692" y="417"/>
                    </a:lnTo>
                    <a:lnTo>
                      <a:pt x="673" y="411"/>
                    </a:lnTo>
                    <a:lnTo>
                      <a:pt x="653" y="402"/>
                    </a:lnTo>
                    <a:lnTo>
                      <a:pt x="634" y="393"/>
                    </a:lnTo>
                    <a:lnTo>
                      <a:pt x="615" y="383"/>
                    </a:lnTo>
                    <a:lnTo>
                      <a:pt x="597" y="372"/>
                    </a:lnTo>
                    <a:lnTo>
                      <a:pt x="580" y="361"/>
                    </a:lnTo>
                    <a:lnTo>
                      <a:pt x="562" y="348"/>
                    </a:lnTo>
                    <a:lnTo>
                      <a:pt x="546" y="335"/>
                    </a:lnTo>
                    <a:lnTo>
                      <a:pt x="530" y="321"/>
                    </a:lnTo>
                    <a:lnTo>
                      <a:pt x="514" y="307"/>
                    </a:lnTo>
                    <a:lnTo>
                      <a:pt x="500" y="291"/>
                    </a:lnTo>
                    <a:lnTo>
                      <a:pt x="486" y="275"/>
                    </a:lnTo>
                    <a:lnTo>
                      <a:pt x="473" y="259"/>
                    </a:lnTo>
                    <a:lnTo>
                      <a:pt x="460" y="242"/>
                    </a:lnTo>
                    <a:lnTo>
                      <a:pt x="449" y="224"/>
                    </a:lnTo>
                    <a:lnTo>
                      <a:pt x="439" y="206"/>
                    </a:lnTo>
                    <a:lnTo>
                      <a:pt x="428" y="187"/>
                    </a:lnTo>
                    <a:lnTo>
                      <a:pt x="419" y="168"/>
                    </a:lnTo>
                    <a:lnTo>
                      <a:pt x="410" y="148"/>
                    </a:lnTo>
                    <a:lnTo>
                      <a:pt x="403" y="129"/>
                    </a:lnTo>
                    <a:lnTo>
                      <a:pt x="397" y="108"/>
                    </a:lnTo>
                    <a:lnTo>
                      <a:pt x="391" y="86"/>
                    </a:lnTo>
                    <a:lnTo>
                      <a:pt x="387" y="66"/>
                    </a:lnTo>
                    <a:lnTo>
                      <a:pt x="383" y="44"/>
                    </a:lnTo>
                    <a:lnTo>
                      <a:pt x="381" y="21"/>
                    </a:lnTo>
                    <a:lnTo>
                      <a:pt x="379" y="0"/>
                    </a:lnTo>
                    <a:lnTo>
                      <a:pt x="379" y="0"/>
                    </a:lnTo>
                    <a:close/>
                  </a:path>
                </a:pathLst>
              </a:custGeom>
              <a:solidFill>
                <a:srgbClr val="21AAE0"/>
              </a:solidFill>
              <a:ln w="28575">
                <a:noFill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43" name="Freeform 7"/>
              <p:cNvSpPr/>
              <p:nvPr/>
            </p:nvSpPr>
            <p:spPr bwMode="auto">
              <a:xfrm>
                <a:off x="4602163" y="1920876"/>
                <a:ext cx="1303338" cy="1303338"/>
              </a:xfrm>
              <a:custGeom>
                <a:avLst/>
                <a:gdLst>
                  <a:gd name="T0" fmla="*/ 441 w 821"/>
                  <a:gd name="T1" fmla="*/ 23 h 821"/>
                  <a:gd name="T2" fmla="*/ 431 w 821"/>
                  <a:gd name="T3" fmla="*/ 88 h 821"/>
                  <a:gd name="T4" fmla="*/ 411 w 821"/>
                  <a:gd name="T5" fmla="*/ 150 h 821"/>
                  <a:gd name="T6" fmla="*/ 384 w 821"/>
                  <a:gd name="T7" fmla="*/ 207 h 821"/>
                  <a:gd name="T8" fmla="*/ 349 w 821"/>
                  <a:gd name="T9" fmla="*/ 260 h 821"/>
                  <a:gd name="T10" fmla="*/ 307 w 821"/>
                  <a:gd name="T11" fmla="*/ 307 h 821"/>
                  <a:gd name="T12" fmla="*/ 259 w 821"/>
                  <a:gd name="T13" fmla="*/ 349 h 821"/>
                  <a:gd name="T14" fmla="*/ 207 w 821"/>
                  <a:gd name="T15" fmla="*/ 384 h 821"/>
                  <a:gd name="T16" fmla="*/ 150 w 821"/>
                  <a:gd name="T17" fmla="*/ 411 h 821"/>
                  <a:gd name="T18" fmla="*/ 88 w 821"/>
                  <a:gd name="T19" fmla="*/ 431 h 821"/>
                  <a:gd name="T20" fmla="*/ 23 w 821"/>
                  <a:gd name="T21" fmla="*/ 441 h 821"/>
                  <a:gd name="T22" fmla="*/ 2 w 821"/>
                  <a:gd name="T23" fmla="*/ 462 h 821"/>
                  <a:gd name="T24" fmla="*/ 14 w 821"/>
                  <a:gd name="T25" fmla="*/ 521 h 821"/>
                  <a:gd name="T26" fmla="*/ 33 w 821"/>
                  <a:gd name="T27" fmla="*/ 575 h 821"/>
                  <a:gd name="T28" fmla="*/ 59 w 821"/>
                  <a:gd name="T29" fmla="*/ 625 h 821"/>
                  <a:gd name="T30" fmla="*/ 91 w 821"/>
                  <a:gd name="T31" fmla="*/ 672 h 821"/>
                  <a:gd name="T32" fmla="*/ 130 w 821"/>
                  <a:gd name="T33" fmla="*/ 712 h 821"/>
                  <a:gd name="T34" fmla="*/ 174 w 821"/>
                  <a:gd name="T35" fmla="*/ 747 h 821"/>
                  <a:gd name="T36" fmla="*/ 222 w 821"/>
                  <a:gd name="T37" fmla="*/ 777 h 821"/>
                  <a:gd name="T38" fmla="*/ 274 w 821"/>
                  <a:gd name="T39" fmla="*/ 798 h 821"/>
                  <a:gd name="T40" fmla="*/ 331 w 821"/>
                  <a:gd name="T41" fmla="*/ 814 h 821"/>
                  <a:gd name="T42" fmla="*/ 389 w 821"/>
                  <a:gd name="T43" fmla="*/ 821 h 821"/>
                  <a:gd name="T44" fmla="*/ 431 w 821"/>
                  <a:gd name="T45" fmla="*/ 821 h 821"/>
                  <a:gd name="T46" fmla="*/ 492 w 821"/>
                  <a:gd name="T47" fmla="*/ 813 h 821"/>
                  <a:gd name="T48" fmla="*/ 551 w 821"/>
                  <a:gd name="T49" fmla="*/ 796 h 821"/>
                  <a:gd name="T50" fmla="*/ 605 w 821"/>
                  <a:gd name="T51" fmla="*/ 771 h 821"/>
                  <a:gd name="T52" fmla="*/ 656 w 821"/>
                  <a:gd name="T53" fmla="*/ 740 h 821"/>
                  <a:gd name="T54" fmla="*/ 701 w 821"/>
                  <a:gd name="T55" fmla="*/ 701 h 821"/>
                  <a:gd name="T56" fmla="*/ 740 w 821"/>
                  <a:gd name="T57" fmla="*/ 656 h 821"/>
                  <a:gd name="T58" fmla="*/ 771 w 821"/>
                  <a:gd name="T59" fmla="*/ 606 h 821"/>
                  <a:gd name="T60" fmla="*/ 796 w 821"/>
                  <a:gd name="T61" fmla="*/ 551 h 821"/>
                  <a:gd name="T62" fmla="*/ 812 w 821"/>
                  <a:gd name="T63" fmla="*/ 492 h 821"/>
                  <a:gd name="T64" fmla="*/ 821 w 821"/>
                  <a:gd name="T65" fmla="*/ 431 h 821"/>
                  <a:gd name="T66" fmla="*/ 821 w 821"/>
                  <a:gd name="T67" fmla="*/ 389 h 821"/>
                  <a:gd name="T68" fmla="*/ 813 w 821"/>
                  <a:gd name="T69" fmla="*/ 331 h 821"/>
                  <a:gd name="T70" fmla="*/ 798 w 821"/>
                  <a:gd name="T71" fmla="*/ 274 h 821"/>
                  <a:gd name="T72" fmla="*/ 777 w 821"/>
                  <a:gd name="T73" fmla="*/ 222 h 821"/>
                  <a:gd name="T74" fmla="*/ 747 w 821"/>
                  <a:gd name="T75" fmla="*/ 173 h 821"/>
                  <a:gd name="T76" fmla="*/ 711 w 821"/>
                  <a:gd name="T77" fmla="*/ 130 h 821"/>
                  <a:gd name="T78" fmla="*/ 671 w 821"/>
                  <a:gd name="T79" fmla="*/ 91 h 821"/>
                  <a:gd name="T80" fmla="*/ 625 w 821"/>
                  <a:gd name="T81" fmla="*/ 58 h 821"/>
                  <a:gd name="T82" fmla="*/ 575 w 821"/>
                  <a:gd name="T83" fmla="*/ 32 h 821"/>
                  <a:gd name="T84" fmla="*/ 521 w 821"/>
                  <a:gd name="T85" fmla="*/ 14 h 821"/>
                  <a:gd name="T86" fmla="*/ 462 w 821"/>
                  <a:gd name="T87" fmla="*/ 2 h 8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1" h="821">
                    <a:moveTo>
                      <a:pt x="442" y="0"/>
                    </a:moveTo>
                    <a:lnTo>
                      <a:pt x="442" y="0"/>
                    </a:lnTo>
                    <a:lnTo>
                      <a:pt x="441" y="23"/>
                    </a:lnTo>
                    <a:lnTo>
                      <a:pt x="438" y="44"/>
                    </a:lnTo>
                    <a:lnTo>
                      <a:pt x="435" y="66"/>
                    </a:lnTo>
                    <a:lnTo>
                      <a:pt x="431" y="88"/>
                    </a:lnTo>
                    <a:lnTo>
                      <a:pt x="425" y="108"/>
                    </a:lnTo>
                    <a:lnTo>
                      <a:pt x="419" y="129"/>
                    </a:lnTo>
                    <a:lnTo>
                      <a:pt x="411" y="150"/>
                    </a:lnTo>
                    <a:lnTo>
                      <a:pt x="402" y="169"/>
                    </a:lnTo>
                    <a:lnTo>
                      <a:pt x="394" y="188"/>
                    </a:lnTo>
                    <a:lnTo>
                      <a:pt x="384" y="207"/>
                    </a:lnTo>
                    <a:lnTo>
                      <a:pt x="373" y="224"/>
                    </a:lnTo>
                    <a:lnTo>
                      <a:pt x="361" y="243"/>
                    </a:lnTo>
                    <a:lnTo>
                      <a:pt x="349" y="260"/>
                    </a:lnTo>
                    <a:lnTo>
                      <a:pt x="336" y="277"/>
                    </a:lnTo>
                    <a:lnTo>
                      <a:pt x="322" y="292"/>
                    </a:lnTo>
                    <a:lnTo>
                      <a:pt x="307" y="307"/>
                    </a:lnTo>
                    <a:lnTo>
                      <a:pt x="292" y="322"/>
                    </a:lnTo>
                    <a:lnTo>
                      <a:pt x="277" y="336"/>
                    </a:lnTo>
                    <a:lnTo>
                      <a:pt x="259" y="349"/>
                    </a:lnTo>
                    <a:lnTo>
                      <a:pt x="243" y="361"/>
                    </a:lnTo>
                    <a:lnTo>
                      <a:pt x="224" y="373"/>
                    </a:lnTo>
                    <a:lnTo>
                      <a:pt x="207" y="384"/>
                    </a:lnTo>
                    <a:lnTo>
                      <a:pt x="188" y="394"/>
                    </a:lnTo>
                    <a:lnTo>
                      <a:pt x="169" y="402"/>
                    </a:lnTo>
                    <a:lnTo>
                      <a:pt x="150" y="411"/>
                    </a:lnTo>
                    <a:lnTo>
                      <a:pt x="129" y="419"/>
                    </a:lnTo>
                    <a:lnTo>
                      <a:pt x="108" y="425"/>
                    </a:lnTo>
                    <a:lnTo>
                      <a:pt x="88" y="431"/>
                    </a:lnTo>
                    <a:lnTo>
                      <a:pt x="66" y="435"/>
                    </a:lnTo>
                    <a:lnTo>
                      <a:pt x="44" y="438"/>
                    </a:lnTo>
                    <a:lnTo>
                      <a:pt x="23" y="441"/>
                    </a:lnTo>
                    <a:lnTo>
                      <a:pt x="0" y="443"/>
                    </a:lnTo>
                    <a:lnTo>
                      <a:pt x="0" y="443"/>
                    </a:lnTo>
                    <a:lnTo>
                      <a:pt x="2" y="462"/>
                    </a:lnTo>
                    <a:lnTo>
                      <a:pt x="5" y="482"/>
                    </a:lnTo>
                    <a:lnTo>
                      <a:pt x="9" y="501"/>
                    </a:lnTo>
                    <a:lnTo>
                      <a:pt x="14" y="521"/>
                    </a:lnTo>
                    <a:lnTo>
                      <a:pt x="20" y="539"/>
                    </a:lnTo>
                    <a:lnTo>
                      <a:pt x="26" y="556"/>
                    </a:lnTo>
                    <a:lnTo>
                      <a:pt x="33" y="575"/>
                    </a:lnTo>
                    <a:lnTo>
                      <a:pt x="41" y="592"/>
                    </a:lnTo>
                    <a:lnTo>
                      <a:pt x="50" y="609"/>
                    </a:lnTo>
                    <a:lnTo>
                      <a:pt x="59" y="625"/>
                    </a:lnTo>
                    <a:lnTo>
                      <a:pt x="69" y="641"/>
                    </a:lnTo>
                    <a:lnTo>
                      <a:pt x="80" y="656"/>
                    </a:lnTo>
                    <a:lnTo>
                      <a:pt x="91" y="672"/>
                    </a:lnTo>
                    <a:lnTo>
                      <a:pt x="104" y="686"/>
                    </a:lnTo>
                    <a:lnTo>
                      <a:pt x="116" y="699"/>
                    </a:lnTo>
                    <a:lnTo>
                      <a:pt x="130" y="712"/>
                    </a:lnTo>
                    <a:lnTo>
                      <a:pt x="144" y="725"/>
                    </a:lnTo>
                    <a:lnTo>
                      <a:pt x="158" y="737"/>
                    </a:lnTo>
                    <a:lnTo>
                      <a:pt x="174" y="747"/>
                    </a:lnTo>
                    <a:lnTo>
                      <a:pt x="190" y="758"/>
                    </a:lnTo>
                    <a:lnTo>
                      <a:pt x="206" y="768"/>
                    </a:lnTo>
                    <a:lnTo>
                      <a:pt x="222" y="777"/>
                    </a:lnTo>
                    <a:lnTo>
                      <a:pt x="240" y="784"/>
                    </a:lnTo>
                    <a:lnTo>
                      <a:pt x="257" y="792"/>
                    </a:lnTo>
                    <a:lnTo>
                      <a:pt x="274" y="798"/>
                    </a:lnTo>
                    <a:lnTo>
                      <a:pt x="293" y="805"/>
                    </a:lnTo>
                    <a:lnTo>
                      <a:pt x="311" y="809"/>
                    </a:lnTo>
                    <a:lnTo>
                      <a:pt x="331" y="814"/>
                    </a:lnTo>
                    <a:lnTo>
                      <a:pt x="350" y="817"/>
                    </a:lnTo>
                    <a:lnTo>
                      <a:pt x="370" y="819"/>
                    </a:lnTo>
                    <a:lnTo>
                      <a:pt x="389" y="821"/>
                    </a:lnTo>
                    <a:lnTo>
                      <a:pt x="410" y="821"/>
                    </a:lnTo>
                    <a:lnTo>
                      <a:pt x="410" y="821"/>
                    </a:lnTo>
                    <a:lnTo>
                      <a:pt x="431" y="821"/>
                    </a:lnTo>
                    <a:lnTo>
                      <a:pt x="452" y="819"/>
                    </a:lnTo>
                    <a:lnTo>
                      <a:pt x="473" y="817"/>
                    </a:lnTo>
                    <a:lnTo>
                      <a:pt x="492" y="813"/>
                    </a:lnTo>
                    <a:lnTo>
                      <a:pt x="513" y="808"/>
                    </a:lnTo>
                    <a:lnTo>
                      <a:pt x="533" y="803"/>
                    </a:lnTo>
                    <a:lnTo>
                      <a:pt x="551" y="796"/>
                    </a:lnTo>
                    <a:lnTo>
                      <a:pt x="569" y="789"/>
                    </a:lnTo>
                    <a:lnTo>
                      <a:pt x="588" y="781"/>
                    </a:lnTo>
                    <a:lnTo>
                      <a:pt x="605" y="771"/>
                    </a:lnTo>
                    <a:lnTo>
                      <a:pt x="623" y="762"/>
                    </a:lnTo>
                    <a:lnTo>
                      <a:pt x="640" y="751"/>
                    </a:lnTo>
                    <a:lnTo>
                      <a:pt x="656" y="740"/>
                    </a:lnTo>
                    <a:lnTo>
                      <a:pt x="671" y="727"/>
                    </a:lnTo>
                    <a:lnTo>
                      <a:pt x="687" y="714"/>
                    </a:lnTo>
                    <a:lnTo>
                      <a:pt x="701" y="701"/>
                    </a:lnTo>
                    <a:lnTo>
                      <a:pt x="714" y="687"/>
                    </a:lnTo>
                    <a:lnTo>
                      <a:pt x="727" y="672"/>
                    </a:lnTo>
                    <a:lnTo>
                      <a:pt x="740" y="656"/>
                    </a:lnTo>
                    <a:lnTo>
                      <a:pt x="751" y="640"/>
                    </a:lnTo>
                    <a:lnTo>
                      <a:pt x="761" y="623"/>
                    </a:lnTo>
                    <a:lnTo>
                      <a:pt x="771" y="606"/>
                    </a:lnTo>
                    <a:lnTo>
                      <a:pt x="781" y="588"/>
                    </a:lnTo>
                    <a:lnTo>
                      <a:pt x="788" y="570"/>
                    </a:lnTo>
                    <a:lnTo>
                      <a:pt x="796" y="551"/>
                    </a:lnTo>
                    <a:lnTo>
                      <a:pt x="803" y="533"/>
                    </a:lnTo>
                    <a:lnTo>
                      <a:pt x="808" y="513"/>
                    </a:lnTo>
                    <a:lnTo>
                      <a:pt x="812" y="492"/>
                    </a:lnTo>
                    <a:lnTo>
                      <a:pt x="817" y="473"/>
                    </a:lnTo>
                    <a:lnTo>
                      <a:pt x="819" y="452"/>
                    </a:lnTo>
                    <a:lnTo>
                      <a:pt x="821" y="431"/>
                    </a:lnTo>
                    <a:lnTo>
                      <a:pt x="821" y="410"/>
                    </a:lnTo>
                    <a:lnTo>
                      <a:pt x="821" y="410"/>
                    </a:lnTo>
                    <a:lnTo>
                      <a:pt x="821" y="389"/>
                    </a:lnTo>
                    <a:lnTo>
                      <a:pt x="819" y="370"/>
                    </a:lnTo>
                    <a:lnTo>
                      <a:pt x="817" y="350"/>
                    </a:lnTo>
                    <a:lnTo>
                      <a:pt x="813" y="331"/>
                    </a:lnTo>
                    <a:lnTo>
                      <a:pt x="809" y="312"/>
                    </a:lnTo>
                    <a:lnTo>
                      <a:pt x="805" y="293"/>
                    </a:lnTo>
                    <a:lnTo>
                      <a:pt x="798" y="274"/>
                    </a:lnTo>
                    <a:lnTo>
                      <a:pt x="792" y="257"/>
                    </a:lnTo>
                    <a:lnTo>
                      <a:pt x="784" y="240"/>
                    </a:lnTo>
                    <a:lnTo>
                      <a:pt x="777" y="222"/>
                    </a:lnTo>
                    <a:lnTo>
                      <a:pt x="767" y="206"/>
                    </a:lnTo>
                    <a:lnTo>
                      <a:pt x="758" y="190"/>
                    </a:lnTo>
                    <a:lnTo>
                      <a:pt x="747" y="173"/>
                    </a:lnTo>
                    <a:lnTo>
                      <a:pt x="736" y="158"/>
                    </a:lnTo>
                    <a:lnTo>
                      <a:pt x="724" y="144"/>
                    </a:lnTo>
                    <a:lnTo>
                      <a:pt x="711" y="130"/>
                    </a:lnTo>
                    <a:lnTo>
                      <a:pt x="698" y="117"/>
                    </a:lnTo>
                    <a:lnTo>
                      <a:pt x="685" y="104"/>
                    </a:lnTo>
                    <a:lnTo>
                      <a:pt x="671" y="91"/>
                    </a:lnTo>
                    <a:lnTo>
                      <a:pt x="656" y="80"/>
                    </a:lnTo>
                    <a:lnTo>
                      <a:pt x="641" y="69"/>
                    </a:lnTo>
                    <a:lnTo>
                      <a:pt x="625" y="58"/>
                    </a:lnTo>
                    <a:lnTo>
                      <a:pt x="608" y="50"/>
                    </a:lnTo>
                    <a:lnTo>
                      <a:pt x="592" y="41"/>
                    </a:lnTo>
                    <a:lnTo>
                      <a:pt x="575" y="32"/>
                    </a:lnTo>
                    <a:lnTo>
                      <a:pt x="556" y="26"/>
                    </a:lnTo>
                    <a:lnTo>
                      <a:pt x="539" y="19"/>
                    </a:lnTo>
                    <a:lnTo>
                      <a:pt x="521" y="14"/>
                    </a:lnTo>
                    <a:lnTo>
                      <a:pt x="501" y="8"/>
                    </a:lnTo>
                    <a:lnTo>
                      <a:pt x="482" y="5"/>
                    </a:lnTo>
                    <a:lnTo>
                      <a:pt x="462" y="2"/>
                    </a:lnTo>
                    <a:lnTo>
                      <a:pt x="442" y="0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3B3838"/>
              </a:solidFill>
              <a:ln w="28575">
                <a:noFill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44" name="Freeform 8"/>
              <p:cNvSpPr/>
              <p:nvPr/>
            </p:nvSpPr>
            <p:spPr bwMode="auto">
              <a:xfrm>
                <a:off x="3922713" y="1236663"/>
                <a:ext cx="1301750" cy="1303338"/>
              </a:xfrm>
              <a:custGeom>
                <a:avLst/>
                <a:gdLst>
                  <a:gd name="T0" fmla="*/ 462 w 820"/>
                  <a:gd name="T1" fmla="*/ 819 h 821"/>
                  <a:gd name="T2" fmla="*/ 519 w 820"/>
                  <a:gd name="T3" fmla="*/ 808 h 821"/>
                  <a:gd name="T4" fmla="*/ 573 w 820"/>
                  <a:gd name="T5" fmla="*/ 789 h 821"/>
                  <a:gd name="T6" fmla="*/ 624 w 820"/>
                  <a:gd name="T7" fmla="*/ 763 h 821"/>
                  <a:gd name="T8" fmla="*/ 670 w 820"/>
                  <a:gd name="T9" fmla="*/ 730 h 821"/>
                  <a:gd name="T10" fmla="*/ 711 w 820"/>
                  <a:gd name="T11" fmla="*/ 691 h 821"/>
                  <a:gd name="T12" fmla="*/ 746 w 820"/>
                  <a:gd name="T13" fmla="*/ 648 h 821"/>
                  <a:gd name="T14" fmla="*/ 775 w 820"/>
                  <a:gd name="T15" fmla="*/ 599 h 821"/>
                  <a:gd name="T16" fmla="*/ 798 w 820"/>
                  <a:gd name="T17" fmla="*/ 547 h 821"/>
                  <a:gd name="T18" fmla="*/ 812 w 820"/>
                  <a:gd name="T19" fmla="*/ 490 h 821"/>
                  <a:gd name="T20" fmla="*/ 820 w 820"/>
                  <a:gd name="T21" fmla="*/ 432 h 821"/>
                  <a:gd name="T22" fmla="*/ 820 w 820"/>
                  <a:gd name="T23" fmla="*/ 391 h 821"/>
                  <a:gd name="T24" fmla="*/ 812 w 820"/>
                  <a:gd name="T25" fmla="*/ 329 h 821"/>
                  <a:gd name="T26" fmla="*/ 795 w 820"/>
                  <a:gd name="T27" fmla="*/ 270 h 821"/>
                  <a:gd name="T28" fmla="*/ 771 w 820"/>
                  <a:gd name="T29" fmla="*/ 216 h 821"/>
                  <a:gd name="T30" fmla="*/ 738 w 820"/>
                  <a:gd name="T31" fmla="*/ 166 h 821"/>
                  <a:gd name="T32" fmla="*/ 699 w 820"/>
                  <a:gd name="T33" fmla="*/ 120 h 821"/>
                  <a:gd name="T34" fmla="*/ 655 w 820"/>
                  <a:gd name="T35" fmla="*/ 82 h 821"/>
                  <a:gd name="T36" fmla="*/ 605 w 820"/>
                  <a:gd name="T37" fmla="*/ 50 h 821"/>
                  <a:gd name="T38" fmla="*/ 551 w 820"/>
                  <a:gd name="T39" fmla="*/ 25 h 821"/>
                  <a:gd name="T40" fmla="*/ 492 w 820"/>
                  <a:gd name="T41" fmla="*/ 9 h 821"/>
                  <a:gd name="T42" fmla="*/ 430 w 820"/>
                  <a:gd name="T43" fmla="*/ 1 h 821"/>
                  <a:gd name="T44" fmla="*/ 389 w 820"/>
                  <a:gd name="T45" fmla="*/ 1 h 821"/>
                  <a:gd name="T46" fmla="*/ 329 w 820"/>
                  <a:gd name="T47" fmla="*/ 8 h 821"/>
                  <a:gd name="T48" fmla="*/ 274 w 820"/>
                  <a:gd name="T49" fmla="*/ 23 h 821"/>
                  <a:gd name="T50" fmla="*/ 221 w 820"/>
                  <a:gd name="T51" fmla="*/ 46 h 821"/>
                  <a:gd name="T52" fmla="*/ 173 w 820"/>
                  <a:gd name="T53" fmla="*/ 74 h 821"/>
                  <a:gd name="T54" fmla="*/ 129 w 820"/>
                  <a:gd name="T55" fmla="*/ 110 h 821"/>
                  <a:gd name="T56" fmla="*/ 91 w 820"/>
                  <a:gd name="T57" fmla="*/ 151 h 821"/>
                  <a:gd name="T58" fmla="*/ 58 w 820"/>
                  <a:gd name="T59" fmla="*/ 196 h 821"/>
                  <a:gd name="T60" fmla="*/ 32 w 820"/>
                  <a:gd name="T61" fmla="*/ 247 h 821"/>
                  <a:gd name="T62" fmla="*/ 13 w 820"/>
                  <a:gd name="T63" fmla="*/ 302 h 821"/>
                  <a:gd name="T64" fmla="*/ 1 w 820"/>
                  <a:gd name="T65" fmla="*/ 359 h 821"/>
                  <a:gd name="T66" fmla="*/ 21 w 820"/>
                  <a:gd name="T67" fmla="*/ 381 h 821"/>
                  <a:gd name="T68" fmla="*/ 86 w 820"/>
                  <a:gd name="T69" fmla="*/ 392 h 821"/>
                  <a:gd name="T70" fmla="*/ 148 w 820"/>
                  <a:gd name="T71" fmla="*/ 410 h 821"/>
                  <a:gd name="T72" fmla="*/ 206 w 820"/>
                  <a:gd name="T73" fmla="*/ 438 h 821"/>
                  <a:gd name="T74" fmla="*/ 259 w 820"/>
                  <a:gd name="T75" fmla="*/ 473 h 821"/>
                  <a:gd name="T76" fmla="*/ 307 w 820"/>
                  <a:gd name="T77" fmla="*/ 514 h 821"/>
                  <a:gd name="T78" fmla="*/ 348 w 820"/>
                  <a:gd name="T79" fmla="*/ 562 h 821"/>
                  <a:gd name="T80" fmla="*/ 382 w 820"/>
                  <a:gd name="T81" fmla="*/ 615 h 821"/>
                  <a:gd name="T82" fmla="*/ 410 w 820"/>
                  <a:gd name="T83" fmla="*/ 673 h 821"/>
                  <a:gd name="T84" fmla="*/ 429 w 820"/>
                  <a:gd name="T85" fmla="*/ 735 h 821"/>
                  <a:gd name="T86" fmla="*/ 440 w 820"/>
                  <a:gd name="T87" fmla="*/ 800 h 8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0" h="821">
                    <a:moveTo>
                      <a:pt x="441" y="821"/>
                    </a:moveTo>
                    <a:lnTo>
                      <a:pt x="441" y="821"/>
                    </a:lnTo>
                    <a:lnTo>
                      <a:pt x="462" y="819"/>
                    </a:lnTo>
                    <a:lnTo>
                      <a:pt x="481" y="817"/>
                    </a:lnTo>
                    <a:lnTo>
                      <a:pt x="500" y="813"/>
                    </a:lnTo>
                    <a:lnTo>
                      <a:pt x="519" y="808"/>
                    </a:lnTo>
                    <a:lnTo>
                      <a:pt x="538" y="803"/>
                    </a:lnTo>
                    <a:lnTo>
                      <a:pt x="556" y="797"/>
                    </a:lnTo>
                    <a:lnTo>
                      <a:pt x="573" y="789"/>
                    </a:lnTo>
                    <a:lnTo>
                      <a:pt x="591" y="781"/>
                    </a:lnTo>
                    <a:lnTo>
                      <a:pt x="608" y="773"/>
                    </a:lnTo>
                    <a:lnTo>
                      <a:pt x="624" y="763"/>
                    </a:lnTo>
                    <a:lnTo>
                      <a:pt x="639" y="753"/>
                    </a:lnTo>
                    <a:lnTo>
                      <a:pt x="655" y="742"/>
                    </a:lnTo>
                    <a:lnTo>
                      <a:pt x="670" y="730"/>
                    </a:lnTo>
                    <a:lnTo>
                      <a:pt x="684" y="718"/>
                    </a:lnTo>
                    <a:lnTo>
                      <a:pt x="698" y="705"/>
                    </a:lnTo>
                    <a:lnTo>
                      <a:pt x="711" y="691"/>
                    </a:lnTo>
                    <a:lnTo>
                      <a:pt x="723" y="678"/>
                    </a:lnTo>
                    <a:lnTo>
                      <a:pt x="735" y="663"/>
                    </a:lnTo>
                    <a:lnTo>
                      <a:pt x="746" y="648"/>
                    </a:lnTo>
                    <a:lnTo>
                      <a:pt x="757" y="633"/>
                    </a:lnTo>
                    <a:lnTo>
                      <a:pt x="766" y="616"/>
                    </a:lnTo>
                    <a:lnTo>
                      <a:pt x="775" y="599"/>
                    </a:lnTo>
                    <a:lnTo>
                      <a:pt x="784" y="583"/>
                    </a:lnTo>
                    <a:lnTo>
                      <a:pt x="791" y="565"/>
                    </a:lnTo>
                    <a:lnTo>
                      <a:pt x="798" y="547"/>
                    </a:lnTo>
                    <a:lnTo>
                      <a:pt x="803" y="528"/>
                    </a:lnTo>
                    <a:lnTo>
                      <a:pt x="809" y="510"/>
                    </a:lnTo>
                    <a:lnTo>
                      <a:pt x="812" y="490"/>
                    </a:lnTo>
                    <a:lnTo>
                      <a:pt x="815" y="471"/>
                    </a:lnTo>
                    <a:lnTo>
                      <a:pt x="818" y="451"/>
                    </a:lnTo>
                    <a:lnTo>
                      <a:pt x="820" y="432"/>
                    </a:lnTo>
                    <a:lnTo>
                      <a:pt x="820" y="411"/>
                    </a:lnTo>
                    <a:lnTo>
                      <a:pt x="820" y="411"/>
                    </a:lnTo>
                    <a:lnTo>
                      <a:pt x="820" y="391"/>
                    </a:lnTo>
                    <a:lnTo>
                      <a:pt x="817" y="370"/>
                    </a:lnTo>
                    <a:lnTo>
                      <a:pt x="815" y="349"/>
                    </a:lnTo>
                    <a:lnTo>
                      <a:pt x="812" y="329"/>
                    </a:lnTo>
                    <a:lnTo>
                      <a:pt x="806" y="309"/>
                    </a:lnTo>
                    <a:lnTo>
                      <a:pt x="801" y="290"/>
                    </a:lnTo>
                    <a:lnTo>
                      <a:pt x="795" y="270"/>
                    </a:lnTo>
                    <a:lnTo>
                      <a:pt x="788" y="252"/>
                    </a:lnTo>
                    <a:lnTo>
                      <a:pt x="779" y="233"/>
                    </a:lnTo>
                    <a:lnTo>
                      <a:pt x="771" y="216"/>
                    </a:lnTo>
                    <a:lnTo>
                      <a:pt x="760" y="199"/>
                    </a:lnTo>
                    <a:lnTo>
                      <a:pt x="750" y="182"/>
                    </a:lnTo>
                    <a:lnTo>
                      <a:pt x="738" y="166"/>
                    </a:lnTo>
                    <a:lnTo>
                      <a:pt x="726" y="150"/>
                    </a:lnTo>
                    <a:lnTo>
                      <a:pt x="713" y="136"/>
                    </a:lnTo>
                    <a:lnTo>
                      <a:pt x="699" y="120"/>
                    </a:lnTo>
                    <a:lnTo>
                      <a:pt x="685" y="107"/>
                    </a:lnTo>
                    <a:lnTo>
                      <a:pt x="670" y="94"/>
                    </a:lnTo>
                    <a:lnTo>
                      <a:pt x="655" y="82"/>
                    </a:lnTo>
                    <a:lnTo>
                      <a:pt x="638" y="71"/>
                    </a:lnTo>
                    <a:lnTo>
                      <a:pt x="622" y="60"/>
                    </a:lnTo>
                    <a:lnTo>
                      <a:pt x="605" y="50"/>
                    </a:lnTo>
                    <a:lnTo>
                      <a:pt x="587" y="41"/>
                    </a:lnTo>
                    <a:lnTo>
                      <a:pt x="569" y="33"/>
                    </a:lnTo>
                    <a:lnTo>
                      <a:pt x="551" y="25"/>
                    </a:lnTo>
                    <a:lnTo>
                      <a:pt x="531" y="18"/>
                    </a:lnTo>
                    <a:lnTo>
                      <a:pt x="511" y="13"/>
                    </a:lnTo>
                    <a:lnTo>
                      <a:pt x="492" y="9"/>
                    </a:lnTo>
                    <a:lnTo>
                      <a:pt x="471" y="5"/>
                    </a:lnTo>
                    <a:lnTo>
                      <a:pt x="451" y="2"/>
                    </a:lnTo>
                    <a:lnTo>
                      <a:pt x="430" y="1"/>
                    </a:lnTo>
                    <a:lnTo>
                      <a:pt x="408" y="0"/>
                    </a:lnTo>
                    <a:lnTo>
                      <a:pt x="408" y="0"/>
                    </a:lnTo>
                    <a:lnTo>
                      <a:pt x="389" y="1"/>
                    </a:lnTo>
                    <a:lnTo>
                      <a:pt x="368" y="2"/>
                    </a:lnTo>
                    <a:lnTo>
                      <a:pt x="349" y="4"/>
                    </a:lnTo>
                    <a:lnTo>
                      <a:pt x="329" y="8"/>
                    </a:lnTo>
                    <a:lnTo>
                      <a:pt x="311" y="12"/>
                    </a:lnTo>
                    <a:lnTo>
                      <a:pt x="292" y="17"/>
                    </a:lnTo>
                    <a:lnTo>
                      <a:pt x="274" y="23"/>
                    </a:lnTo>
                    <a:lnTo>
                      <a:pt x="256" y="29"/>
                    </a:lnTo>
                    <a:lnTo>
                      <a:pt x="238" y="37"/>
                    </a:lnTo>
                    <a:lnTo>
                      <a:pt x="221" y="46"/>
                    </a:lnTo>
                    <a:lnTo>
                      <a:pt x="205" y="54"/>
                    </a:lnTo>
                    <a:lnTo>
                      <a:pt x="188" y="64"/>
                    </a:lnTo>
                    <a:lnTo>
                      <a:pt x="173" y="74"/>
                    </a:lnTo>
                    <a:lnTo>
                      <a:pt x="158" y="86"/>
                    </a:lnTo>
                    <a:lnTo>
                      <a:pt x="143" y="98"/>
                    </a:lnTo>
                    <a:lnTo>
                      <a:pt x="129" y="110"/>
                    </a:lnTo>
                    <a:lnTo>
                      <a:pt x="116" y="123"/>
                    </a:lnTo>
                    <a:lnTo>
                      <a:pt x="103" y="137"/>
                    </a:lnTo>
                    <a:lnTo>
                      <a:pt x="91" y="151"/>
                    </a:lnTo>
                    <a:lnTo>
                      <a:pt x="79" y="165"/>
                    </a:lnTo>
                    <a:lnTo>
                      <a:pt x="68" y="180"/>
                    </a:lnTo>
                    <a:lnTo>
                      <a:pt x="58" y="196"/>
                    </a:lnTo>
                    <a:lnTo>
                      <a:pt x="48" y="213"/>
                    </a:lnTo>
                    <a:lnTo>
                      <a:pt x="40" y="230"/>
                    </a:lnTo>
                    <a:lnTo>
                      <a:pt x="32" y="247"/>
                    </a:lnTo>
                    <a:lnTo>
                      <a:pt x="25" y="265"/>
                    </a:lnTo>
                    <a:lnTo>
                      <a:pt x="18" y="283"/>
                    </a:lnTo>
                    <a:lnTo>
                      <a:pt x="13" y="302"/>
                    </a:lnTo>
                    <a:lnTo>
                      <a:pt x="8" y="320"/>
                    </a:lnTo>
                    <a:lnTo>
                      <a:pt x="4" y="340"/>
                    </a:lnTo>
                    <a:lnTo>
                      <a:pt x="1" y="359"/>
                    </a:lnTo>
                    <a:lnTo>
                      <a:pt x="0" y="379"/>
                    </a:lnTo>
                    <a:lnTo>
                      <a:pt x="0" y="379"/>
                    </a:lnTo>
                    <a:lnTo>
                      <a:pt x="21" y="381"/>
                    </a:lnTo>
                    <a:lnTo>
                      <a:pt x="43" y="383"/>
                    </a:lnTo>
                    <a:lnTo>
                      <a:pt x="65" y="386"/>
                    </a:lnTo>
                    <a:lnTo>
                      <a:pt x="86" y="392"/>
                    </a:lnTo>
                    <a:lnTo>
                      <a:pt x="107" y="397"/>
                    </a:lnTo>
                    <a:lnTo>
                      <a:pt x="128" y="404"/>
                    </a:lnTo>
                    <a:lnTo>
                      <a:pt x="148" y="410"/>
                    </a:lnTo>
                    <a:lnTo>
                      <a:pt x="168" y="419"/>
                    </a:lnTo>
                    <a:lnTo>
                      <a:pt x="187" y="428"/>
                    </a:lnTo>
                    <a:lnTo>
                      <a:pt x="206" y="438"/>
                    </a:lnTo>
                    <a:lnTo>
                      <a:pt x="224" y="449"/>
                    </a:lnTo>
                    <a:lnTo>
                      <a:pt x="241" y="460"/>
                    </a:lnTo>
                    <a:lnTo>
                      <a:pt x="259" y="473"/>
                    </a:lnTo>
                    <a:lnTo>
                      <a:pt x="275" y="486"/>
                    </a:lnTo>
                    <a:lnTo>
                      <a:pt x="291" y="500"/>
                    </a:lnTo>
                    <a:lnTo>
                      <a:pt x="307" y="514"/>
                    </a:lnTo>
                    <a:lnTo>
                      <a:pt x="321" y="530"/>
                    </a:lnTo>
                    <a:lnTo>
                      <a:pt x="335" y="546"/>
                    </a:lnTo>
                    <a:lnTo>
                      <a:pt x="348" y="562"/>
                    </a:lnTo>
                    <a:lnTo>
                      <a:pt x="360" y="579"/>
                    </a:lnTo>
                    <a:lnTo>
                      <a:pt x="372" y="597"/>
                    </a:lnTo>
                    <a:lnTo>
                      <a:pt x="382" y="615"/>
                    </a:lnTo>
                    <a:lnTo>
                      <a:pt x="392" y="634"/>
                    </a:lnTo>
                    <a:lnTo>
                      <a:pt x="402" y="653"/>
                    </a:lnTo>
                    <a:lnTo>
                      <a:pt x="410" y="673"/>
                    </a:lnTo>
                    <a:lnTo>
                      <a:pt x="417" y="692"/>
                    </a:lnTo>
                    <a:lnTo>
                      <a:pt x="424" y="713"/>
                    </a:lnTo>
                    <a:lnTo>
                      <a:pt x="429" y="735"/>
                    </a:lnTo>
                    <a:lnTo>
                      <a:pt x="433" y="755"/>
                    </a:lnTo>
                    <a:lnTo>
                      <a:pt x="438" y="777"/>
                    </a:lnTo>
                    <a:lnTo>
                      <a:pt x="440" y="800"/>
                    </a:lnTo>
                    <a:lnTo>
                      <a:pt x="441" y="821"/>
                    </a:lnTo>
                    <a:lnTo>
                      <a:pt x="441" y="821"/>
                    </a:lnTo>
                    <a:close/>
                  </a:path>
                </a:pathLst>
              </a:custGeom>
              <a:solidFill>
                <a:srgbClr val="21AAE0"/>
              </a:solidFill>
              <a:ln w="28575">
                <a:noFill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4602163" y="1872179"/>
              <a:ext cx="278400" cy="278396"/>
              <a:chOff x="152400" y="414338"/>
              <a:chExt cx="1698625" cy="1698625"/>
            </a:xfrm>
            <a:grpFill/>
          </p:grpSpPr>
          <p:sp>
            <p:nvSpPr>
              <p:cNvPr id="139" name="Freeform 41"/>
              <p:cNvSpPr/>
              <p:nvPr/>
            </p:nvSpPr>
            <p:spPr bwMode="auto">
              <a:xfrm>
                <a:off x="152400" y="414338"/>
                <a:ext cx="1698625" cy="1698625"/>
              </a:xfrm>
              <a:custGeom>
                <a:avLst/>
                <a:gdLst>
                  <a:gd name="T0" fmla="*/ 954 w 1070"/>
                  <a:gd name="T1" fmla="*/ 434 h 1070"/>
                  <a:gd name="T2" fmla="*/ 906 w 1070"/>
                  <a:gd name="T3" fmla="*/ 394 h 1070"/>
                  <a:gd name="T4" fmla="*/ 896 w 1070"/>
                  <a:gd name="T5" fmla="*/ 334 h 1070"/>
                  <a:gd name="T6" fmla="*/ 920 w 1070"/>
                  <a:gd name="T7" fmla="*/ 288 h 1070"/>
                  <a:gd name="T8" fmla="*/ 946 w 1070"/>
                  <a:gd name="T9" fmla="*/ 226 h 1070"/>
                  <a:gd name="T10" fmla="*/ 906 w 1070"/>
                  <a:gd name="T11" fmla="*/ 150 h 1070"/>
                  <a:gd name="T12" fmla="*/ 844 w 1070"/>
                  <a:gd name="T13" fmla="*/ 124 h 1070"/>
                  <a:gd name="T14" fmla="*/ 782 w 1070"/>
                  <a:gd name="T15" fmla="*/ 150 h 1070"/>
                  <a:gd name="T16" fmla="*/ 734 w 1070"/>
                  <a:gd name="T17" fmla="*/ 174 h 1070"/>
                  <a:gd name="T18" fmla="*/ 676 w 1070"/>
                  <a:gd name="T19" fmla="*/ 164 h 1070"/>
                  <a:gd name="T20" fmla="*/ 636 w 1070"/>
                  <a:gd name="T21" fmla="*/ 114 h 1070"/>
                  <a:gd name="T22" fmla="*/ 630 w 1070"/>
                  <a:gd name="T23" fmla="*/ 70 h 1070"/>
                  <a:gd name="T24" fmla="*/ 578 w 1070"/>
                  <a:gd name="T25" fmla="*/ 6 h 1070"/>
                  <a:gd name="T26" fmla="*/ 506 w 1070"/>
                  <a:gd name="T27" fmla="*/ 2 h 1070"/>
                  <a:gd name="T28" fmla="*/ 444 w 1070"/>
                  <a:gd name="T29" fmla="*/ 54 h 1070"/>
                  <a:gd name="T30" fmla="*/ 436 w 1070"/>
                  <a:gd name="T31" fmla="*/ 102 h 1070"/>
                  <a:gd name="T32" fmla="*/ 404 w 1070"/>
                  <a:gd name="T33" fmla="*/ 156 h 1070"/>
                  <a:gd name="T34" fmla="*/ 346 w 1070"/>
                  <a:gd name="T35" fmla="*/ 176 h 1070"/>
                  <a:gd name="T36" fmla="*/ 288 w 1070"/>
                  <a:gd name="T37" fmla="*/ 150 h 1070"/>
                  <a:gd name="T38" fmla="*/ 242 w 1070"/>
                  <a:gd name="T39" fmla="*/ 126 h 1070"/>
                  <a:gd name="T40" fmla="*/ 162 w 1070"/>
                  <a:gd name="T41" fmla="*/ 150 h 1070"/>
                  <a:gd name="T42" fmla="*/ 124 w 1070"/>
                  <a:gd name="T43" fmla="*/ 208 h 1070"/>
                  <a:gd name="T44" fmla="*/ 148 w 1070"/>
                  <a:gd name="T45" fmla="*/ 288 h 1070"/>
                  <a:gd name="T46" fmla="*/ 170 w 1070"/>
                  <a:gd name="T47" fmla="*/ 322 h 1070"/>
                  <a:gd name="T48" fmla="*/ 168 w 1070"/>
                  <a:gd name="T49" fmla="*/ 384 h 1070"/>
                  <a:gd name="T50" fmla="*/ 126 w 1070"/>
                  <a:gd name="T51" fmla="*/ 428 h 1070"/>
                  <a:gd name="T52" fmla="*/ 86 w 1070"/>
                  <a:gd name="T53" fmla="*/ 438 h 1070"/>
                  <a:gd name="T54" fmla="*/ 14 w 1070"/>
                  <a:gd name="T55" fmla="*/ 476 h 1070"/>
                  <a:gd name="T56" fmla="*/ 0 w 1070"/>
                  <a:gd name="T57" fmla="*/ 544 h 1070"/>
                  <a:gd name="T58" fmla="*/ 38 w 1070"/>
                  <a:gd name="T59" fmla="*/ 618 h 1070"/>
                  <a:gd name="T60" fmla="*/ 86 w 1070"/>
                  <a:gd name="T61" fmla="*/ 632 h 1070"/>
                  <a:gd name="T62" fmla="*/ 148 w 1070"/>
                  <a:gd name="T63" fmla="*/ 656 h 1070"/>
                  <a:gd name="T64" fmla="*/ 174 w 1070"/>
                  <a:gd name="T65" fmla="*/ 710 h 1070"/>
                  <a:gd name="T66" fmla="*/ 158 w 1070"/>
                  <a:gd name="T67" fmla="*/ 772 h 1070"/>
                  <a:gd name="T68" fmla="*/ 130 w 1070"/>
                  <a:gd name="T69" fmla="*/ 812 h 1070"/>
                  <a:gd name="T70" fmla="*/ 138 w 1070"/>
                  <a:gd name="T71" fmla="*/ 892 h 1070"/>
                  <a:gd name="T72" fmla="*/ 192 w 1070"/>
                  <a:gd name="T73" fmla="*/ 940 h 1070"/>
                  <a:gd name="T74" fmla="*/ 274 w 1070"/>
                  <a:gd name="T75" fmla="*/ 932 h 1070"/>
                  <a:gd name="T76" fmla="*/ 310 w 1070"/>
                  <a:gd name="T77" fmla="*/ 904 h 1070"/>
                  <a:gd name="T78" fmla="*/ 370 w 1070"/>
                  <a:gd name="T79" fmla="*/ 898 h 1070"/>
                  <a:gd name="T80" fmla="*/ 422 w 1070"/>
                  <a:gd name="T81" fmla="*/ 932 h 1070"/>
                  <a:gd name="T82" fmla="*/ 436 w 1070"/>
                  <a:gd name="T83" fmla="*/ 982 h 1070"/>
                  <a:gd name="T84" fmla="*/ 462 w 1070"/>
                  <a:gd name="T85" fmla="*/ 1044 h 1070"/>
                  <a:gd name="T86" fmla="*/ 544 w 1070"/>
                  <a:gd name="T87" fmla="*/ 1070 h 1070"/>
                  <a:gd name="T88" fmla="*/ 606 w 1070"/>
                  <a:gd name="T89" fmla="*/ 1044 h 1070"/>
                  <a:gd name="T90" fmla="*/ 632 w 1070"/>
                  <a:gd name="T91" fmla="*/ 982 h 1070"/>
                  <a:gd name="T92" fmla="*/ 648 w 1070"/>
                  <a:gd name="T93" fmla="*/ 932 h 1070"/>
                  <a:gd name="T94" fmla="*/ 698 w 1070"/>
                  <a:gd name="T95" fmla="*/ 898 h 1070"/>
                  <a:gd name="T96" fmla="*/ 760 w 1070"/>
                  <a:gd name="T97" fmla="*/ 904 h 1070"/>
                  <a:gd name="T98" fmla="*/ 796 w 1070"/>
                  <a:gd name="T99" fmla="*/ 932 h 1070"/>
                  <a:gd name="T100" fmla="*/ 876 w 1070"/>
                  <a:gd name="T101" fmla="*/ 940 h 1070"/>
                  <a:gd name="T102" fmla="*/ 930 w 1070"/>
                  <a:gd name="T103" fmla="*/ 892 h 1070"/>
                  <a:gd name="T104" fmla="*/ 940 w 1070"/>
                  <a:gd name="T105" fmla="*/ 812 h 1070"/>
                  <a:gd name="T106" fmla="*/ 910 w 1070"/>
                  <a:gd name="T107" fmla="*/ 772 h 1070"/>
                  <a:gd name="T108" fmla="*/ 894 w 1070"/>
                  <a:gd name="T109" fmla="*/ 710 h 1070"/>
                  <a:gd name="T110" fmla="*/ 922 w 1070"/>
                  <a:gd name="T111" fmla="*/ 656 h 1070"/>
                  <a:gd name="T112" fmla="*/ 982 w 1070"/>
                  <a:gd name="T113" fmla="*/ 632 h 1070"/>
                  <a:gd name="T114" fmla="*/ 1030 w 1070"/>
                  <a:gd name="T115" fmla="*/ 618 h 1070"/>
                  <a:gd name="T116" fmla="*/ 1070 w 1070"/>
                  <a:gd name="T117" fmla="*/ 544 h 1070"/>
                  <a:gd name="T118" fmla="*/ 1054 w 1070"/>
                  <a:gd name="T119" fmla="*/ 476 h 1070"/>
                  <a:gd name="T120" fmla="*/ 982 w 1070"/>
                  <a:gd name="T121" fmla="*/ 438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70" h="1070">
                    <a:moveTo>
                      <a:pt x="982" y="438"/>
                    </a:moveTo>
                    <a:lnTo>
                      <a:pt x="982" y="438"/>
                    </a:lnTo>
                    <a:lnTo>
                      <a:pt x="982" y="438"/>
                    </a:lnTo>
                    <a:lnTo>
                      <a:pt x="968" y="436"/>
                    </a:lnTo>
                    <a:lnTo>
                      <a:pt x="954" y="434"/>
                    </a:lnTo>
                    <a:lnTo>
                      <a:pt x="942" y="428"/>
                    </a:lnTo>
                    <a:lnTo>
                      <a:pt x="932" y="422"/>
                    </a:lnTo>
                    <a:lnTo>
                      <a:pt x="922" y="414"/>
                    </a:lnTo>
                    <a:lnTo>
                      <a:pt x="914" y="404"/>
                    </a:lnTo>
                    <a:lnTo>
                      <a:pt x="906" y="394"/>
                    </a:lnTo>
                    <a:lnTo>
                      <a:pt x="900" y="384"/>
                    </a:lnTo>
                    <a:lnTo>
                      <a:pt x="896" y="372"/>
                    </a:lnTo>
                    <a:lnTo>
                      <a:pt x="894" y="360"/>
                    </a:lnTo>
                    <a:lnTo>
                      <a:pt x="894" y="346"/>
                    </a:lnTo>
                    <a:lnTo>
                      <a:pt x="896" y="334"/>
                    </a:lnTo>
                    <a:lnTo>
                      <a:pt x="898" y="322"/>
                    </a:lnTo>
                    <a:lnTo>
                      <a:pt x="904" y="310"/>
                    </a:lnTo>
                    <a:lnTo>
                      <a:pt x="910" y="298"/>
                    </a:lnTo>
                    <a:lnTo>
                      <a:pt x="920" y="288"/>
                    </a:lnTo>
                    <a:lnTo>
                      <a:pt x="920" y="288"/>
                    </a:lnTo>
                    <a:lnTo>
                      <a:pt x="920" y="288"/>
                    </a:lnTo>
                    <a:lnTo>
                      <a:pt x="930" y="274"/>
                    </a:lnTo>
                    <a:lnTo>
                      <a:pt x="940" y="258"/>
                    </a:lnTo>
                    <a:lnTo>
                      <a:pt x="944" y="242"/>
                    </a:lnTo>
                    <a:lnTo>
                      <a:pt x="946" y="226"/>
                    </a:lnTo>
                    <a:lnTo>
                      <a:pt x="944" y="208"/>
                    </a:lnTo>
                    <a:lnTo>
                      <a:pt x="940" y="192"/>
                    </a:lnTo>
                    <a:lnTo>
                      <a:pt x="930" y="178"/>
                    </a:lnTo>
                    <a:lnTo>
                      <a:pt x="920" y="164"/>
                    </a:lnTo>
                    <a:lnTo>
                      <a:pt x="906" y="150"/>
                    </a:lnTo>
                    <a:lnTo>
                      <a:pt x="906" y="150"/>
                    </a:lnTo>
                    <a:lnTo>
                      <a:pt x="892" y="138"/>
                    </a:lnTo>
                    <a:lnTo>
                      <a:pt x="876" y="130"/>
                    </a:lnTo>
                    <a:lnTo>
                      <a:pt x="860" y="126"/>
                    </a:lnTo>
                    <a:lnTo>
                      <a:pt x="844" y="124"/>
                    </a:lnTo>
                    <a:lnTo>
                      <a:pt x="826" y="126"/>
                    </a:lnTo>
                    <a:lnTo>
                      <a:pt x="810" y="130"/>
                    </a:lnTo>
                    <a:lnTo>
                      <a:pt x="796" y="138"/>
                    </a:lnTo>
                    <a:lnTo>
                      <a:pt x="782" y="150"/>
                    </a:lnTo>
                    <a:lnTo>
                      <a:pt x="782" y="150"/>
                    </a:lnTo>
                    <a:lnTo>
                      <a:pt x="782" y="150"/>
                    </a:lnTo>
                    <a:lnTo>
                      <a:pt x="770" y="158"/>
                    </a:lnTo>
                    <a:lnTo>
                      <a:pt x="760" y="166"/>
                    </a:lnTo>
                    <a:lnTo>
                      <a:pt x="748" y="172"/>
                    </a:lnTo>
                    <a:lnTo>
                      <a:pt x="734" y="174"/>
                    </a:lnTo>
                    <a:lnTo>
                      <a:pt x="722" y="176"/>
                    </a:lnTo>
                    <a:lnTo>
                      <a:pt x="710" y="174"/>
                    </a:lnTo>
                    <a:lnTo>
                      <a:pt x="698" y="172"/>
                    </a:lnTo>
                    <a:lnTo>
                      <a:pt x="686" y="168"/>
                    </a:lnTo>
                    <a:lnTo>
                      <a:pt x="676" y="164"/>
                    </a:lnTo>
                    <a:lnTo>
                      <a:pt x="664" y="156"/>
                    </a:lnTo>
                    <a:lnTo>
                      <a:pt x="656" y="148"/>
                    </a:lnTo>
                    <a:lnTo>
                      <a:pt x="648" y="138"/>
                    </a:lnTo>
                    <a:lnTo>
                      <a:pt x="642" y="128"/>
                    </a:lnTo>
                    <a:lnTo>
                      <a:pt x="636" y="114"/>
                    </a:lnTo>
                    <a:lnTo>
                      <a:pt x="634" y="102"/>
                    </a:lnTo>
                    <a:lnTo>
                      <a:pt x="632" y="88"/>
                    </a:lnTo>
                    <a:lnTo>
                      <a:pt x="632" y="88"/>
                    </a:lnTo>
                    <a:lnTo>
                      <a:pt x="632" y="88"/>
                    </a:lnTo>
                    <a:lnTo>
                      <a:pt x="630" y="70"/>
                    </a:lnTo>
                    <a:lnTo>
                      <a:pt x="626" y="54"/>
                    </a:lnTo>
                    <a:lnTo>
                      <a:pt x="616" y="38"/>
                    </a:lnTo>
                    <a:lnTo>
                      <a:pt x="606" y="26"/>
                    </a:lnTo>
                    <a:lnTo>
                      <a:pt x="594" y="14"/>
                    </a:lnTo>
                    <a:lnTo>
                      <a:pt x="578" y="6"/>
                    </a:lnTo>
                    <a:lnTo>
                      <a:pt x="562" y="2"/>
                    </a:lnTo>
                    <a:lnTo>
                      <a:pt x="544" y="0"/>
                    </a:lnTo>
                    <a:lnTo>
                      <a:pt x="524" y="0"/>
                    </a:lnTo>
                    <a:lnTo>
                      <a:pt x="524" y="0"/>
                    </a:lnTo>
                    <a:lnTo>
                      <a:pt x="506" y="2"/>
                    </a:lnTo>
                    <a:lnTo>
                      <a:pt x="490" y="6"/>
                    </a:lnTo>
                    <a:lnTo>
                      <a:pt x="476" y="14"/>
                    </a:lnTo>
                    <a:lnTo>
                      <a:pt x="462" y="26"/>
                    </a:lnTo>
                    <a:lnTo>
                      <a:pt x="452" y="38"/>
                    </a:lnTo>
                    <a:lnTo>
                      <a:pt x="444" y="54"/>
                    </a:lnTo>
                    <a:lnTo>
                      <a:pt x="438" y="70"/>
                    </a:lnTo>
                    <a:lnTo>
                      <a:pt x="436" y="88"/>
                    </a:lnTo>
                    <a:lnTo>
                      <a:pt x="436" y="88"/>
                    </a:lnTo>
                    <a:lnTo>
                      <a:pt x="436" y="88"/>
                    </a:lnTo>
                    <a:lnTo>
                      <a:pt x="436" y="102"/>
                    </a:lnTo>
                    <a:lnTo>
                      <a:pt x="432" y="114"/>
                    </a:lnTo>
                    <a:lnTo>
                      <a:pt x="428" y="128"/>
                    </a:lnTo>
                    <a:lnTo>
                      <a:pt x="422" y="138"/>
                    </a:lnTo>
                    <a:lnTo>
                      <a:pt x="414" y="148"/>
                    </a:lnTo>
                    <a:lnTo>
                      <a:pt x="404" y="156"/>
                    </a:lnTo>
                    <a:lnTo>
                      <a:pt x="394" y="164"/>
                    </a:lnTo>
                    <a:lnTo>
                      <a:pt x="382" y="168"/>
                    </a:lnTo>
                    <a:lnTo>
                      <a:pt x="370" y="172"/>
                    </a:lnTo>
                    <a:lnTo>
                      <a:pt x="358" y="174"/>
                    </a:lnTo>
                    <a:lnTo>
                      <a:pt x="346" y="176"/>
                    </a:lnTo>
                    <a:lnTo>
                      <a:pt x="334" y="174"/>
                    </a:lnTo>
                    <a:lnTo>
                      <a:pt x="322" y="172"/>
                    </a:lnTo>
                    <a:lnTo>
                      <a:pt x="310" y="166"/>
                    </a:lnTo>
                    <a:lnTo>
                      <a:pt x="298" y="158"/>
                    </a:lnTo>
                    <a:lnTo>
                      <a:pt x="288" y="150"/>
                    </a:lnTo>
                    <a:lnTo>
                      <a:pt x="286" y="150"/>
                    </a:lnTo>
                    <a:lnTo>
                      <a:pt x="286" y="150"/>
                    </a:lnTo>
                    <a:lnTo>
                      <a:pt x="274" y="138"/>
                    </a:lnTo>
                    <a:lnTo>
                      <a:pt x="258" y="130"/>
                    </a:lnTo>
                    <a:lnTo>
                      <a:pt x="242" y="126"/>
                    </a:lnTo>
                    <a:lnTo>
                      <a:pt x="224" y="124"/>
                    </a:lnTo>
                    <a:lnTo>
                      <a:pt x="208" y="126"/>
                    </a:lnTo>
                    <a:lnTo>
                      <a:pt x="192" y="130"/>
                    </a:lnTo>
                    <a:lnTo>
                      <a:pt x="176" y="138"/>
                    </a:lnTo>
                    <a:lnTo>
                      <a:pt x="162" y="150"/>
                    </a:lnTo>
                    <a:lnTo>
                      <a:pt x="148" y="164"/>
                    </a:lnTo>
                    <a:lnTo>
                      <a:pt x="148" y="164"/>
                    </a:lnTo>
                    <a:lnTo>
                      <a:pt x="138" y="178"/>
                    </a:lnTo>
                    <a:lnTo>
                      <a:pt x="130" y="192"/>
                    </a:lnTo>
                    <a:lnTo>
                      <a:pt x="124" y="208"/>
                    </a:lnTo>
                    <a:lnTo>
                      <a:pt x="124" y="226"/>
                    </a:lnTo>
                    <a:lnTo>
                      <a:pt x="124" y="242"/>
                    </a:lnTo>
                    <a:lnTo>
                      <a:pt x="130" y="258"/>
                    </a:lnTo>
                    <a:lnTo>
                      <a:pt x="138" y="274"/>
                    </a:lnTo>
                    <a:lnTo>
                      <a:pt x="148" y="288"/>
                    </a:lnTo>
                    <a:lnTo>
                      <a:pt x="148" y="288"/>
                    </a:lnTo>
                    <a:lnTo>
                      <a:pt x="148" y="288"/>
                    </a:lnTo>
                    <a:lnTo>
                      <a:pt x="158" y="298"/>
                    </a:lnTo>
                    <a:lnTo>
                      <a:pt x="166" y="310"/>
                    </a:lnTo>
                    <a:lnTo>
                      <a:pt x="170" y="322"/>
                    </a:lnTo>
                    <a:lnTo>
                      <a:pt x="174" y="334"/>
                    </a:lnTo>
                    <a:lnTo>
                      <a:pt x="174" y="346"/>
                    </a:lnTo>
                    <a:lnTo>
                      <a:pt x="174" y="360"/>
                    </a:lnTo>
                    <a:lnTo>
                      <a:pt x="172" y="372"/>
                    </a:lnTo>
                    <a:lnTo>
                      <a:pt x="168" y="384"/>
                    </a:lnTo>
                    <a:lnTo>
                      <a:pt x="162" y="394"/>
                    </a:lnTo>
                    <a:lnTo>
                      <a:pt x="156" y="404"/>
                    </a:lnTo>
                    <a:lnTo>
                      <a:pt x="148" y="414"/>
                    </a:lnTo>
                    <a:lnTo>
                      <a:pt x="138" y="422"/>
                    </a:lnTo>
                    <a:lnTo>
                      <a:pt x="126" y="428"/>
                    </a:lnTo>
                    <a:lnTo>
                      <a:pt x="114" y="434"/>
                    </a:lnTo>
                    <a:lnTo>
                      <a:pt x="102" y="436"/>
                    </a:lnTo>
                    <a:lnTo>
                      <a:pt x="86" y="438"/>
                    </a:lnTo>
                    <a:lnTo>
                      <a:pt x="86" y="438"/>
                    </a:lnTo>
                    <a:lnTo>
                      <a:pt x="86" y="438"/>
                    </a:lnTo>
                    <a:lnTo>
                      <a:pt x="70" y="440"/>
                    </a:lnTo>
                    <a:lnTo>
                      <a:pt x="52" y="444"/>
                    </a:lnTo>
                    <a:lnTo>
                      <a:pt x="38" y="452"/>
                    </a:lnTo>
                    <a:lnTo>
                      <a:pt x="24" y="464"/>
                    </a:lnTo>
                    <a:lnTo>
                      <a:pt x="14" y="476"/>
                    </a:lnTo>
                    <a:lnTo>
                      <a:pt x="6" y="490"/>
                    </a:lnTo>
                    <a:lnTo>
                      <a:pt x="2" y="508"/>
                    </a:lnTo>
                    <a:lnTo>
                      <a:pt x="0" y="526"/>
                    </a:lnTo>
                    <a:lnTo>
                      <a:pt x="0" y="544"/>
                    </a:lnTo>
                    <a:lnTo>
                      <a:pt x="0" y="544"/>
                    </a:lnTo>
                    <a:lnTo>
                      <a:pt x="2" y="562"/>
                    </a:lnTo>
                    <a:lnTo>
                      <a:pt x="6" y="580"/>
                    </a:lnTo>
                    <a:lnTo>
                      <a:pt x="14" y="594"/>
                    </a:lnTo>
                    <a:lnTo>
                      <a:pt x="24" y="606"/>
                    </a:lnTo>
                    <a:lnTo>
                      <a:pt x="38" y="618"/>
                    </a:lnTo>
                    <a:lnTo>
                      <a:pt x="52" y="626"/>
                    </a:lnTo>
                    <a:lnTo>
                      <a:pt x="70" y="630"/>
                    </a:lnTo>
                    <a:lnTo>
                      <a:pt x="86" y="632"/>
                    </a:lnTo>
                    <a:lnTo>
                      <a:pt x="86" y="632"/>
                    </a:lnTo>
                    <a:lnTo>
                      <a:pt x="86" y="632"/>
                    </a:lnTo>
                    <a:lnTo>
                      <a:pt x="102" y="634"/>
                    </a:lnTo>
                    <a:lnTo>
                      <a:pt x="114" y="636"/>
                    </a:lnTo>
                    <a:lnTo>
                      <a:pt x="126" y="642"/>
                    </a:lnTo>
                    <a:lnTo>
                      <a:pt x="138" y="648"/>
                    </a:lnTo>
                    <a:lnTo>
                      <a:pt x="148" y="656"/>
                    </a:lnTo>
                    <a:lnTo>
                      <a:pt x="156" y="666"/>
                    </a:lnTo>
                    <a:lnTo>
                      <a:pt x="162" y="676"/>
                    </a:lnTo>
                    <a:lnTo>
                      <a:pt x="168" y="686"/>
                    </a:lnTo>
                    <a:lnTo>
                      <a:pt x="172" y="698"/>
                    </a:lnTo>
                    <a:lnTo>
                      <a:pt x="174" y="710"/>
                    </a:lnTo>
                    <a:lnTo>
                      <a:pt x="174" y="724"/>
                    </a:lnTo>
                    <a:lnTo>
                      <a:pt x="174" y="736"/>
                    </a:lnTo>
                    <a:lnTo>
                      <a:pt x="170" y="748"/>
                    </a:lnTo>
                    <a:lnTo>
                      <a:pt x="166" y="760"/>
                    </a:lnTo>
                    <a:lnTo>
                      <a:pt x="158" y="772"/>
                    </a:lnTo>
                    <a:lnTo>
                      <a:pt x="148" y="782"/>
                    </a:lnTo>
                    <a:lnTo>
                      <a:pt x="148" y="782"/>
                    </a:lnTo>
                    <a:lnTo>
                      <a:pt x="148" y="782"/>
                    </a:lnTo>
                    <a:lnTo>
                      <a:pt x="138" y="796"/>
                    </a:lnTo>
                    <a:lnTo>
                      <a:pt x="130" y="812"/>
                    </a:lnTo>
                    <a:lnTo>
                      <a:pt x="124" y="828"/>
                    </a:lnTo>
                    <a:lnTo>
                      <a:pt x="124" y="844"/>
                    </a:lnTo>
                    <a:lnTo>
                      <a:pt x="124" y="862"/>
                    </a:lnTo>
                    <a:lnTo>
                      <a:pt x="130" y="878"/>
                    </a:lnTo>
                    <a:lnTo>
                      <a:pt x="138" y="892"/>
                    </a:lnTo>
                    <a:lnTo>
                      <a:pt x="148" y="906"/>
                    </a:lnTo>
                    <a:lnTo>
                      <a:pt x="162" y="920"/>
                    </a:lnTo>
                    <a:lnTo>
                      <a:pt x="162" y="920"/>
                    </a:lnTo>
                    <a:lnTo>
                      <a:pt x="176" y="932"/>
                    </a:lnTo>
                    <a:lnTo>
                      <a:pt x="192" y="940"/>
                    </a:lnTo>
                    <a:lnTo>
                      <a:pt x="208" y="944"/>
                    </a:lnTo>
                    <a:lnTo>
                      <a:pt x="224" y="946"/>
                    </a:lnTo>
                    <a:lnTo>
                      <a:pt x="242" y="944"/>
                    </a:lnTo>
                    <a:lnTo>
                      <a:pt x="258" y="940"/>
                    </a:lnTo>
                    <a:lnTo>
                      <a:pt x="274" y="932"/>
                    </a:lnTo>
                    <a:lnTo>
                      <a:pt x="286" y="920"/>
                    </a:lnTo>
                    <a:lnTo>
                      <a:pt x="288" y="920"/>
                    </a:lnTo>
                    <a:lnTo>
                      <a:pt x="288" y="920"/>
                    </a:lnTo>
                    <a:lnTo>
                      <a:pt x="298" y="912"/>
                    </a:lnTo>
                    <a:lnTo>
                      <a:pt x="310" y="904"/>
                    </a:lnTo>
                    <a:lnTo>
                      <a:pt x="322" y="898"/>
                    </a:lnTo>
                    <a:lnTo>
                      <a:pt x="334" y="896"/>
                    </a:lnTo>
                    <a:lnTo>
                      <a:pt x="346" y="894"/>
                    </a:lnTo>
                    <a:lnTo>
                      <a:pt x="358" y="896"/>
                    </a:lnTo>
                    <a:lnTo>
                      <a:pt x="370" y="898"/>
                    </a:lnTo>
                    <a:lnTo>
                      <a:pt x="382" y="902"/>
                    </a:lnTo>
                    <a:lnTo>
                      <a:pt x="394" y="906"/>
                    </a:lnTo>
                    <a:lnTo>
                      <a:pt x="404" y="914"/>
                    </a:lnTo>
                    <a:lnTo>
                      <a:pt x="414" y="922"/>
                    </a:lnTo>
                    <a:lnTo>
                      <a:pt x="422" y="932"/>
                    </a:lnTo>
                    <a:lnTo>
                      <a:pt x="428" y="942"/>
                    </a:lnTo>
                    <a:lnTo>
                      <a:pt x="432" y="956"/>
                    </a:lnTo>
                    <a:lnTo>
                      <a:pt x="436" y="968"/>
                    </a:lnTo>
                    <a:lnTo>
                      <a:pt x="436" y="982"/>
                    </a:lnTo>
                    <a:lnTo>
                      <a:pt x="436" y="982"/>
                    </a:lnTo>
                    <a:lnTo>
                      <a:pt x="436" y="982"/>
                    </a:lnTo>
                    <a:lnTo>
                      <a:pt x="438" y="1000"/>
                    </a:lnTo>
                    <a:lnTo>
                      <a:pt x="444" y="1016"/>
                    </a:lnTo>
                    <a:lnTo>
                      <a:pt x="452" y="1032"/>
                    </a:lnTo>
                    <a:lnTo>
                      <a:pt x="462" y="1044"/>
                    </a:lnTo>
                    <a:lnTo>
                      <a:pt x="476" y="1056"/>
                    </a:lnTo>
                    <a:lnTo>
                      <a:pt x="490" y="1064"/>
                    </a:lnTo>
                    <a:lnTo>
                      <a:pt x="506" y="1068"/>
                    </a:lnTo>
                    <a:lnTo>
                      <a:pt x="524" y="1070"/>
                    </a:lnTo>
                    <a:lnTo>
                      <a:pt x="544" y="1070"/>
                    </a:lnTo>
                    <a:lnTo>
                      <a:pt x="544" y="1070"/>
                    </a:lnTo>
                    <a:lnTo>
                      <a:pt x="562" y="1068"/>
                    </a:lnTo>
                    <a:lnTo>
                      <a:pt x="578" y="1064"/>
                    </a:lnTo>
                    <a:lnTo>
                      <a:pt x="594" y="1056"/>
                    </a:lnTo>
                    <a:lnTo>
                      <a:pt x="606" y="1044"/>
                    </a:lnTo>
                    <a:lnTo>
                      <a:pt x="616" y="1032"/>
                    </a:lnTo>
                    <a:lnTo>
                      <a:pt x="626" y="1016"/>
                    </a:lnTo>
                    <a:lnTo>
                      <a:pt x="630" y="1000"/>
                    </a:lnTo>
                    <a:lnTo>
                      <a:pt x="632" y="982"/>
                    </a:lnTo>
                    <a:lnTo>
                      <a:pt x="632" y="982"/>
                    </a:lnTo>
                    <a:lnTo>
                      <a:pt x="632" y="982"/>
                    </a:lnTo>
                    <a:lnTo>
                      <a:pt x="634" y="968"/>
                    </a:lnTo>
                    <a:lnTo>
                      <a:pt x="636" y="956"/>
                    </a:lnTo>
                    <a:lnTo>
                      <a:pt x="642" y="942"/>
                    </a:lnTo>
                    <a:lnTo>
                      <a:pt x="648" y="932"/>
                    </a:lnTo>
                    <a:lnTo>
                      <a:pt x="656" y="922"/>
                    </a:lnTo>
                    <a:lnTo>
                      <a:pt x="664" y="914"/>
                    </a:lnTo>
                    <a:lnTo>
                      <a:pt x="676" y="906"/>
                    </a:lnTo>
                    <a:lnTo>
                      <a:pt x="686" y="902"/>
                    </a:lnTo>
                    <a:lnTo>
                      <a:pt x="698" y="898"/>
                    </a:lnTo>
                    <a:lnTo>
                      <a:pt x="710" y="896"/>
                    </a:lnTo>
                    <a:lnTo>
                      <a:pt x="722" y="894"/>
                    </a:lnTo>
                    <a:lnTo>
                      <a:pt x="734" y="896"/>
                    </a:lnTo>
                    <a:lnTo>
                      <a:pt x="748" y="898"/>
                    </a:lnTo>
                    <a:lnTo>
                      <a:pt x="760" y="904"/>
                    </a:lnTo>
                    <a:lnTo>
                      <a:pt x="770" y="912"/>
                    </a:lnTo>
                    <a:lnTo>
                      <a:pt x="782" y="920"/>
                    </a:lnTo>
                    <a:lnTo>
                      <a:pt x="782" y="920"/>
                    </a:lnTo>
                    <a:lnTo>
                      <a:pt x="782" y="920"/>
                    </a:lnTo>
                    <a:lnTo>
                      <a:pt x="796" y="932"/>
                    </a:lnTo>
                    <a:lnTo>
                      <a:pt x="810" y="940"/>
                    </a:lnTo>
                    <a:lnTo>
                      <a:pt x="826" y="944"/>
                    </a:lnTo>
                    <a:lnTo>
                      <a:pt x="844" y="946"/>
                    </a:lnTo>
                    <a:lnTo>
                      <a:pt x="860" y="944"/>
                    </a:lnTo>
                    <a:lnTo>
                      <a:pt x="876" y="940"/>
                    </a:lnTo>
                    <a:lnTo>
                      <a:pt x="892" y="932"/>
                    </a:lnTo>
                    <a:lnTo>
                      <a:pt x="906" y="920"/>
                    </a:lnTo>
                    <a:lnTo>
                      <a:pt x="920" y="906"/>
                    </a:lnTo>
                    <a:lnTo>
                      <a:pt x="920" y="906"/>
                    </a:lnTo>
                    <a:lnTo>
                      <a:pt x="930" y="892"/>
                    </a:lnTo>
                    <a:lnTo>
                      <a:pt x="940" y="878"/>
                    </a:lnTo>
                    <a:lnTo>
                      <a:pt x="944" y="862"/>
                    </a:lnTo>
                    <a:lnTo>
                      <a:pt x="946" y="844"/>
                    </a:lnTo>
                    <a:lnTo>
                      <a:pt x="944" y="828"/>
                    </a:lnTo>
                    <a:lnTo>
                      <a:pt x="940" y="812"/>
                    </a:lnTo>
                    <a:lnTo>
                      <a:pt x="930" y="796"/>
                    </a:lnTo>
                    <a:lnTo>
                      <a:pt x="920" y="782"/>
                    </a:lnTo>
                    <a:lnTo>
                      <a:pt x="920" y="782"/>
                    </a:lnTo>
                    <a:lnTo>
                      <a:pt x="920" y="782"/>
                    </a:lnTo>
                    <a:lnTo>
                      <a:pt x="910" y="772"/>
                    </a:lnTo>
                    <a:lnTo>
                      <a:pt x="904" y="760"/>
                    </a:lnTo>
                    <a:lnTo>
                      <a:pt x="898" y="748"/>
                    </a:lnTo>
                    <a:lnTo>
                      <a:pt x="896" y="736"/>
                    </a:lnTo>
                    <a:lnTo>
                      <a:pt x="894" y="724"/>
                    </a:lnTo>
                    <a:lnTo>
                      <a:pt x="894" y="710"/>
                    </a:lnTo>
                    <a:lnTo>
                      <a:pt x="896" y="698"/>
                    </a:lnTo>
                    <a:lnTo>
                      <a:pt x="900" y="686"/>
                    </a:lnTo>
                    <a:lnTo>
                      <a:pt x="906" y="676"/>
                    </a:lnTo>
                    <a:lnTo>
                      <a:pt x="914" y="666"/>
                    </a:lnTo>
                    <a:lnTo>
                      <a:pt x="922" y="656"/>
                    </a:lnTo>
                    <a:lnTo>
                      <a:pt x="932" y="648"/>
                    </a:lnTo>
                    <a:lnTo>
                      <a:pt x="942" y="642"/>
                    </a:lnTo>
                    <a:lnTo>
                      <a:pt x="954" y="636"/>
                    </a:lnTo>
                    <a:lnTo>
                      <a:pt x="968" y="634"/>
                    </a:lnTo>
                    <a:lnTo>
                      <a:pt x="982" y="632"/>
                    </a:lnTo>
                    <a:lnTo>
                      <a:pt x="982" y="632"/>
                    </a:lnTo>
                    <a:lnTo>
                      <a:pt x="982" y="632"/>
                    </a:lnTo>
                    <a:lnTo>
                      <a:pt x="1000" y="630"/>
                    </a:lnTo>
                    <a:lnTo>
                      <a:pt x="1016" y="626"/>
                    </a:lnTo>
                    <a:lnTo>
                      <a:pt x="1030" y="618"/>
                    </a:lnTo>
                    <a:lnTo>
                      <a:pt x="1044" y="606"/>
                    </a:lnTo>
                    <a:lnTo>
                      <a:pt x="1054" y="594"/>
                    </a:lnTo>
                    <a:lnTo>
                      <a:pt x="1062" y="580"/>
                    </a:lnTo>
                    <a:lnTo>
                      <a:pt x="1068" y="562"/>
                    </a:lnTo>
                    <a:lnTo>
                      <a:pt x="1070" y="544"/>
                    </a:lnTo>
                    <a:lnTo>
                      <a:pt x="1070" y="526"/>
                    </a:lnTo>
                    <a:lnTo>
                      <a:pt x="1070" y="526"/>
                    </a:lnTo>
                    <a:lnTo>
                      <a:pt x="1068" y="508"/>
                    </a:lnTo>
                    <a:lnTo>
                      <a:pt x="1062" y="490"/>
                    </a:lnTo>
                    <a:lnTo>
                      <a:pt x="1054" y="476"/>
                    </a:lnTo>
                    <a:lnTo>
                      <a:pt x="1044" y="464"/>
                    </a:lnTo>
                    <a:lnTo>
                      <a:pt x="1030" y="452"/>
                    </a:lnTo>
                    <a:lnTo>
                      <a:pt x="1016" y="444"/>
                    </a:lnTo>
                    <a:lnTo>
                      <a:pt x="1000" y="440"/>
                    </a:lnTo>
                    <a:lnTo>
                      <a:pt x="982" y="438"/>
                    </a:lnTo>
                    <a:lnTo>
                      <a:pt x="982" y="438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40" name="Freeform 42"/>
              <p:cNvSpPr/>
              <p:nvPr/>
            </p:nvSpPr>
            <p:spPr bwMode="auto">
              <a:xfrm>
                <a:off x="663575" y="925513"/>
                <a:ext cx="676275" cy="676275"/>
              </a:xfrm>
              <a:custGeom>
                <a:avLst/>
                <a:gdLst>
                  <a:gd name="T0" fmla="*/ 426 w 426"/>
                  <a:gd name="T1" fmla="*/ 212 h 426"/>
                  <a:gd name="T2" fmla="*/ 422 w 426"/>
                  <a:gd name="T3" fmla="*/ 256 h 426"/>
                  <a:gd name="T4" fmla="*/ 408 w 426"/>
                  <a:gd name="T5" fmla="*/ 296 h 426"/>
                  <a:gd name="T6" fmla="*/ 390 w 426"/>
                  <a:gd name="T7" fmla="*/ 332 h 426"/>
                  <a:gd name="T8" fmla="*/ 364 w 426"/>
                  <a:gd name="T9" fmla="*/ 364 h 426"/>
                  <a:gd name="T10" fmla="*/ 332 w 426"/>
                  <a:gd name="T11" fmla="*/ 390 h 426"/>
                  <a:gd name="T12" fmla="*/ 296 w 426"/>
                  <a:gd name="T13" fmla="*/ 410 h 426"/>
                  <a:gd name="T14" fmla="*/ 256 w 426"/>
                  <a:gd name="T15" fmla="*/ 422 h 426"/>
                  <a:gd name="T16" fmla="*/ 212 w 426"/>
                  <a:gd name="T17" fmla="*/ 426 h 426"/>
                  <a:gd name="T18" fmla="*/ 190 w 426"/>
                  <a:gd name="T19" fmla="*/ 426 h 426"/>
                  <a:gd name="T20" fmla="*/ 148 w 426"/>
                  <a:gd name="T21" fmla="*/ 416 h 426"/>
                  <a:gd name="T22" fmla="*/ 110 w 426"/>
                  <a:gd name="T23" fmla="*/ 400 h 426"/>
                  <a:gd name="T24" fmla="*/ 76 w 426"/>
                  <a:gd name="T25" fmla="*/ 378 h 426"/>
                  <a:gd name="T26" fmla="*/ 48 w 426"/>
                  <a:gd name="T27" fmla="*/ 348 h 426"/>
                  <a:gd name="T28" fmla="*/ 24 w 426"/>
                  <a:gd name="T29" fmla="*/ 314 h 426"/>
                  <a:gd name="T30" fmla="*/ 8 w 426"/>
                  <a:gd name="T31" fmla="*/ 276 h 426"/>
                  <a:gd name="T32" fmla="*/ 0 w 426"/>
                  <a:gd name="T33" fmla="*/ 234 h 426"/>
                  <a:gd name="T34" fmla="*/ 0 w 426"/>
                  <a:gd name="T35" fmla="*/ 212 h 426"/>
                  <a:gd name="T36" fmla="*/ 4 w 426"/>
                  <a:gd name="T37" fmla="*/ 170 h 426"/>
                  <a:gd name="T38" fmla="*/ 16 w 426"/>
                  <a:gd name="T39" fmla="*/ 130 h 426"/>
                  <a:gd name="T40" fmla="*/ 36 w 426"/>
                  <a:gd name="T41" fmla="*/ 94 h 426"/>
                  <a:gd name="T42" fmla="*/ 62 w 426"/>
                  <a:gd name="T43" fmla="*/ 62 h 426"/>
                  <a:gd name="T44" fmla="*/ 94 w 426"/>
                  <a:gd name="T45" fmla="*/ 36 h 426"/>
                  <a:gd name="T46" fmla="*/ 130 w 426"/>
                  <a:gd name="T47" fmla="*/ 16 h 426"/>
                  <a:gd name="T48" fmla="*/ 170 w 426"/>
                  <a:gd name="T49" fmla="*/ 4 h 426"/>
                  <a:gd name="T50" fmla="*/ 212 w 426"/>
                  <a:gd name="T51" fmla="*/ 0 h 426"/>
                  <a:gd name="T52" fmla="*/ 234 w 426"/>
                  <a:gd name="T53" fmla="*/ 0 h 426"/>
                  <a:gd name="T54" fmla="*/ 276 w 426"/>
                  <a:gd name="T55" fmla="*/ 10 h 426"/>
                  <a:gd name="T56" fmla="*/ 314 w 426"/>
                  <a:gd name="T57" fmla="*/ 26 h 426"/>
                  <a:gd name="T58" fmla="*/ 348 w 426"/>
                  <a:gd name="T59" fmla="*/ 48 h 426"/>
                  <a:gd name="T60" fmla="*/ 376 w 426"/>
                  <a:gd name="T61" fmla="*/ 78 h 426"/>
                  <a:gd name="T62" fmla="*/ 400 w 426"/>
                  <a:gd name="T63" fmla="*/ 112 h 426"/>
                  <a:gd name="T64" fmla="*/ 416 w 426"/>
                  <a:gd name="T65" fmla="*/ 150 h 426"/>
                  <a:gd name="T66" fmla="*/ 424 w 426"/>
                  <a:gd name="T67" fmla="*/ 192 h 426"/>
                  <a:gd name="T68" fmla="*/ 426 w 426"/>
                  <a:gd name="T69" fmla="*/ 212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26" h="426">
                    <a:moveTo>
                      <a:pt x="426" y="212"/>
                    </a:moveTo>
                    <a:lnTo>
                      <a:pt x="426" y="212"/>
                    </a:lnTo>
                    <a:lnTo>
                      <a:pt x="424" y="234"/>
                    </a:lnTo>
                    <a:lnTo>
                      <a:pt x="422" y="256"/>
                    </a:lnTo>
                    <a:lnTo>
                      <a:pt x="416" y="276"/>
                    </a:lnTo>
                    <a:lnTo>
                      <a:pt x="408" y="296"/>
                    </a:lnTo>
                    <a:lnTo>
                      <a:pt x="400" y="314"/>
                    </a:lnTo>
                    <a:lnTo>
                      <a:pt x="390" y="332"/>
                    </a:lnTo>
                    <a:lnTo>
                      <a:pt x="376" y="348"/>
                    </a:lnTo>
                    <a:lnTo>
                      <a:pt x="364" y="364"/>
                    </a:lnTo>
                    <a:lnTo>
                      <a:pt x="348" y="378"/>
                    </a:lnTo>
                    <a:lnTo>
                      <a:pt x="332" y="390"/>
                    </a:lnTo>
                    <a:lnTo>
                      <a:pt x="314" y="400"/>
                    </a:lnTo>
                    <a:lnTo>
                      <a:pt x="296" y="410"/>
                    </a:lnTo>
                    <a:lnTo>
                      <a:pt x="276" y="416"/>
                    </a:lnTo>
                    <a:lnTo>
                      <a:pt x="256" y="422"/>
                    </a:lnTo>
                    <a:lnTo>
                      <a:pt x="234" y="426"/>
                    </a:lnTo>
                    <a:lnTo>
                      <a:pt x="212" y="426"/>
                    </a:lnTo>
                    <a:lnTo>
                      <a:pt x="212" y="426"/>
                    </a:lnTo>
                    <a:lnTo>
                      <a:pt x="190" y="426"/>
                    </a:lnTo>
                    <a:lnTo>
                      <a:pt x="170" y="422"/>
                    </a:lnTo>
                    <a:lnTo>
                      <a:pt x="148" y="416"/>
                    </a:lnTo>
                    <a:lnTo>
                      <a:pt x="130" y="410"/>
                    </a:lnTo>
                    <a:lnTo>
                      <a:pt x="110" y="400"/>
                    </a:lnTo>
                    <a:lnTo>
                      <a:pt x="94" y="390"/>
                    </a:lnTo>
                    <a:lnTo>
                      <a:pt x="76" y="378"/>
                    </a:lnTo>
                    <a:lnTo>
                      <a:pt x="62" y="364"/>
                    </a:lnTo>
                    <a:lnTo>
                      <a:pt x="48" y="348"/>
                    </a:lnTo>
                    <a:lnTo>
                      <a:pt x="36" y="332"/>
                    </a:lnTo>
                    <a:lnTo>
                      <a:pt x="24" y="314"/>
                    </a:lnTo>
                    <a:lnTo>
                      <a:pt x="16" y="296"/>
                    </a:lnTo>
                    <a:lnTo>
                      <a:pt x="8" y="276"/>
                    </a:lnTo>
                    <a:lnTo>
                      <a:pt x="4" y="256"/>
                    </a:lnTo>
                    <a:lnTo>
                      <a:pt x="0" y="234"/>
                    </a:lnTo>
                    <a:lnTo>
                      <a:pt x="0" y="212"/>
                    </a:lnTo>
                    <a:lnTo>
                      <a:pt x="0" y="212"/>
                    </a:lnTo>
                    <a:lnTo>
                      <a:pt x="0" y="192"/>
                    </a:lnTo>
                    <a:lnTo>
                      <a:pt x="4" y="170"/>
                    </a:lnTo>
                    <a:lnTo>
                      <a:pt x="8" y="150"/>
                    </a:lnTo>
                    <a:lnTo>
                      <a:pt x="16" y="130"/>
                    </a:lnTo>
                    <a:lnTo>
                      <a:pt x="24" y="112"/>
                    </a:lnTo>
                    <a:lnTo>
                      <a:pt x="36" y="94"/>
                    </a:lnTo>
                    <a:lnTo>
                      <a:pt x="48" y="78"/>
                    </a:lnTo>
                    <a:lnTo>
                      <a:pt x="62" y="62"/>
                    </a:lnTo>
                    <a:lnTo>
                      <a:pt x="76" y="48"/>
                    </a:lnTo>
                    <a:lnTo>
                      <a:pt x="94" y="36"/>
                    </a:lnTo>
                    <a:lnTo>
                      <a:pt x="110" y="26"/>
                    </a:lnTo>
                    <a:lnTo>
                      <a:pt x="130" y="16"/>
                    </a:lnTo>
                    <a:lnTo>
                      <a:pt x="148" y="10"/>
                    </a:lnTo>
                    <a:lnTo>
                      <a:pt x="170" y="4"/>
                    </a:lnTo>
                    <a:lnTo>
                      <a:pt x="190" y="0"/>
                    </a:lnTo>
                    <a:lnTo>
                      <a:pt x="212" y="0"/>
                    </a:lnTo>
                    <a:lnTo>
                      <a:pt x="212" y="0"/>
                    </a:lnTo>
                    <a:lnTo>
                      <a:pt x="234" y="0"/>
                    </a:lnTo>
                    <a:lnTo>
                      <a:pt x="256" y="4"/>
                    </a:lnTo>
                    <a:lnTo>
                      <a:pt x="276" y="10"/>
                    </a:lnTo>
                    <a:lnTo>
                      <a:pt x="296" y="16"/>
                    </a:lnTo>
                    <a:lnTo>
                      <a:pt x="314" y="26"/>
                    </a:lnTo>
                    <a:lnTo>
                      <a:pt x="332" y="36"/>
                    </a:lnTo>
                    <a:lnTo>
                      <a:pt x="348" y="48"/>
                    </a:lnTo>
                    <a:lnTo>
                      <a:pt x="364" y="62"/>
                    </a:lnTo>
                    <a:lnTo>
                      <a:pt x="376" y="78"/>
                    </a:lnTo>
                    <a:lnTo>
                      <a:pt x="390" y="94"/>
                    </a:lnTo>
                    <a:lnTo>
                      <a:pt x="400" y="112"/>
                    </a:lnTo>
                    <a:lnTo>
                      <a:pt x="408" y="130"/>
                    </a:lnTo>
                    <a:lnTo>
                      <a:pt x="416" y="150"/>
                    </a:lnTo>
                    <a:lnTo>
                      <a:pt x="422" y="170"/>
                    </a:lnTo>
                    <a:lnTo>
                      <a:pt x="424" y="192"/>
                    </a:lnTo>
                    <a:lnTo>
                      <a:pt x="426" y="212"/>
                    </a:lnTo>
                    <a:lnTo>
                      <a:pt x="426" y="212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5262888" y="2861311"/>
              <a:ext cx="279962" cy="278396"/>
              <a:chOff x="2616200" y="414338"/>
              <a:chExt cx="1708150" cy="1698625"/>
            </a:xfrm>
            <a:grpFill/>
          </p:grpSpPr>
          <p:sp>
            <p:nvSpPr>
              <p:cNvPr id="136" name="Freeform 25"/>
              <p:cNvSpPr/>
              <p:nvPr/>
            </p:nvSpPr>
            <p:spPr bwMode="auto">
              <a:xfrm>
                <a:off x="2616200" y="414338"/>
                <a:ext cx="1708150" cy="1698625"/>
              </a:xfrm>
              <a:custGeom>
                <a:avLst/>
                <a:gdLst>
                  <a:gd name="T0" fmla="*/ 434 w 1076"/>
                  <a:gd name="T1" fmla="*/ 404 h 1070"/>
                  <a:gd name="T2" fmla="*/ 412 w 1076"/>
                  <a:gd name="T3" fmla="*/ 398 h 1070"/>
                  <a:gd name="T4" fmla="*/ 364 w 1076"/>
                  <a:gd name="T5" fmla="*/ 392 h 1070"/>
                  <a:gd name="T6" fmla="*/ 338 w 1076"/>
                  <a:gd name="T7" fmla="*/ 390 h 1070"/>
                  <a:gd name="T8" fmla="*/ 270 w 1076"/>
                  <a:gd name="T9" fmla="*/ 398 h 1070"/>
                  <a:gd name="T10" fmla="*/ 206 w 1076"/>
                  <a:gd name="T11" fmla="*/ 418 h 1070"/>
                  <a:gd name="T12" fmla="*/ 148 w 1076"/>
                  <a:gd name="T13" fmla="*/ 448 h 1070"/>
                  <a:gd name="T14" fmla="*/ 98 w 1076"/>
                  <a:gd name="T15" fmla="*/ 490 h 1070"/>
                  <a:gd name="T16" fmla="*/ 58 w 1076"/>
                  <a:gd name="T17" fmla="*/ 540 h 1070"/>
                  <a:gd name="T18" fmla="*/ 26 w 1076"/>
                  <a:gd name="T19" fmla="*/ 598 h 1070"/>
                  <a:gd name="T20" fmla="*/ 6 w 1076"/>
                  <a:gd name="T21" fmla="*/ 662 h 1070"/>
                  <a:gd name="T22" fmla="*/ 0 w 1076"/>
                  <a:gd name="T23" fmla="*/ 730 h 1070"/>
                  <a:gd name="T24" fmla="*/ 0 w 1076"/>
                  <a:gd name="T25" fmla="*/ 764 h 1070"/>
                  <a:gd name="T26" fmla="*/ 14 w 1076"/>
                  <a:gd name="T27" fmla="*/ 832 h 1070"/>
                  <a:gd name="T28" fmla="*/ 40 w 1076"/>
                  <a:gd name="T29" fmla="*/ 892 h 1070"/>
                  <a:gd name="T30" fmla="*/ 76 w 1076"/>
                  <a:gd name="T31" fmla="*/ 946 h 1070"/>
                  <a:gd name="T32" fmla="*/ 122 w 1076"/>
                  <a:gd name="T33" fmla="*/ 992 h 1070"/>
                  <a:gd name="T34" fmla="*/ 176 w 1076"/>
                  <a:gd name="T35" fmla="*/ 1030 h 1070"/>
                  <a:gd name="T36" fmla="*/ 238 w 1076"/>
                  <a:gd name="T37" fmla="*/ 1054 h 1070"/>
                  <a:gd name="T38" fmla="*/ 304 w 1076"/>
                  <a:gd name="T39" fmla="*/ 1068 h 1070"/>
                  <a:gd name="T40" fmla="*/ 338 w 1076"/>
                  <a:gd name="T41" fmla="*/ 1070 h 1070"/>
                  <a:gd name="T42" fmla="*/ 408 w 1076"/>
                  <a:gd name="T43" fmla="*/ 1064 h 1070"/>
                  <a:gd name="T44" fmla="*/ 472 w 1076"/>
                  <a:gd name="T45" fmla="*/ 1044 h 1070"/>
                  <a:gd name="T46" fmla="*/ 528 w 1076"/>
                  <a:gd name="T47" fmla="*/ 1012 h 1070"/>
                  <a:gd name="T48" fmla="*/ 580 w 1076"/>
                  <a:gd name="T49" fmla="*/ 970 h 1070"/>
                  <a:gd name="T50" fmla="*/ 620 w 1076"/>
                  <a:gd name="T51" fmla="*/ 920 h 1070"/>
                  <a:gd name="T52" fmla="*/ 652 w 1076"/>
                  <a:gd name="T53" fmla="*/ 862 h 1070"/>
                  <a:gd name="T54" fmla="*/ 672 w 1076"/>
                  <a:gd name="T55" fmla="*/ 798 h 1070"/>
                  <a:gd name="T56" fmla="*/ 678 w 1076"/>
                  <a:gd name="T57" fmla="*/ 730 h 1070"/>
                  <a:gd name="T58" fmla="*/ 678 w 1076"/>
                  <a:gd name="T59" fmla="*/ 706 h 1070"/>
                  <a:gd name="T60" fmla="*/ 672 w 1076"/>
                  <a:gd name="T61" fmla="*/ 662 h 1070"/>
                  <a:gd name="T62" fmla="*/ 786 w 1076"/>
                  <a:gd name="T63" fmla="*/ 520 h 1070"/>
                  <a:gd name="T64" fmla="*/ 934 w 1076"/>
                  <a:gd name="T65" fmla="*/ 378 h 1070"/>
                  <a:gd name="T66" fmla="*/ 1076 w 1076"/>
                  <a:gd name="T67" fmla="*/ 216 h 1070"/>
                  <a:gd name="T68" fmla="*/ 884 w 1076"/>
                  <a:gd name="T69" fmla="*/ 0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76" h="1070">
                    <a:moveTo>
                      <a:pt x="884" y="0"/>
                    </a:moveTo>
                    <a:lnTo>
                      <a:pt x="434" y="404"/>
                    </a:lnTo>
                    <a:lnTo>
                      <a:pt x="434" y="404"/>
                    </a:lnTo>
                    <a:lnTo>
                      <a:pt x="412" y="398"/>
                    </a:lnTo>
                    <a:lnTo>
                      <a:pt x="388" y="394"/>
                    </a:lnTo>
                    <a:lnTo>
                      <a:pt x="364" y="392"/>
                    </a:lnTo>
                    <a:lnTo>
                      <a:pt x="338" y="390"/>
                    </a:lnTo>
                    <a:lnTo>
                      <a:pt x="338" y="390"/>
                    </a:lnTo>
                    <a:lnTo>
                      <a:pt x="304" y="392"/>
                    </a:lnTo>
                    <a:lnTo>
                      <a:pt x="270" y="398"/>
                    </a:lnTo>
                    <a:lnTo>
                      <a:pt x="238" y="406"/>
                    </a:lnTo>
                    <a:lnTo>
                      <a:pt x="206" y="418"/>
                    </a:lnTo>
                    <a:lnTo>
                      <a:pt x="176" y="432"/>
                    </a:lnTo>
                    <a:lnTo>
                      <a:pt x="148" y="448"/>
                    </a:lnTo>
                    <a:lnTo>
                      <a:pt x="122" y="468"/>
                    </a:lnTo>
                    <a:lnTo>
                      <a:pt x="98" y="490"/>
                    </a:lnTo>
                    <a:lnTo>
                      <a:pt x="76" y="514"/>
                    </a:lnTo>
                    <a:lnTo>
                      <a:pt x="58" y="540"/>
                    </a:lnTo>
                    <a:lnTo>
                      <a:pt x="40" y="568"/>
                    </a:lnTo>
                    <a:lnTo>
                      <a:pt x="26" y="598"/>
                    </a:lnTo>
                    <a:lnTo>
                      <a:pt x="14" y="630"/>
                    </a:lnTo>
                    <a:lnTo>
                      <a:pt x="6" y="662"/>
                    </a:lnTo>
                    <a:lnTo>
                      <a:pt x="0" y="696"/>
                    </a:lnTo>
                    <a:lnTo>
                      <a:pt x="0" y="730"/>
                    </a:lnTo>
                    <a:lnTo>
                      <a:pt x="0" y="730"/>
                    </a:lnTo>
                    <a:lnTo>
                      <a:pt x="0" y="764"/>
                    </a:lnTo>
                    <a:lnTo>
                      <a:pt x="6" y="798"/>
                    </a:lnTo>
                    <a:lnTo>
                      <a:pt x="14" y="832"/>
                    </a:lnTo>
                    <a:lnTo>
                      <a:pt x="26" y="862"/>
                    </a:lnTo>
                    <a:lnTo>
                      <a:pt x="40" y="892"/>
                    </a:lnTo>
                    <a:lnTo>
                      <a:pt x="58" y="920"/>
                    </a:lnTo>
                    <a:lnTo>
                      <a:pt x="76" y="946"/>
                    </a:lnTo>
                    <a:lnTo>
                      <a:pt x="98" y="970"/>
                    </a:lnTo>
                    <a:lnTo>
                      <a:pt x="122" y="992"/>
                    </a:lnTo>
                    <a:lnTo>
                      <a:pt x="148" y="1012"/>
                    </a:lnTo>
                    <a:lnTo>
                      <a:pt x="176" y="1030"/>
                    </a:lnTo>
                    <a:lnTo>
                      <a:pt x="206" y="1044"/>
                    </a:lnTo>
                    <a:lnTo>
                      <a:pt x="238" y="1054"/>
                    </a:lnTo>
                    <a:lnTo>
                      <a:pt x="270" y="1064"/>
                    </a:lnTo>
                    <a:lnTo>
                      <a:pt x="304" y="1068"/>
                    </a:lnTo>
                    <a:lnTo>
                      <a:pt x="338" y="1070"/>
                    </a:lnTo>
                    <a:lnTo>
                      <a:pt x="338" y="1070"/>
                    </a:lnTo>
                    <a:lnTo>
                      <a:pt x="374" y="1068"/>
                    </a:lnTo>
                    <a:lnTo>
                      <a:pt x="408" y="1064"/>
                    </a:lnTo>
                    <a:lnTo>
                      <a:pt x="440" y="1054"/>
                    </a:lnTo>
                    <a:lnTo>
                      <a:pt x="472" y="1044"/>
                    </a:lnTo>
                    <a:lnTo>
                      <a:pt x="500" y="1030"/>
                    </a:lnTo>
                    <a:lnTo>
                      <a:pt x="528" y="1012"/>
                    </a:lnTo>
                    <a:lnTo>
                      <a:pt x="556" y="992"/>
                    </a:lnTo>
                    <a:lnTo>
                      <a:pt x="580" y="970"/>
                    </a:lnTo>
                    <a:lnTo>
                      <a:pt x="602" y="946"/>
                    </a:lnTo>
                    <a:lnTo>
                      <a:pt x="620" y="920"/>
                    </a:lnTo>
                    <a:lnTo>
                      <a:pt x="638" y="892"/>
                    </a:lnTo>
                    <a:lnTo>
                      <a:pt x="652" y="862"/>
                    </a:lnTo>
                    <a:lnTo>
                      <a:pt x="664" y="832"/>
                    </a:lnTo>
                    <a:lnTo>
                      <a:pt x="672" y="798"/>
                    </a:lnTo>
                    <a:lnTo>
                      <a:pt x="678" y="764"/>
                    </a:lnTo>
                    <a:lnTo>
                      <a:pt x="678" y="730"/>
                    </a:lnTo>
                    <a:lnTo>
                      <a:pt x="678" y="730"/>
                    </a:lnTo>
                    <a:lnTo>
                      <a:pt x="678" y="706"/>
                    </a:lnTo>
                    <a:lnTo>
                      <a:pt x="676" y="684"/>
                    </a:lnTo>
                    <a:lnTo>
                      <a:pt x="672" y="662"/>
                    </a:lnTo>
                    <a:lnTo>
                      <a:pt x="666" y="640"/>
                    </a:lnTo>
                    <a:lnTo>
                      <a:pt x="786" y="520"/>
                    </a:lnTo>
                    <a:lnTo>
                      <a:pt x="786" y="378"/>
                    </a:lnTo>
                    <a:lnTo>
                      <a:pt x="934" y="378"/>
                    </a:lnTo>
                    <a:lnTo>
                      <a:pt x="934" y="208"/>
                    </a:lnTo>
                    <a:lnTo>
                      <a:pt x="1076" y="216"/>
                    </a:lnTo>
                    <a:lnTo>
                      <a:pt x="1076" y="14"/>
                    </a:lnTo>
                    <a:lnTo>
                      <a:pt x="884" y="0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37" name="Freeform 26"/>
              <p:cNvSpPr/>
              <p:nvPr/>
            </p:nvSpPr>
            <p:spPr bwMode="auto">
              <a:xfrm>
                <a:off x="2889250" y="1484313"/>
                <a:ext cx="368300" cy="368300"/>
              </a:xfrm>
              <a:custGeom>
                <a:avLst/>
                <a:gdLst>
                  <a:gd name="T0" fmla="*/ 232 w 232"/>
                  <a:gd name="T1" fmla="*/ 116 h 232"/>
                  <a:gd name="T2" fmla="*/ 232 w 232"/>
                  <a:gd name="T3" fmla="*/ 116 h 232"/>
                  <a:gd name="T4" fmla="*/ 232 w 232"/>
                  <a:gd name="T5" fmla="*/ 128 h 232"/>
                  <a:gd name="T6" fmla="*/ 230 w 232"/>
                  <a:gd name="T7" fmla="*/ 138 h 232"/>
                  <a:gd name="T8" fmla="*/ 222 w 232"/>
                  <a:gd name="T9" fmla="*/ 160 h 232"/>
                  <a:gd name="T10" fmla="*/ 212 w 232"/>
                  <a:gd name="T11" fmla="*/ 180 h 232"/>
                  <a:gd name="T12" fmla="*/ 198 w 232"/>
                  <a:gd name="T13" fmla="*/ 198 h 232"/>
                  <a:gd name="T14" fmla="*/ 180 w 232"/>
                  <a:gd name="T15" fmla="*/ 212 h 232"/>
                  <a:gd name="T16" fmla="*/ 162 w 232"/>
                  <a:gd name="T17" fmla="*/ 222 h 232"/>
                  <a:gd name="T18" fmla="*/ 140 w 232"/>
                  <a:gd name="T19" fmla="*/ 228 h 232"/>
                  <a:gd name="T20" fmla="*/ 128 w 232"/>
                  <a:gd name="T21" fmla="*/ 230 h 232"/>
                  <a:gd name="T22" fmla="*/ 116 w 232"/>
                  <a:gd name="T23" fmla="*/ 232 h 232"/>
                  <a:gd name="T24" fmla="*/ 116 w 232"/>
                  <a:gd name="T25" fmla="*/ 232 h 232"/>
                  <a:gd name="T26" fmla="*/ 104 w 232"/>
                  <a:gd name="T27" fmla="*/ 230 h 232"/>
                  <a:gd name="T28" fmla="*/ 92 w 232"/>
                  <a:gd name="T29" fmla="*/ 228 h 232"/>
                  <a:gd name="T30" fmla="*/ 72 w 232"/>
                  <a:gd name="T31" fmla="*/ 222 h 232"/>
                  <a:gd name="T32" fmla="*/ 52 w 232"/>
                  <a:gd name="T33" fmla="*/ 212 h 232"/>
                  <a:gd name="T34" fmla="*/ 34 w 232"/>
                  <a:gd name="T35" fmla="*/ 198 h 232"/>
                  <a:gd name="T36" fmla="*/ 20 w 232"/>
                  <a:gd name="T37" fmla="*/ 180 h 232"/>
                  <a:gd name="T38" fmla="*/ 10 w 232"/>
                  <a:gd name="T39" fmla="*/ 160 h 232"/>
                  <a:gd name="T40" fmla="*/ 2 w 232"/>
                  <a:gd name="T41" fmla="*/ 138 h 232"/>
                  <a:gd name="T42" fmla="*/ 2 w 232"/>
                  <a:gd name="T43" fmla="*/ 128 h 232"/>
                  <a:gd name="T44" fmla="*/ 0 w 232"/>
                  <a:gd name="T45" fmla="*/ 116 h 232"/>
                  <a:gd name="T46" fmla="*/ 0 w 232"/>
                  <a:gd name="T47" fmla="*/ 116 h 232"/>
                  <a:gd name="T48" fmla="*/ 2 w 232"/>
                  <a:gd name="T49" fmla="*/ 104 h 232"/>
                  <a:gd name="T50" fmla="*/ 2 w 232"/>
                  <a:gd name="T51" fmla="*/ 92 h 232"/>
                  <a:gd name="T52" fmla="*/ 10 w 232"/>
                  <a:gd name="T53" fmla="*/ 70 h 232"/>
                  <a:gd name="T54" fmla="*/ 20 w 232"/>
                  <a:gd name="T55" fmla="*/ 50 h 232"/>
                  <a:gd name="T56" fmla="*/ 34 w 232"/>
                  <a:gd name="T57" fmla="*/ 34 h 232"/>
                  <a:gd name="T58" fmla="*/ 52 w 232"/>
                  <a:gd name="T59" fmla="*/ 20 h 232"/>
                  <a:gd name="T60" fmla="*/ 72 w 232"/>
                  <a:gd name="T61" fmla="*/ 8 h 232"/>
                  <a:gd name="T62" fmla="*/ 92 w 232"/>
                  <a:gd name="T63" fmla="*/ 2 h 232"/>
                  <a:gd name="T64" fmla="*/ 104 w 232"/>
                  <a:gd name="T65" fmla="*/ 0 h 232"/>
                  <a:gd name="T66" fmla="*/ 116 w 232"/>
                  <a:gd name="T67" fmla="*/ 0 h 232"/>
                  <a:gd name="T68" fmla="*/ 116 w 232"/>
                  <a:gd name="T69" fmla="*/ 0 h 232"/>
                  <a:gd name="T70" fmla="*/ 128 w 232"/>
                  <a:gd name="T71" fmla="*/ 0 h 232"/>
                  <a:gd name="T72" fmla="*/ 140 w 232"/>
                  <a:gd name="T73" fmla="*/ 2 h 232"/>
                  <a:gd name="T74" fmla="*/ 162 w 232"/>
                  <a:gd name="T75" fmla="*/ 8 h 232"/>
                  <a:gd name="T76" fmla="*/ 180 w 232"/>
                  <a:gd name="T77" fmla="*/ 20 h 232"/>
                  <a:gd name="T78" fmla="*/ 198 w 232"/>
                  <a:gd name="T79" fmla="*/ 34 h 232"/>
                  <a:gd name="T80" fmla="*/ 212 w 232"/>
                  <a:gd name="T81" fmla="*/ 50 h 232"/>
                  <a:gd name="T82" fmla="*/ 222 w 232"/>
                  <a:gd name="T83" fmla="*/ 70 h 232"/>
                  <a:gd name="T84" fmla="*/ 230 w 232"/>
                  <a:gd name="T85" fmla="*/ 92 h 232"/>
                  <a:gd name="T86" fmla="*/ 232 w 232"/>
                  <a:gd name="T87" fmla="*/ 104 h 232"/>
                  <a:gd name="T88" fmla="*/ 232 w 232"/>
                  <a:gd name="T89" fmla="*/ 116 h 232"/>
                  <a:gd name="T90" fmla="*/ 232 w 232"/>
                  <a:gd name="T91" fmla="*/ 116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32" h="232">
                    <a:moveTo>
                      <a:pt x="232" y="116"/>
                    </a:moveTo>
                    <a:lnTo>
                      <a:pt x="232" y="116"/>
                    </a:lnTo>
                    <a:lnTo>
                      <a:pt x="232" y="128"/>
                    </a:lnTo>
                    <a:lnTo>
                      <a:pt x="230" y="138"/>
                    </a:lnTo>
                    <a:lnTo>
                      <a:pt x="222" y="160"/>
                    </a:lnTo>
                    <a:lnTo>
                      <a:pt x="212" y="180"/>
                    </a:lnTo>
                    <a:lnTo>
                      <a:pt x="198" y="198"/>
                    </a:lnTo>
                    <a:lnTo>
                      <a:pt x="180" y="212"/>
                    </a:lnTo>
                    <a:lnTo>
                      <a:pt x="162" y="222"/>
                    </a:lnTo>
                    <a:lnTo>
                      <a:pt x="140" y="228"/>
                    </a:lnTo>
                    <a:lnTo>
                      <a:pt x="128" y="230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04" y="230"/>
                    </a:lnTo>
                    <a:lnTo>
                      <a:pt x="92" y="228"/>
                    </a:lnTo>
                    <a:lnTo>
                      <a:pt x="72" y="222"/>
                    </a:lnTo>
                    <a:lnTo>
                      <a:pt x="52" y="212"/>
                    </a:lnTo>
                    <a:lnTo>
                      <a:pt x="34" y="198"/>
                    </a:lnTo>
                    <a:lnTo>
                      <a:pt x="20" y="180"/>
                    </a:lnTo>
                    <a:lnTo>
                      <a:pt x="10" y="160"/>
                    </a:lnTo>
                    <a:lnTo>
                      <a:pt x="2" y="138"/>
                    </a:lnTo>
                    <a:lnTo>
                      <a:pt x="2" y="128"/>
                    </a:lnTo>
                    <a:lnTo>
                      <a:pt x="0" y="116"/>
                    </a:lnTo>
                    <a:lnTo>
                      <a:pt x="0" y="116"/>
                    </a:lnTo>
                    <a:lnTo>
                      <a:pt x="2" y="104"/>
                    </a:lnTo>
                    <a:lnTo>
                      <a:pt x="2" y="92"/>
                    </a:lnTo>
                    <a:lnTo>
                      <a:pt x="10" y="70"/>
                    </a:lnTo>
                    <a:lnTo>
                      <a:pt x="20" y="50"/>
                    </a:lnTo>
                    <a:lnTo>
                      <a:pt x="34" y="34"/>
                    </a:lnTo>
                    <a:lnTo>
                      <a:pt x="52" y="20"/>
                    </a:lnTo>
                    <a:lnTo>
                      <a:pt x="72" y="8"/>
                    </a:lnTo>
                    <a:lnTo>
                      <a:pt x="92" y="2"/>
                    </a:lnTo>
                    <a:lnTo>
                      <a:pt x="104" y="0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28" y="0"/>
                    </a:lnTo>
                    <a:lnTo>
                      <a:pt x="140" y="2"/>
                    </a:lnTo>
                    <a:lnTo>
                      <a:pt x="162" y="8"/>
                    </a:lnTo>
                    <a:lnTo>
                      <a:pt x="180" y="20"/>
                    </a:lnTo>
                    <a:lnTo>
                      <a:pt x="198" y="34"/>
                    </a:lnTo>
                    <a:lnTo>
                      <a:pt x="212" y="50"/>
                    </a:lnTo>
                    <a:lnTo>
                      <a:pt x="222" y="70"/>
                    </a:lnTo>
                    <a:lnTo>
                      <a:pt x="230" y="92"/>
                    </a:lnTo>
                    <a:lnTo>
                      <a:pt x="232" y="104"/>
                    </a:lnTo>
                    <a:lnTo>
                      <a:pt x="232" y="116"/>
                    </a:lnTo>
                    <a:lnTo>
                      <a:pt x="232" y="116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38" name="Line 27"/>
              <p:cNvSpPr>
                <a:spLocks noChangeShapeType="1"/>
              </p:cNvSpPr>
              <p:nvPr/>
            </p:nvSpPr>
            <p:spPr bwMode="auto">
              <a:xfrm flipH="1">
                <a:off x="3409950" y="614363"/>
                <a:ext cx="606425" cy="54610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4233498" y="3606788"/>
              <a:ext cx="283082" cy="278396"/>
              <a:chOff x="5032375" y="3027363"/>
              <a:chExt cx="1727200" cy="1698625"/>
            </a:xfrm>
            <a:grpFill/>
          </p:grpSpPr>
          <p:sp>
            <p:nvSpPr>
              <p:cNvPr id="131" name="Freeform 28"/>
              <p:cNvSpPr/>
              <p:nvPr/>
            </p:nvSpPr>
            <p:spPr bwMode="auto">
              <a:xfrm>
                <a:off x="5435600" y="3154363"/>
                <a:ext cx="923925" cy="1085850"/>
              </a:xfrm>
              <a:custGeom>
                <a:avLst/>
                <a:gdLst>
                  <a:gd name="T0" fmla="*/ 582 w 582"/>
                  <a:gd name="T1" fmla="*/ 0 h 684"/>
                  <a:gd name="T2" fmla="*/ 582 w 582"/>
                  <a:gd name="T3" fmla="*/ 0 h 684"/>
                  <a:gd name="T4" fmla="*/ 582 w 582"/>
                  <a:gd name="T5" fmla="*/ 340 h 684"/>
                  <a:gd name="T6" fmla="*/ 582 w 582"/>
                  <a:gd name="T7" fmla="*/ 340 h 684"/>
                  <a:gd name="T8" fmla="*/ 580 w 582"/>
                  <a:gd name="T9" fmla="*/ 354 h 684"/>
                  <a:gd name="T10" fmla="*/ 578 w 582"/>
                  <a:gd name="T11" fmla="*/ 372 h 684"/>
                  <a:gd name="T12" fmla="*/ 572 w 582"/>
                  <a:gd name="T13" fmla="*/ 390 h 684"/>
                  <a:gd name="T14" fmla="*/ 564 w 582"/>
                  <a:gd name="T15" fmla="*/ 412 h 684"/>
                  <a:gd name="T16" fmla="*/ 554 w 582"/>
                  <a:gd name="T17" fmla="*/ 434 h 684"/>
                  <a:gd name="T18" fmla="*/ 542 w 582"/>
                  <a:gd name="T19" fmla="*/ 458 h 684"/>
                  <a:gd name="T20" fmla="*/ 526 w 582"/>
                  <a:gd name="T21" fmla="*/ 484 h 684"/>
                  <a:gd name="T22" fmla="*/ 510 w 582"/>
                  <a:gd name="T23" fmla="*/ 510 h 684"/>
                  <a:gd name="T24" fmla="*/ 490 w 582"/>
                  <a:gd name="T25" fmla="*/ 534 h 684"/>
                  <a:gd name="T26" fmla="*/ 468 w 582"/>
                  <a:gd name="T27" fmla="*/ 560 h 684"/>
                  <a:gd name="T28" fmla="*/ 444 w 582"/>
                  <a:gd name="T29" fmla="*/ 584 h 684"/>
                  <a:gd name="T30" fmla="*/ 418 w 582"/>
                  <a:gd name="T31" fmla="*/ 608 h 684"/>
                  <a:gd name="T32" fmla="*/ 390 w 582"/>
                  <a:gd name="T33" fmla="*/ 630 h 684"/>
                  <a:gd name="T34" fmla="*/ 358 w 582"/>
                  <a:gd name="T35" fmla="*/ 650 h 684"/>
                  <a:gd name="T36" fmla="*/ 326 w 582"/>
                  <a:gd name="T37" fmla="*/ 668 h 684"/>
                  <a:gd name="T38" fmla="*/ 290 w 582"/>
                  <a:gd name="T39" fmla="*/ 684 h 684"/>
                  <a:gd name="T40" fmla="*/ 290 w 582"/>
                  <a:gd name="T41" fmla="*/ 684 h 684"/>
                  <a:gd name="T42" fmla="*/ 256 w 582"/>
                  <a:gd name="T43" fmla="*/ 668 h 684"/>
                  <a:gd name="T44" fmla="*/ 222 w 582"/>
                  <a:gd name="T45" fmla="*/ 650 h 684"/>
                  <a:gd name="T46" fmla="*/ 192 w 582"/>
                  <a:gd name="T47" fmla="*/ 630 h 684"/>
                  <a:gd name="T48" fmla="*/ 164 w 582"/>
                  <a:gd name="T49" fmla="*/ 608 h 684"/>
                  <a:gd name="T50" fmla="*/ 138 w 582"/>
                  <a:gd name="T51" fmla="*/ 584 h 684"/>
                  <a:gd name="T52" fmla="*/ 114 w 582"/>
                  <a:gd name="T53" fmla="*/ 560 h 684"/>
                  <a:gd name="T54" fmla="*/ 92 w 582"/>
                  <a:gd name="T55" fmla="*/ 534 h 684"/>
                  <a:gd name="T56" fmla="*/ 72 w 582"/>
                  <a:gd name="T57" fmla="*/ 510 h 684"/>
                  <a:gd name="T58" fmla="*/ 56 w 582"/>
                  <a:gd name="T59" fmla="*/ 484 h 684"/>
                  <a:gd name="T60" fmla="*/ 40 w 582"/>
                  <a:gd name="T61" fmla="*/ 458 h 684"/>
                  <a:gd name="T62" fmla="*/ 28 w 582"/>
                  <a:gd name="T63" fmla="*/ 434 h 684"/>
                  <a:gd name="T64" fmla="*/ 18 w 582"/>
                  <a:gd name="T65" fmla="*/ 412 h 684"/>
                  <a:gd name="T66" fmla="*/ 10 w 582"/>
                  <a:gd name="T67" fmla="*/ 390 h 684"/>
                  <a:gd name="T68" fmla="*/ 4 w 582"/>
                  <a:gd name="T69" fmla="*/ 372 h 684"/>
                  <a:gd name="T70" fmla="*/ 0 w 582"/>
                  <a:gd name="T71" fmla="*/ 354 h 684"/>
                  <a:gd name="T72" fmla="*/ 0 w 582"/>
                  <a:gd name="T73" fmla="*/ 340 h 684"/>
                  <a:gd name="T74" fmla="*/ 0 w 582"/>
                  <a:gd name="T75" fmla="*/ 340 h 684"/>
                  <a:gd name="T76" fmla="*/ 0 w 582"/>
                  <a:gd name="T77" fmla="*/ 0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82" h="684">
                    <a:moveTo>
                      <a:pt x="582" y="0"/>
                    </a:moveTo>
                    <a:lnTo>
                      <a:pt x="582" y="0"/>
                    </a:lnTo>
                    <a:lnTo>
                      <a:pt x="582" y="340"/>
                    </a:lnTo>
                    <a:lnTo>
                      <a:pt x="582" y="340"/>
                    </a:lnTo>
                    <a:lnTo>
                      <a:pt x="580" y="354"/>
                    </a:lnTo>
                    <a:lnTo>
                      <a:pt x="578" y="372"/>
                    </a:lnTo>
                    <a:lnTo>
                      <a:pt x="572" y="390"/>
                    </a:lnTo>
                    <a:lnTo>
                      <a:pt x="564" y="412"/>
                    </a:lnTo>
                    <a:lnTo>
                      <a:pt x="554" y="434"/>
                    </a:lnTo>
                    <a:lnTo>
                      <a:pt x="542" y="458"/>
                    </a:lnTo>
                    <a:lnTo>
                      <a:pt x="526" y="484"/>
                    </a:lnTo>
                    <a:lnTo>
                      <a:pt x="510" y="510"/>
                    </a:lnTo>
                    <a:lnTo>
                      <a:pt x="490" y="534"/>
                    </a:lnTo>
                    <a:lnTo>
                      <a:pt x="468" y="560"/>
                    </a:lnTo>
                    <a:lnTo>
                      <a:pt x="444" y="584"/>
                    </a:lnTo>
                    <a:lnTo>
                      <a:pt x="418" y="608"/>
                    </a:lnTo>
                    <a:lnTo>
                      <a:pt x="390" y="630"/>
                    </a:lnTo>
                    <a:lnTo>
                      <a:pt x="358" y="650"/>
                    </a:lnTo>
                    <a:lnTo>
                      <a:pt x="326" y="668"/>
                    </a:lnTo>
                    <a:lnTo>
                      <a:pt x="290" y="684"/>
                    </a:lnTo>
                    <a:lnTo>
                      <a:pt x="290" y="684"/>
                    </a:lnTo>
                    <a:lnTo>
                      <a:pt x="256" y="668"/>
                    </a:lnTo>
                    <a:lnTo>
                      <a:pt x="222" y="650"/>
                    </a:lnTo>
                    <a:lnTo>
                      <a:pt x="192" y="630"/>
                    </a:lnTo>
                    <a:lnTo>
                      <a:pt x="164" y="608"/>
                    </a:lnTo>
                    <a:lnTo>
                      <a:pt x="138" y="584"/>
                    </a:lnTo>
                    <a:lnTo>
                      <a:pt x="114" y="560"/>
                    </a:lnTo>
                    <a:lnTo>
                      <a:pt x="92" y="534"/>
                    </a:lnTo>
                    <a:lnTo>
                      <a:pt x="72" y="510"/>
                    </a:lnTo>
                    <a:lnTo>
                      <a:pt x="56" y="484"/>
                    </a:lnTo>
                    <a:lnTo>
                      <a:pt x="40" y="458"/>
                    </a:lnTo>
                    <a:lnTo>
                      <a:pt x="28" y="434"/>
                    </a:lnTo>
                    <a:lnTo>
                      <a:pt x="18" y="412"/>
                    </a:lnTo>
                    <a:lnTo>
                      <a:pt x="10" y="390"/>
                    </a:lnTo>
                    <a:lnTo>
                      <a:pt x="4" y="372"/>
                    </a:lnTo>
                    <a:lnTo>
                      <a:pt x="0" y="354"/>
                    </a:lnTo>
                    <a:lnTo>
                      <a:pt x="0" y="340"/>
                    </a:lnTo>
                    <a:lnTo>
                      <a:pt x="0" y="340"/>
                    </a:ln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32" name="Freeform 29"/>
              <p:cNvSpPr/>
              <p:nvPr/>
            </p:nvSpPr>
            <p:spPr bwMode="auto">
              <a:xfrm>
                <a:off x="5032375" y="3154363"/>
                <a:ext cx="1727200" cy="669925"/>
              </a:xfrm>
              <a:custGeom>
                <a:avLst/>
                <a:gdLst>
                  <a:gd name="T0" fmla="*/ 892 w 1088"/>
                  <a:gd name="T1" fmla="*/ 422 h 422"/>
                  <a:gd name="T2" fmla="*/ 892 w 1088"/>
                  <a:gd name="T3" fmla="*/ 422 h 422"/>
                  <a:gd name="T4" fmla="*/ 922 w 1088"/>
                  <a:gd name="T5" fmla="*/ 400 h 422"/>
                  <a:gd name="T6" fmla="*/ 954 w 1088"/>
                  <a:gd name="T7" fmla="*/ 374 h 422"/>
                  <a:gd name="T8" fmla="*/ 990 w 1088"/>
                  <a:gd name="T9" fmla="*/ 340 h 422"/>
                  <a:gd name="T10" fmla="*/ 1008 w 1088"/>
                  <a:gd name="T11" fmla="*/ 320 h 422"/>
                  <a:gd name="T12" fmla="*/ 1026 w 1088"/>
                  <a:gd name="T13" fmla="*/ 300 h 422"/>
                  <a:gd name="T14" fmla="*/ 1044 w 1088"/>
                  <a:gd name="T15" fmla="*/ 276 h 422"/>
                  <a:gd name="T16" fmla="*/ 1058 w 1088"/>
                  <a:gd name="T17" fmla="*/ 252 h 422"/>
                  <a:gd name="T18" fmla="*/ 1070 w 1088"/>
                  <a:gd name="T19" fmla="*/ 228 h 422"/>
                  <a:gd name="T20" fmla="*/ 1080 w 1088"/>
                  <a:gd name="T21" fmla="*/ 202 h 422"/>
                  <a:gd name="T22" fmla="*/ 1086 w 1088"/>
                  <a:gd name="T23" fmla="*/ 174 h 422"/>
                  <a:gd name="T24" fmla="*/ 1088 w 1088"/>
                  <a:gd name="T25" fmla="*/ 148 h 422"/>
                  <a:gd name="T26" fmla="*/ 1088 w 1088"/>
                  <a:gd name="T27" fmla="*/ 148 h 422"/>
                  <a:gd name="T28" fmla="*/ 1086 w 1088"/>
                  <a:gd name="T29" fmla="*/ 120 h 422"/>
                  <a:gd name="T30" fmla="*/ 1080 w 1088"/>
                  <a:gd name="T31" fmla="*/ 98 h 422"/>
                  <a:gd name="T32" fmla="*/ 1070 w 1088"/>
                  <a:gd name="T33" fmla="*/ 78 h 422"/>
                  <a:gd name="T34" fmla="*/ 1058 w 1088"/>
                  <a:gd name="T35" fmla="*/ 60 h 422"/>
                  <a:gd name="T36" fmla="*/ 1042 w 1088"/>
                  <a:gd name="T37" fmla="*/ 46 h 422"/>
                  <a:gd name="T38" fmla="*/ 1022 w 1088"/>
                  <a:gd name="T39" fmla="*/ 34 h 422"/>
                  <a:gd name="T40" fmla="*/ 1002 w 1088"/>
                  <a:gd name="T41" fmla="*/ 24 h 422"/>
                  <a:gd name="T42" fmla="*/ 980 w 1088"/>
                  <a:gd name="T43" fmla="*/ 18 h 422"/>
                  <a:gd name="T44" fmla="*/ 956 w 1088"/>
                  <a:gd name="T45" fmla="*/ 12 h 422"/>
                  <a:gd name="T46" fmla="*/ 932 w 1088"/>
                  <a:gd name="T47" fmla="*/ 6 h 422"/>
                  <a:gd name="T48" fmla="*/ 882 w 1088"/>
                  <a:gd name="T49" fmla="*/ 2 h 422"/>
                  <a:gd name="T50" fmla="*/ 834 w 1088"/>
                  <a:gd name="T51" fmla="*/ 0 h 422"/>
                  <a:gd name="T52" fmla="*/ 788 w 1088"/>
                  <a:gd name="T53" fmla="*/ 0 h 422"/>
                  <a:gd name="T54" fmla="*/ 788 w 1088"/>
                  <a:gd name="T55" fmla="*/ 0 h 422"/>
                  <a:gd name="T56" fmla="*/ 544 w 1088"/>
                  <a:gd name="T57" fmla="*/ 0 h 422"/>
                  <a:gd name="T58" fmla="*/ 544 w 1088"/>
                  <a:gd name="T59" fmla="*/ 0 h 422"/>
                  <a:gd name="T60" fmla="*/ 300 w 1088"/>
                  <a:gd name="T61" fmla="*/ 0 h 422"/>
                  <a:gd name="T62" fmla="*/ 300 w 1088"/>
                  <a:gd name="T63" fmla="*/ 0 h 422"/>
                  <a:gd name="T64" fmla="*/ 256 w 1088"/>
                  <a:gd name="T65" fmla="*/ 0 h 422"/>
                  <a:gd name="T66" fmla="*/ 208 w 1088"/>
                  <a:gd name="T67" fmla="*/ 2 h 422"/>
                  <a:gd name="T68" fmla="*/ 158 w 1088"/>
                  <a:gd name="T69" fmla="*/ 6 h 422"/>
                  <a:gd name="T70" fmla="*/ 134 w 1088"/>
                  <a:gd name="T71" fmla="*/ 12 h 422"/>
                  <a:gd name="T72" fmla="*/ 110 w 1088"/>
                  <a:gd name="T73" fmla="*/ 18 h 422"/>
                  <a:gd name="T74" fmla="*/ 88 w 1088"/>
                  <a:gd name="T75" fmla="*/ 24 h 422"/>
                  <a:gd name="T76" fmla="*/ 66 w 1088"/>
                  <a:gd name="T77" fmla="*/ 34 h 422"/>
                  <a:gd name="T78" fmla="*/ 48 w 1088"/>
                  <a:gd name="T79" fmla="*/ 46 h 422"/>
                  <a:gd name="T80" fmla="*/ 32 w 1088"/>
                  <a:gd name="T81" fmla="*/ 60 h 422"/>
                  <a:gd name="T82" fmla="*/ 18 w 1088"/>
                  <a:gd name="T83" fmla="*/ 78 h 422"/>
                  <a:gd name="T84" fmla="*/ 8 w 1088"/>
                  <a:gd name="T85" fmla="*/ 98 h 422"/>
                  <a:gd name="T86" fmla="*/ 2 w 1088"/>
                  <a:gd name="T87" fmla="*/ 120 h 422"/>
                  <a:gd name="T88" fmla="*/ 0 w 1088"/>
                  <a:gd name="T89" fmla="*/ 148 h 422"/>
                  <a:gd name="T90" fmla="*/ 0 w 1088"/>
                  <a:gd name="T91" fmla="*/ 148 h 422"/>
                  <a:gd name="T92" fmla="*/ 2 w 1088"/>
                  <a:gd name="T93" fmla="*/ 174 h 422"/>
                  <a:gd name="T94" fmla="*/ 10 w 1088"/>
                  <a:gd name="T95" fmla="*/ 202 h 422"/>
                  <a:gd name="T96" fmla="*/ 18 w 1088"/>
                  <a:gd name="T97" fmla="*/ 228 h 422"/>
                  <a:gd name="T98" fmla="*/ 32 w 1088"/>
                  <a:gd name="T99" fmla="*/ 252 h 422"/>
                  <a:gd name="T100" fmla="*/ 46 w 1088"/>
                  <a:gd name="T101" fmla="*/ 276 h 422"/>
                  <a:gd name="T102" fmla="*/ 64 w 1088"/>
                  <a:gd name="T103" fmla="*/ 300 h 422"/>
                  <a:gd name="T104" fmla="*/ 80 w 1088"/>
                  <a:gd name="T105" fmla="*/ 320 h 422"/>
                  <a:gd name="T106" fmla="*/ 100 w 1088"/>
                  <a:gd name="T107" fmla="*/ 340 h 422"/>
                  <a:gd name="T108" fmla="*/ 136 w 1088"/>
                  <a:gd name="T109" fmla="*/ 374 h 422"/>
                  <a:gd name="T110" fmla="*/ 168 w 1088"/>
                  <a:gd name="T111" fmla="*/ 400 h 422"/>
                  <a:gd name="T112" fmla="*/ 198 w 1088"/>
                  <a:gd name="T113" fmla="*/ 42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88" h="422">
                    <a:moveTo>
                      <a:pt x="892" y="422"/>
                    </a:moveTo>
                    <a:lnTo>
                      <a:pt x="892" y="422"/>
                    </a:lnTo>
                    <a:lnTo>
                      <a:pt x="922" y="400"/>
                    </a:lnTo>
                    <a:lnTo>
                      <a:pt x="954" y="374"/>
                    </a:lnTo>
                    <a:lnTo>
                      <a:pt x="990" y="340"/>
                    </a:lnTo>
                    <a:lnTo>
                      <a:pt x="1008" y="320"/>
                    </a:lnTo>
                    <a:lnTo>
                      <a:pt x="1026" y="300"/>
                    </a:lnTo>
                    <a:lnTo>
                      <a:pt x="1044" y="276"/>
                    </a:lnTo>
                    <a:lnTo>
                      <a:pt x="1058" y="252"/>
                    </a:lnTo>
                    <a:lnTo>
                      <a:pt x="1070" y="228"/>
                    </a:lnTo>
                    <a:lnTo>
                      <a:pt x="1080" y="202"/>
                    </a:lnTo>
                    <a:lnTo>
                      <a:pt x="1086" y="174"/>
                    </a:lnTo>
                    <a:lnTo>
                      <a:pt x="1088" y="148"/>
                    </a:lnTo>
                    <a:lnTo>
                      <a:pt x="1088" y="148"/>
                    </a:lnTo>
                    <a:lnTo>
                      <a:pt x="1086" y="120"/>
                    </a:lnTo>
                    <a:lnTo>
                      <a:pt x="1080" y="98"/>
                    </a:lnTo>
                    <a:lnTo>
                      <a:pt x="1070" y="78"/>
                    </a:lnTo>
                    <a:lnTo>
                      <a:pt x="1058" y="60"/>
                    </a:lnTo>
                    <a:lnTo>
                      <a:pt x="1042" y="46"/>
                    </a:lnTo>
                    <a:lnTo>
                      <a:pt x="1022" y="34"/>
                    </a:lnTo>
                    <a:lnTo>
                      <a:pt x="1002" y="24"/>
                    </a:lnTo>
                    <a:lnTo>
                      <a:pt x="980" y="18"/>
                    </a:lnTo>
                    <a:lnTo>
                      <a:pt x="956" y="12"/>
                    </a:lnTo>
                    <a:lnTo>
                      <a:pt x="932" y="6"/>
                    </a:lnTo>
                    <a:lnTo>
                      <a:pt x="882" y="2"/>
                    </a:lnTo>
                    <a:lnTo>
                      <a:pt x="834" y="0"/>
                    </a:lnTo>
                    <a:lnTo>
                      <a:pt x="788" y="0"/>
                    </a:lnTo>
                    <a:lnTo>
                      <a:pt x="788" y="0"/>
                    </a:lnTo>
                    <a:lnTo>
                      <a:pt x="544" y="0"/>
                    </a:lnTo>
                    <a:lnTo>
                      <a:pt x="544" y="0"/>
                    </a:lnTo>
                    <a:lnTo>
                      <a:pt x="300" y="0"/>
                    </a:lnTo>
                    <a:lnTo>
                      <a:pt x="300" y="0"/>
                    </a:lnTo>
                    <a:lnTo>
                      <a:pt x="256" y="0"/>
                    </a:lnTo>
                    <a:lnTo>
                      <a:pt x="208" y="2"/>
                    </a:lnTo>
                    <a:lnTo>
                      <a:pt x="158" y="6"/>
                    </a:lnTo>
                    <a:lnTo>
                      <a:pt x="134" y="12"/>
                    </a:lnTo>
                    <a:lnTo>
                      <a:pt x="110" y="18"/>
                    </a:lnTo>
                    <a:lnTo>
                      <a:pt x="88" y="24"/>
                    </a:lnTo>
                    <a:lnTo>
                      <a:pt x="66" y="34"/>
                    </a:lnTo>
                    <a:lnTo>
                      <a:pt x="48" y="46"/>
                    </a:lnTo>
                    <a:lnTo>
                      <a:pt x="32" y="60"/>
                    </a:lnTo>
                    <a:lnTo>
                      <a:pt x="18" y="78"/>
                    </a:lnTo>
                    <a:lnTo>
                      <a:pt x="8" y="98"/>
                    </a:lnTo>
                    <a:lnTo>
                      <a:pt x="2" y="120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2" y="174"/>
                    </a:lnTo>
                    <a:lnTo>
                      <a:pt x="10" y="202"/>
                    </a:lnTo>
                    <a:lnTo>
                      <a:pt x="18" y="228"/>
                    </a:lnTo>
                    <a:lnTo>
                      <a:pt x="32" y="252"/>
                    </a:lnTo>
                    <a:lnTo>
                      <a:pt x="46" y="276"/>
                    </a:lnTo>
                    <a:lnTo>
                      <a:pt x="64" y="300"/>
                    </a:lnTo>
                    <a:lnTo>
                      <a:pt x="80" y="320"/>
                    </a:lnTo>
                    <a:lnTo>
                      <a:pt x="100" y="340"/>
                    </a:lnTo>
                    <a:lnTo>
                      <a:pt x="136" y="374"/>
                    </a:lnTo>
                    <a:lnTo>
                      <a:pt x="168" y="400"/>
                    </a:lnTo>
                    <a:lnTo>
                      <a:pt x="198" y="422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33" name="Line 30"/>
              <p:cNvSpPr>
                <a:spLocks noChangeShapeType="1"/>
              </p:cNvSpPr>
              <p:nvPr/>
            </p:nvSpPr>
            <p:spPr bwMode="auto">
              <a:xfrm>
                <a:off x="5435600" y="3027363"/>
                <a:ext cx="923925" cy="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34" name="Line 31"/>
              <p:cNvSpPr>
                <a:spLocks noChangeShapeType="1"/>
              </p:cNvSpPr>
              <p:nvPr/>
            </p:nvSpPr>
            <p:spPr bwMode="auto">
              <a:xfrm>
                <a:off x="5895975" y="4240213"/>
                <a:ext cx="0" cy="18415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35" name="Freeform 32"/>
              <p:cNvSpPr/>
              <p:nvPr/>
            </p:nvSpPr>
            <p:spPr bwMode="auto">
              <a:xfrm>
                <a:off x="5543550" y="4510088"/>
                <a:ext cx="708025" cy="215900"/>
              </a:xfrm>
              <a:custGeom>
                <a:avLst/>
                <a:gdLst>
                  <a:gd name="T0" fmla="*/ 0 w 446"/>
                  <a:gd name="T1" fmla="*/ 136 h 136"/>
                  <a:gd name="T2" fmla="*/ 0 w 446"/>
                  <a:gd name="T3" fmla="*/ 64 h 136"/>
                  <a:gd name="T4" fmla="*/ 0 w 446"/>
                  <a:gd name="T5" fmla="*/ 64 h 136"/>
                  <a:gd name="T6" fmla="*/ 0 w 446"/>
                  <a:gd name="T7" fmla="*/ 50 h 136"/>
                  <a:gd name="T8" fmla="*/ 4 w 446"/>
                  <a:gd name="T9" fmla="*/ 38 h 136"/>
                  <a:gd name="T10" fmla="*/ 10 w 446"/>
                  <a:gd name="T11" fmla="*/ 28 h 136"/>
                  <a:gd name="T12" fmla="*/ 18 w 446"/>
                  <a:gd name="T13" fmla="*/ 20 h 136"/>
                  <a:gd name="T14" fmla="*/ 26 w 446"/>
                  <a:gd name="T15" fmla="*/ 12 h 136"/>
                  <a:gd name="T16" fmla="*/ 38 w 446"/>
                  <a:gd name="T17" fmla="*/ 6 h 136"/>
                  <a:gd name="T18" fmla="*/ 48 w 446"/>
                  <a:gd name="T19" fmla="*/ 2 h 136"/>
                  <a:gd name="T20" fmla="*/ 62 w 446"/>
                  <a:gd name="T21" fmla="*/ 0 h 136"/>
                  <a:gd name="T22" fmla="*/ 384 w 446"/>
                  <a:gd name="T23" fmla="*/ 0 h 136"/>
                  <a:gd name="T24" fmla="*/ 384 w 446"/>
                  <a:gd name="T25" fmla="*/ 0 h 136"/>
                  <a:gd name="T26" fmla="*/ 396 w 446"/>
                  <a:gd name="T27" fmla="*/ 2 h 136"/>
                  <a:gd name="T28" fmla="*/ 408 w 446"/>
                  <a:gd name="T29" fmla="*/ 6 h 136"/>
                  <a:gd name="T30" fmla="*/ 418 w 446"/>
                  <a:gd name="T31" fmla="*/ 12 h 136"/>
                  <a:gd name="T32" fmla="*/ 428 w 446"/>
                  <a:gd name="T33" fmla="*/ 20 h 136"/>
                  <a:gd name="T34" fmla="*/ 436 w 446"/>
                  <a:gd name="T35" fmla="*/ 28 h 136"/>
                  <a:gd name="T36" fmla="*/ 442 w 446"/>
                  <a:gd name="T37" fmla="*/ 38 h 136"/>
                  <a:gd name="T38" fmla="*/ 446 w 446"/>
                  <a:gd name="T39" fmla="*/ 50 h 136"/>
                  <a:gd name="T40" fmla="*/ 446 w 446"/>
                  <a:gd name="T41" fmla="*/ 64 h 136"/>
                  <a:gd name="T42" fmla="*/ 446 w 446"/>
                  <a:gd name="T43" fmla="*/ 136 h 136"/>
                  <a:gd name="T44" fmla="*/ 0 w 446"/>
                  <a:gd name="T4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6" h="136">
                    <a:moveTo>
                      <a:pt x="0" y="136"/>
                    </a:moveTo>
                    <a:lnTo>
                      <a:pt x="0" y="64"/>
                    </a:lnTo>
                    <a:lnTo>
                      <a:pt x="0" y="64"/>
                    </a:lnTo>
                    <a:lnTo>
                      <a:pt x="0" y="50"/>
                    </a:lnTo>
                    <a:lnTo>
                      <a:pt x="4" y="38"/>
                    </a:lnTo>
                    <a:lnTo>
                      <a:pt x="10" y="28"/>
                    </a:lnTo>
                    <a:lnTo>
                      <a:pt x="18" y="20"/>
                    </a:lnTo>
                    <a:lnTo>
                      <a:pt x="26" y="12"/>
                    </a:lnTo>
                    <a:lnTo>
                      <a:pt x="38" y="6"/>
                    </a:lnTo>
                    <a:lnTo>
                      <a:pt x="48" y="2"/>
                    </a:lnTo>
                    <a:lnTo>
                      <a:pt x="62" y="0"/>
                    </a:lnTo>
                    <a:lnTo>
                      <a:pt x="384" y="0"/>
                    </a:lnTo>
                    <a:lnTo>
                      <a:pt x="384" y="0"/>
                    </a:lnTo>
                    <a:lnTo>
                      <a:pt x="396" y="2"/>
                    </a:lnTo>
                    <a:lnTo>
                      <a:pt x="408" y="6"/>
                    </a:lnTo>
                    <a:lnTo>
                      <a:pt x="418" y="12"/>
                    </a:lnTo>
                    <a:lnTo>
                      <a:pt x="428" y="20"/>
                    </a:lnTo>
                    <a:lnTo>
                      <a:pt x="436" y="28"/>
                    </a:lnTo>
                    <a:lnTo>
                      <a:pt x="442" y="38"/>
                    </a:lnTo>
                    <a:lnTo>
                      <a:pt x="446" y="50"/>
                    </a:lnTo>
                    <a:lnTo>
                      <a:pt x="446" y="64"/>
                    </a:lnTo>
                    <a:lnTo>
                      <a:pt x="446" y="136"/>
                    </a:lnTo>
                    <a:lnTo>
                      <a:pt x="0" y="136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  <p:grpSp>
          <p:nvGrpSpPr>
            <p:cNvPr id="127" name="组合 126"/>
            <p:cNvGrpSpPr/>
            <p:nvPr/>
          </p:nvGrpSpPr>
          <p:grpSpPr>
            <a:xfrm>
              <a:off x="3539254" y="2551165"/>
              <a:ext cx="311182" cy="278396"/>
              <a:chOff x="4987925" y="414338"/>
              <a:chExt cx="1898650" cy="1698625"/>
            </a:xfrm>
            <a:grpFill/>
          </p:grpSpPr>
          <p:sp>
            <p:nvSpPr>
              <p:cNvPr id="128" name="Freeform 22"/>
              <p:cNvSpPr/>
              <p:nvPr/>
            </p:nvSpPr>
            <p:spPr bwMode="auto">
              <a:xfrm>
                <a:off x="4987925" y="414338"/>
                <a:ext cx="1898650" cy="1698625"/>
              </a:xfrm>
              <a:custGeom>
                <a:avLst/>
                <a:gdLst>
                  <a:gd name="T0" fmla="*/ 18 w 1196"/>
                  <a:gd name="T1" fmla="*/ 876 h 1070"/>
                  <a:gd name="T2" fmla="*/ 486 w 1196"/>
                  <a:gd name="T3" fmla="*/ 64 h 1070"/>
                  <a:gd name="T4" fmla="*/ 486 w 1196"/>
                  <a:gd name="T5" fmla="*/ 64 h 1070"/>
                  <a:gd name="T6" fmla="*/ 496 w 1196"/>
                  <a:gd name="T7" fmla="*/ 50 h 1070"/>
                  <a:gd name="T8" fmla="*/ 508 w 1196"/>
                  <a:gd name="T9" fmla="*/ 36 h 1070"/>
                  <a:gd name="T10" fmla="*/ 520 w 1196"/>
                  <a:gd name="T11" fmla="*/ 26 h 1070"/>
                  <a:gd name="T12" fmla="*/ 534 w 1196"/>
                  <a:gd name="T13" fmla="*/ 16 h 1070"/>
                  <a:gd name="T14" fmla="*/ 550 w 1196"/>
                  <a:gd name="T15" fmla="*/ 8 h 1070"/>
                  <a:gd name="T16" fmla="*/ 566 w 1196"/>
                  <a:gd name="T17" fmla="*/ 4 h 1070"/>
                  <a:gd name="T18" fmla="*/ 582 w 1196"/>
                  <a:gd name="T19" fmla="*/ 0 h 1070"/>
                  <a:gd name="T20" fmla="*/ 598 w 1196"/>
                  <a:gd name="T21" fmla="*/ 0 h 1070"/>
                  <a:gd name="T22" fmla="*/ 614 w 1196"/>
                  <a:gd name="T23" fmla="*/ 0 h 1070"/>
                  <a:gd name="T24" fmla="*/ 630 w 1196"/>
                  <a:gd name="T25" fmla="*/ 4 h 1070"/>
                  <a:gd name="T26" fmla="*/ 646 w 1196"/>
                  <a:gd name="T27" fmla="*/ 8 h 1070"/>
                  <a:gd name="T28" fmla="*/ 660 w 1196"/>
                  <a:gd name="T29" fmla="*/ 16 h 1070"/>
                  <a:gd name="T30" fmla="*/ 674 w 1196"/>
                  <a:gd name="T31" fmla="*/ 26 h 1070"/>
                  <a:gd name="T32" fmla="*/ 688 w 1196"/>
                  <a:gd name="T33" fmla="*/ 36 h 1070"/>
                  <a:gd name="T34" fmla="*/ 700 w 1196"/>
                  <a:gd name="T35" fmla="*/ 50 h 1070"/>
                  <a:gd name="T36" fmla="*/ 710 w 1196"/>
                  <a:gd name="T37" fmla="*/ 64 h 1070"/>
                  <a:gd name="T38" fmla="*/ 1178 w 1196"/>
                  <a:gd name="T39" fmla="*/ 876 h 1070"/>
                  <a:gd name="T40" fmla="*/ 1178 w 1196"/>
                  <a:gd name="T41" fmla="*/ 876 h 1070"/>
                  <a:gd name="T42" fmla="*/ 1186 w 1196"/>
                  <a:gd name="T43" fmla="*/ 892 h 1070"/>
                  <a:gd name="T44" fmla="*/ 1192 w 1196"/>
                  <a:gd name="T45" fmla="*/ 910 h 1070"/>
                  <a:gd name="T46" fmla="*/ 1196 w 1196"/>
                  <a:gd name="T47" fmla="*/ 926 h 1070"/>
                  <a:gd name="T48" fmla="*/ 1196 w 1196"/>
                  <a:gd name="T49" fmla="*/ 944 h 1070"/>
                  <a:gd name="T50" fmla="*/ 1194 w 1196"/>
                  <a:gd name="T51" fmla="*/ 960 h 1070"/>
                  <a:gd name="T52" fmla="*/ 1192 w 1196"/>
                  <a:gd name="T53" fmla="*/ 976 h 1070"/>
                  <a:gd name="T54" fmla="*/ 1186 w 1196"/>
                  <a:gd name="T55" fmla="*/ 990 h 1070"/>
                  <a:gd name="T56" fmla="*/ 1178 w 1196"/>
                  <a:gd name="T57" fmla="*/ 1006 h 1070"/>
                  <a:gd name="T58" fmla="*/ 1170 w 1196"/>
                  <a:gd name="T59" fmla="*/ 1020 h 1070"/>
                  <a:gd name="T60" fmla="*/ 1158 w 1196"/>
                  <a:gd name="T61" fmla="*/ 1032 h 1070"/>
                  <a:gd name="T62" fmla="*/ 1146 w 1196"/>
                  <a:gd name="T63" fmla="*/ 1042 h 1070"/>
                  <a:gd name="T64" fmla="*/ 1132 w 1196"/>
                  <a:gd name="T65" fmla="*/ 1052 h 1070"/>
                  <a:gd name="T66" fmla="*/ 1118 w 1196"/>
                  <a:gd name="T67" fmla="*/ 1060 h 1070"/>
                  <a:gd name="T68" fmla="*/ 1102 w 1196"/>
                  <a:gd name="T69" fmla="*/ 1066 h 1070"/>
                  <a:gd name="T70" fmla="*/ 1084 w 1196"/>
                  <a:gd name="T71" fmla="*/ 1068 h 1070"/>
                  <a:gd name="T72" fmla="*/ 1066 w 1196"/>
                  <a:gd name="T73" fmla="*/ 1070 h 1070"/>
                  <a:gd name="T74" fmla="*/ 128 w 1196"/>
                  <a:gd name="T75" fmla="*/ 1070 h 1070"/>
                  <a:gd name="T76" fmla="*/ 128 w 1196"/>
                  <a:gd name="T77" fmla="*/ 1070 h 1070"/>
                  <a:gd name="T78" fmla="*/ 110 w 1196"/>
                  <a:gd name="T79" fmla="*/ 1068 h 1070"/>
                  <a:gd name="T80" fmla="*/ 94 w 1196"/>
                  <a:gd name="T81" fmla="*/ 1066 h 1070"/>
                  <a:gd name="T82" fmla="*/ 78 w 1196"/>
                  <a:gd name="T83" fmla="*/ 1060 h 1070"/>
                  <a:gd name="T84" fmla="*/ 62 w 1196"/>
                  <a:gd name="T85" fmla="*/ 1052 h 1070"/>
                  <a:gd name="T86" fmla="*/ 48 w 1196"/>
                  <a:gd name="T87" fmla="*/ 1042 h 1070"/>
                  <a:gd name="T88" fmla="*/ 36 w 1196"/>
                  <a:gd name="T89" fmla="*/ 1032 h 1070"/>
                  <a:gd name="T90" fmla="*/ 26 w 1196"/>
                  <a:gd name="T91" fmla="*/ 1020 h 1070"/>
                  <a:gd name="T92" fmla="*/ 18 w 1196"/>
                  <a:gd name="T93" fmla="*/ 1006 h 1070"/>
                  <a:gd name="T94" fmla="*/ 10 w 1196"/>
                  <a:gd name="T95" fmla="*/ 990 h 1070"/>
                  <a:gd name="T96" fmla="*/ 4 w 1196"/>
                  <a:gd name="T97" fmla="*/ 976 h 1070"/>
                  <a:gd name="T98" fmla="*/ 2 w 1196"/>
                  <a:gd name="T99" fmla="*/ 960 h 1070"/>
                  <a:gd name="T100" fmla="*/ 0 w 1196"/>
                  <a:gd name="T101" fmla="*/ 944 h 1070"/>
                  <a:gd name="T102" fmla="*/ 0 w 1196"/>
                  <a:gd name="T103" fmla="*/ 926 h 1070"/>
                  <a:gd name="T104" fmla="*/ 4 w 1196"/>
                  <a:gd name="T105" fmla="*/ 910 h 1070"/>
                  <a:gd name="T106" fmla="*/ 10 w 1196"/>
                  <a:gd name="T107" fmla="*/ 892 h 1070"/>
                  <a:gd name="T108" fmla="*/ 18 w 1196"/>
                  <a:gd name="T109" fmla="*/ 876 h 1070"/>
                  <a:gd name="T110" fmla="*/ 18 w 1196"/>
                  <a:gd name="T111" fmla="*/ 876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96" h="1070">
                    <a:moveTo>
                      <a:pt x="18" y="876"/>
                    </a:moveTo>
                    <a:lnTo>
                      <a:pt x="486" y="64"/>
                    </a:lnTo>
                    <a:lnTo>
                      <a:pt x="486" y="64"/>
                    </a:lnTo>
                    <a:lnTo>
                      <a:pt x="496" y="50"/>
                    </a:lnTo>
                    <a:lnTo>
                      <a:pt x="508" y="36"/>
                    </a:lnTo>
                    <a:lnTo>
                      <a:pt x="520" y="26"/>
                    </a:lnTo>
                    <a:lnTo>
                      <a:pt x="534" y="16"/>
                    </a:lnTo>
                    <a:lnTo>
                      <a:pt x="550" y="8"/>
                    </a:lnTo>
                    <a:lnTo>
                      <a:pt x="566" y="4"/>
                    </a:lnTo>
                    <a:lnTo>
                      <a:pt x="582" y="0"/>
                    </a:lnTo>
                    <a:lnTo>
                      <a:pt x="598" y="0"/>
                    </a:lnTo>
                    <a:lnTo>
                      <a:pt x="614" y="0"/>
                    </a:lnTo>
                    <a:lnTo>
                      <a:pt x="630" y="4"/>
                    </a:lnTo>
                    <a:lnTo>
                      <a:pt x="646" y="8"/>
                    </a:lnTo>
                    <a:lnTo>
                      <a:pt x="660" y="16"/>
                    </a:lnTo>
                    <a:lnTo>
                      <a:pt x="674" y="26"/>
                    </a:lnTo>
                    <a:lnTo>
                      <a:pt x="688" y="36"/>
                    </a:lnTo>
                    <a:lnTo>
                      <a:pt x="700" y="50"/>
                    </a:lnTo>
                    <a:lnTo>
                      <a:pt x="710" y="64"/>
                    </a:lnTo>
                    <a:lnTo>
                      <a:pt x="1178" y="876"/>
                    </a:lnTo>
                    <a:lnTo>
                      <a:pt x="1178" y="876"/>
                    </a:lnTo>
                    <a:lnTo>
                      <a:pt x="1186" y="892"/>
                    </a:lnTo>
                    <a:lnTo>
                      <a:pt x="1192" y="910"/>
                    </a:lnTo>
                    <a:lnTo>
                      <a:pt x="1196" y="926"/>
                    </a:lnTo>
                    <a:lnTo>
                      <a:pt x="1196" y="944"/>
                    </a:lnTo>
                    <a:lnTo>
                      <a:pt x="1194" y="960"/>
                    </a:lnTo>
                    <a:lnTo>
                      <a:pt x="1192" y="976"/>
                    </a:lnTo>
                    <a:lnTo>
                      <a:pt x="1186" y="990"/>
                    </a:lnTo>
                    <a:lnTo>
                      <a:pt x="1178" y="1006"/>
                    </a:lnTo>
                    <a:lnTo>
                      <a:pt x="1170" y="1020"/>
                    </a:lnTo>
                    <a:lnTo>
                      <a:pt x="1158" y="1032"/>
                    </a:lnTo>
                    <a:lnTo>
                      <a:pt x="1146" y="1042"/>
                    </a:lnTo>
                    <a:lnTo>
                      <a:pt x="1132" y="1052"/>
                    </a:lnTo>
                    <a:lnTo>
                      <a:pt x="1118" y="1060"/>
                    </a:lnTo>
                    <a:lnTo>
                      <a:pt x="1102" y="1066"/>
                    </a:lnTo>
                    <a:lnTo>
                      <a:pt x="1084" y="1068"/>
                    </a:lnTo>
                    <a:lnTo>
                      <a:pt x="1066" y="1070"/>
                    </a:lnTo>
                    <a:lnTo>
                      <a:pt x="128" y="1070"/>
                    </a:lnTo>
                    <a:lnTo>
                      <a:pt x="128" y="1070"/>
                    </a:lnTo>
                    <a:lnTo>
                      <a:pt x="110" y="1068"/>
                    </a:lnTo>
                    <a:lnTo>
                      <a:pt x="94" y="1066"/>
                    </a:lnTo>
                    <a:lnTo>
                      <a:pt x="78" y="1060"/>
                    </a:lnTo>
                    <a:lnTo>
                      <a:pt x="62" y="1052"/>
                    </a:lnTo>
                    <a:lnTo>
                      <a:pt x="48" y="1042"/>
                    </a:lnTo>
                    <a:lnTo>
                      <a:pt x="36" y="1032"/>
                    </a:lnTo>
                    <a:lnTo>
                      <a:pt x="26" y="1020"/>
                    </a:lnTo>
                    <a:lnTo>
                      <a:pt x="18" y="1006"/>
                    </a:lnTo>
                    <a:lnTo>
                      <a:pt x="10" y="990"/>
                    </a:lnTo>
                    <a:lnTo>
                      <a:pt x="4" y="976"/>
                    </a:lnTo>
                    <a:lnTo>
                      <a:pt x="2" y="960"/>
                    </a:lnTo>
                    <a:lnTo>
                      <a:pt x="0" y="944"/>
                    </a:lnTo>
                    <a:lnTo>
                      <a:pt x="0" y="926"/>
                    </a:lnTo>
                    <a:lnTo>
                      <a:pt x="4" y="910"/>
                    </a:lnTo>
                    <a:lnTo>
                      <a:pt x="10" y="892"/>
                    </a:lnTo>
                    <a:lnTo>
                      <a:pt x="18" y="876"/>
                    </a:lnTo>
                    <a:lnTo>
                      <a:pt x="18" y="876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9" name="Line 23"/>
              <p:cNvSpPr>
                <a:spLocks noChangeShapeType="1"/>
              </p:cNvSpPr>
              <p:nvPr/>
            </p:nvSpPr>
            <p:spPr bwMode="auto">
              <a:xfrm>
                <a:off x="5937250" y="893763"/>
                <a:ext cx="0" cy="5683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30" name="Freeform 24"/>
              <p:cNvSpPr/>
              <p:nvPr/>
            </p:nvSpPr>
            <p:spPr bwMode="auto">
              <a:xfrm>
                <a:off x="5829300" y="1614488"/>
                <a:ext cx="215900" cy="219075"/>
              </a:xfrm>
              <a:custGeom>
                <a:avLst/>
                <a:gdLst>
                  <a:gd name="T0" fmla="*/ 136 w 136"/>
                  <a:gd name="T1" fmla="*/ 68 h 138"/>
                  <a:gd name="T2" fmla="*/ 136 w 136"/>
                  <a:gd name="T3" fmla="*/ 68 h 138"/>
                  <a:gd name="T4" fmla="*/ 134 w 136"/>
                  <a:gd name="T5" fmla="*/ 82 h 138"/>
                  <a:gd name="T6" fmla="*/ 130 w 136"/>
                  <a:gd name="T7" fmla="*/ 96 h 138"/>
                  <a:gd name="T8" fmla="*/ 124 w 136"/>
                  <a:gd name="T9" fmla="*/ 108 h 138"/>
                  <a:gd name="T10" fmla="*/ 116 w 136"/>
                  <a:gd name="T11" fmla="*/ 118 h 138"/>
                  <a:gd name="T12" fmla="*/ 106 w 136"/>
                  <a:gd name="T13" fmla="*/ 126 h 138"/>
                  <a:gd name="T14" fmla="*/ 94 w 136"/>
                  <a:gd name="T15" fmla="*/ 132 h 138"/>
                  <a:gd name="T16" fmla="*/ 82 w 136"/>
                  <a:gd name="T17" fmla="*/ 136 h 138"/>
                  <a:gd name="T18" fmla="*/ 68 w 136"/>
                  <a:gd name="T19" fmla="*/ 138 h 138"/>
                  <a:gd name="T20" fmla="*/ 68 w 136"/>
                  <a:gd name="T21" fmla="*/ 138 h 138"/>
                  <a:gd name="T22" fmla="*/ 54 w 136"/>
                  <a:gd name="T23" fmla="*/ 136 h 138"/>
                  <a:gd name="T24" fmla="*/ 42 w 136"/>
                  <a:gd name="T25" fmla="*/ 132 h 138"/>
                  <a:gd name="T26" fmla="*/ 30 w 136"/>
                  <a:gd name="T27" fmla="*/ 126 h 138"/>
                  <a:gd name="T28" fmla="*/ 20 w 136"/>
                  <a:gd name="T29" fmla="*/ 118 h 138"/>
                  <a:gd name="T30" fmla="*/ 10 w 136"/>
                  <a:gd name="T31" fmla="*/ 108 h 138"/>
                  <a:gd name="T32" fmla="*/ 4 w 136"/>
                  <a:gd name="T33" fmla="*/ 96 h 138"/>
                  <a:gd name="T34" fmla="*/ 0 w 136"/>
                  <a:gd name="T35" fmla="*/ 82 h 138"/>
                  <a:gd name="T36" fmla="*/ 0 w 136"/>
                  <a:gd name="T37" fmla="*/ 68 h 138"/>
                  <a:gd name="T38" fmla="*/ 0 w 136"/>
                  <a:gd name="T39" fmla="*/ 68 h 138"/>
                  <a:gd name="T40" fmla="*/ 0 w 136"/>
                  <a:gd name="T41" fmla="*/ 56 h 138"/>
                  <a:gd name="T42" fmla="*/ 4 w 136"/>
                  <a:gd name="T43" fmla="*/ 42 h 138"/>
                  <a:gd name="T44" fmla="*/ 10 w 136"/>
                  <a:gd name="T45" fmla="*/ 30 h 138"/>
                  <a:gd name="T46" fmla="*/ 20 w 136"/>
                  <a:gd name="T47" fmla="*/ 20 h 138"/>
                  <a:gd name="T48" fmla="*/ 30 w 136"/>
                  <a:gd name="T49" fmla="*/ 12 h 138"/>
                  <a:gd name="T50" fmla="*/ 42 w 136"/>
                  <a:gd name="T51" fmla="*/ 6 h 138"/>
                  <a:gd name="T52" fmla="*/ 54 w 136"/>
                  <a:gd name="T53" fmla="*/ 2 h 138"/>
                  <a:gd name="T54" fmla="*/ 68 w 136"/>
                  <a:gd name="T55" fmla="*/ 0 h 138"/>
                  <a:gd name="T56" fmla="*/ 68 w 136"/>
                  <a:gd name="T57" fmla="*/ 0 h 138"/>
                  <a:gd name="T58" fmla="*/ 82 w 136"/>
                  <a:gd name="T59" fmla="*/ 2 h 138"/>
                  <a:gd name="T60" fmla="*/ 94 w 136"/>
                  <a:gd name="T61" fmla="*/ 6 h 138"/>
                  <a:gd name="T62" fmla="*/ 106 w 136"/>
                  <a:gd name="T63" fmla="*/ 12 h 138"/>
                  <a:gd name="T64" fmla="*/ 116 w 136"/>
                  <a:gd name="T65" fmla="*/ 20 h 138"/>
                  <a:gd name="T66" fmla="*/ 124 w 136"/>
                  <a:gd name="T67" fmla="*/ 30 h 138"/>
                  <a:gd name="T68" fmla="*/ 130 w 136"/>
                  <a:gd name="T69" fmla="*/ 42 h 138"/>
                  <a:gd name="T70" fmla="*/ 134 w 136"/>
                  <a:gd name="T71" fmla="*/ 56 h 138"/>
                  <a:gd name="T72" fmla="*/ 136 w 136"/>
                  <a:gd name="T73" fmla="*/ 68 h 138"/>
                  <a:gd name="T74" fmla="*/ 136 w 136"/>
                  <a:gd name="T75" fmla="*/ 6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" h="138">
                    <a:moveTo>
                      <a:pt x="136" y="68"/>
                    </a:moveTo>
                    <a:lnTo>
                      <a:pt x="136" y="68"/>
                    </a:lnTo>
                    <a:lnTo>
                      <a:pt x="134" y="82"/>
                    </a:lnTo>
                    <a:lnTo>
                      <a:pt x="130" y="96"/>
                    </a:lnTo>
                    <a:lnTo>
                      <a:pt x="124" y="108"/>
                    </a:lnTo>
                    <a:lnTo>
                      <a:pt x="116" y="118"/>
                    </a:lnTo>
                    <a:lnTo>
                      <a:pt x="106" y="126"/>
                    </a:lnTo>
                    <a:lnTo>
                      <a:pt x="94" y="132"/>
                    </a:lnTo>
                    <a:lnTo>
                      <a:pt x="82" y="136"/>
                    </a:lnTo>
                    <a:lnTo>
                      <a:pt x="68" y="138"/>
                    </a:lnTo>
                    <a:lnTo>
                      <a:pt x="68" y="138"/>
                    </a:lnTo>
                    <a:lnTo>
                      <a:pt x="54" y="136"/>
                    </a:lnTo>
                    <a:lnTo>
                      <a:pt x="42" y="132"/>
                    </a:lnTo>
                    <a:lnTo>
                      <a:pt x="30" y="126"/>
                    </a:lnTo>
                    <a:lnTo>
                      <a:pt x="20" y="118"/>
                    </a:lnTo>
                    <a:lnTo>
                      <a:pt x="10" y="108"/>
                    </a:lnTo>
                    <a:lnTo>
                      <a:pt x="4" y="96"/>
                    </a:lnTo>
                    <a:lnTo>
                      <a:pt x="0" y="82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56"/>
                    </a:lnTo>
                    <a:lnTo>
                      <a:pt x="4" y="42"/>
                    </a:lnTo>
                    <a:lnTo>
                      <a:pt x="10" y="30"/>
                    </a:lnTo>
                    <a:lnTo>
                      <a:pt x="20" y="20"/>
                    </a:lnTo>
                    <a:lnTo>
                      <a:pt x="30" y="12"/>
                    </a:lnTo>
                    <a:lnTo>
                      <a:pt x="42" y="6"/>
                    </a:lnTo>
                    <a:lnTo>
                      <a:pt x="54" y="2"/>
                    </a:lnTo>
                    <a:lnTo>
                      <a:pt x="68" y="0"/>
                    </a:lnTo>
                    <a:lnTo>
                      <a:pt x="68" y="0"/>
                    </a:lnTo>
                    <a:lnTo>
                      <a:pt x="82" y="2"/>
                    </a:lnTo>
                    <a:lnTo>
                      <a:pt x="94" y="6"/>
                    </a:lnTo>
                    <a:lnTo>
                      <a:pt x="106" y="12"/>
                    </a:lnTo>
                    <a:lnTo>
                      <a:pt x="116" y="20"/>
                    </a:lnTo>
                    <a:lnTo>
                      <a:pt x="124" y="30"/>
                    </a:lnTo>
                    <a:lnTo>
                      <a:pt x="130" y="42"/>
                    </a:lnTo>
                    <a:lnTo>
                      <a:pt x="134" y="56"/>
                    </a:lnTo>
                    <a:lnTo>
                      <a:pt x="136" y="68"/>
                    </a:lnTo>
                    <a:lnTo>
                      <a:pt x="136" y="68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sp>
        <p:nvSpPr>
          <p:cNvPr id="84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43200000">
                                          <p:cBhvr>
                                            <p:cTn id="17" dur="10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7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3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8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3" grpId="0"/>
          <p:bldP spid="94" grpId="0"/>
          <p:bldP spid="108" grpId="0"/>
          <p:bldP spid="109" grpId="0"/>
          <p:bldP spid="8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0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43200000">
                                          <p:cBhvr>
                                            <p:cTn id="17" dur="10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7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3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8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3" grpId="0"/>
          <p:bldP spid="94" grpId="0"/>
          <p:bldP spid="108" grpId="0"/>
          <p:bldP spid="109" grpId="0"/>
          <p:bldP spid="84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加号 75"/>
          <p:cNvSpPr/>
          <p:nvPr/>
        </p:nvSpPr>
        <p:spPr>
          <a:xfrm>
            <a:off x="2848594" y="1961631"/>
            <a:ext cx="603067" cy="603067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77" name="加号 76"/>
          <p:cNvSpPr/>
          <p:nvPr/>
        </p:nvSpPr>
        <p:spPr>
          <a:xfrm>
            <a:off x="4899143" y="1961631"/>
            <a:ext cx="603067" cy="603067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78" name="加号 77"/>
          <p:cNvSpPr/>
          <p:nvPr/>
        </p:nvSpPr>
        <p:spPr>
          <a:xfrm>
            <a:off x="6949692" y="1961631"/>
            <a:ext cx="603067" cy="603067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79" name="等于号 78"/>
          <p:cNvSpPr/>
          <p:nvPr/>
        </p:nvSpPr>
        <p:spPr>
          <a:xfrm>
            <a:off x="9000242" y="1960636"/>
            <a:ext cx="690609" cy="605059"/>
          </a:xfrm>
          <a:prstGeom prst="mathEqual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1502332" y="1640644"/>
            <a:ext cx="1245041" cy="1245042"/>
            <a:chOff x="1609344" y="2670048"/>
            <a:chExt cx="1170432" cy="1170432"/>
          </a:xfrm>
          <a:solidFill>
            <a:schemeClr val="bg1"/>
          </a:solidFill>
        </p:grpSpPr>
        <p:sp>
          <p:nvSpPr>
            <p:cNvPr id="81" name="椭圆 80"/>
            <p:cNvSpPr/>
            <p:nvPr/>
          </p:nvSpPr>
          <p:spPr>
            <a:xfrm>
              <a:off x="1609344" y="2670048"/>
              <a:ext cx="1170432" cy="1170432"/>
            </a:xfrm>
            <a:prstGeom prst="ellipse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82" name="Freeform 313"/>
            <p:cNvSpPr/>
            <p:nvPr/>
          </p:nvSpPr>
          <p:spPr bwMode="auto">
            <a:xfrm>
              <a:off x="2008060" y="3067372"/>
              <a:ext cx="373000" cy="375784"/>
            </a:xfrm>
            <a:custGeom>
              <a:avLst/>
              <a:gdLst/>
              <a:ahLst/>
              <a:cxnLst/>
              <a:rect l="l" t="t" r="r" b="b"/>
              <a:pathLst>
                <a:path w="212725" h="214313">
                  <a:moveTo>
                    <a:pt x="165100" y="25400"/>
                  </a:moveTo>
                  <a:lnTo>
                    <a:pt x="47625" y="142876"/>
                  </a:lnTo>
                  <a:lnTo>
                    <a:pt x="55563" y="150813"/>
                  </a:lnTo>
                  <a:lnTo>
                    <a:pt x="174625" y="33338"/>
                  </a:lnTo>
                  <a:close/>
                  <a:moveTo>
                    <a:pt x="165100" y="0"/>
                  </a:moveTo>
                  <a:lnTo>
                    <a:pt x="212725" y="47625"/>
                  </a:lnTo>
                  <a:lnTo>
                    <a:pt x="71438" y="190501"/>
                  </a:lnTo>
                  <a:lnTo>
                    <a:pt x="0" y="214313"/>
                  </a:lnTo>
                  <a:lnTo>
                    <a:pt x="23813" y="14287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603431" y="1640644"/>
            <a:ext cx="1245041" cy="1245042"/>
            <a:chOff x="5464684" y="2670048"/>
            <a:chExt cx="1170432" cy="1170432"/>
          </a:xfrm>
          <a:solidFill>
            <a:schemeClr val="bg1"/>
          </a:solidFill>
        </p:grpSpPr>
        <p:sp>
          <p:nvSpPr>
            <p:cNvPr id="115" name="椭圆 114"/>
            <p:cNvSpPr/>
            <p:nvPr/>
          </p:nvSpPr>
          <p:spPr>
            <a:xfrm>
              <a:off x="5464684" y="2670048"/>
              <a:ext cx="1170432" cy="1170432"/>
            </a:xfrm>
            <a:prstGeom prst="ellipse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116" name="Freeform 456"/>
            <p:cNvSpPr/>
            <p:nvPr/>
          </p:nvSpPr>
          <p:spPr bwMode="auto">
            <a:xfrm>
              <a:off x="5865985" y="3025619"/>
              <a:ext cx="425886" cy="459291"/>
            </a:xfrm>
            <a:custGeom>
              <a:avLst/>
              <a:gdLst/>
              <a:ahLst/>
              <a:cxnLst/>
              <a:rect l="l" t="t" r="r" b="b"/>
              <a:pathLst>
                <a:path w="242887" h="261938">
                  <a:moveTo>
                    <a:pt x="104775" y="150812"/>
                  </a:moveTo>
                  <a:lnTo>
                    <a:pt x="92075" y="190500"/>
                  </a:lnTo>
                  <a:lnTo>
                    <a:pt x="131763" y="177800"/>
                  </a:lnTo>
                  <a:close/>
                  <a:moveTo>
                    <a:pt x="203200" y="41275"/>
                  </a:moveTo>
                  <a:lnTo>
                    <a:pt x="242887" y="79375"/>
                  </a:lnTo>
                  <a:lnTo>
                    <a:pt x="136525" y="185738"/>
                  </a:lnTo>
                  <a:lnTo>
                    <a:pt x="77787" y="204788"/>
                  </a:lnTo>
                  <a:lnTo>
                    <a:pt x="96837" y="146050"/>
                  </a:lnTo>
                  <a:close/>
                  <a:moveTo>
                    <a:pt x="53975" y="0"/>
                  </a:moveTo>
                  <a:lnTo>
                    <a:pt x="188913" y="0"/>
                  </a:lnTo>
                  <a:lnTo>
                    <a:pt x="188913" y="23813"/>
                  </a:lnTo>
                  <a:lnTo>
                    <a:pt x="187326" y="25400"/>
                  </a:lnTo>
                  <a:lnTo>
                    <a:pt x="166688" y="44450"/>
                  </a:lnTo>
                  <a:lnTo>
                    <a:pt x="166688" y="22225"/>
                  </a:lnTo>
                  <a:lnTo>
                    <a:pt x="76200" y="22225"/>
                  </a:lnTo>
                  <a:lnTo>
                    <a:pt x="76200" y="76200"/>
                  </a:lnTo>
                  <a:lnTo>
                    <a:pt x="22225" y="76200"/>
                  </a:lnTo>
                  <a:lnTo>
                    <a:pt x="22225" y="239713"/>
                  </a:lnTo>
                  <a:lnTo>
                    <a:pt x="166688" y="239713"/>
                  </a:lnTo>
                  <a:lnTo>
                    <a:pt x="166688" y="185738"/>
                  </a:lnTo>
                  <a:lnTo>
                    <a:pt x="188913" y="163513"/>
                  </a:lnTo>
                  <a:lnTo>
                    <a:pt x="188913" y="261938"/>
                  </a:lnTo>
                  <a:lnTo>
                    <a:pt x="0" y="261938"/>
                  </a:lnTo>
                  <a:lnTo>
                    <a:pt x="0" y="555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3552881" y="1640644"/>
            <a:ext cx="1245041" cy="1245042"/>
            <a:chOff x="3537014" y="2670048"/>
            <a:chExt cx="1170432" cy="1170432"/>
          </a:xfrm>
          <a:solidFill>
            <a:schemeClr val="bg1"/>
          </a:solidFill>
        </p:grpSpPr>
        <p:sp>
          <p:nvSpPr>
            <p:cNvPr id="118" name="椭圆 117"/>
            <p:cNvSpPr/>
            <p:nvPr/>
          </p:nvSpPr>
          <p:spPr>
            <a:xfrm>
              <a:off x="3537014" y="2670048"/>
              <a:ext cx="1170432" cy="1170432"/>
            </a:xfrm>
            <a:prstGeom prst="ellipse">
              <a:avLst/>
            </a:prstGeom>
            <a:solidFill>
              <a:srgbClr val="21A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119" name="Freeform 545"/>
            <p:cNvSpPr/>
            <p:nvPr/>
          </p:nvSpPr>
          <p:spPr bwMode="auto">
            <a:xfrm>
              <a:off x="3956607" y="3025619"/>
              <a:ext cx="331246" cy="459291"/>
            </a:xfrm>
            <a:custGeom>
              <a:avLst/>
              <a:gdLst/>
              <a:ahLst/>
              <a:cxnLst/>
              <a:rect l="l" t="t" r="r" b="b"/>
              <a:pathLst>
                <a:path w="188913" h="261938">
                  <a:moveTo>
                    <a:pt x="39687" y="177800"/>
                  </a:moveTo>
                  <a:lnTo>
                    <a:pt x="147637" y="177800"/>
                  </a:lnTo>
                  <a:lnTo>
                    <a:pt x="147637" y="195263"/>
                  </a:lnTo>
                  <a:lnTo>
                    <a:pt x="39687" y="195263"/>
                  </a:lnTo>
                  <a:close/>
                  <a:moveTo>
                    <a:pt x="39687" y="139700"/>
                  </a:moveTo>
                  <a:lnTo>
                    <a:pt x="103187" y="139700"/>
                  </a:lnTo>
                  <a:lnTo>
                    <a:pt x="103187" y="157163"/>
                  </a:lnTo>
                  <a:lnTo>
                    <a:pt x="39687" y="157163"/>
                  </a:lnTo>
                  <a:close/>
                  <a:moveTo>
                    <a:pt x="39687" y="100012"/>
                  </a:moveTo>
                  <a:lnTo>
                    <a:pt x="128587" y="100012"/>
                  </a:lnTo>
                  <a:lnTo>
                    <a:pt x="128587" y="117475"/>
                  </a:lnTo>
                  <a:lnTo>
                    <a:pt x="39687" y="117475"/>
                  </a:lnTo>
                  <a:close/>
                  <a:moveTo>
                    <a:pt x="76200" y="22225"/>
                  </a:moveTo>
                  <a:lnTo>
                    <a:pt x="76200" y="76200"/>
                  </a:lnTo>
                  <a:lnTo>
                    <a:pt x="20637" y="76200"/>
                  </a:lnTo>
                  <a:lnTo>
                    <a:pt x="20637" y="239713"/>
                  </a:lnTo>
                  <a:lnTo>
                    <a:pt x="166687" y="239713"/>
                  </a:lnTo>
                  <a:lnTo>
                    <a:pt x="166687" y="22225"/>
                  </a:lnTo>
                  <a:close/>
                  <a:moveTo>
                    <a:pt x="53975" y="0"/>
                  </a:moveTo>
                  <a:lnTo>
                    <a:pt x="188913" y="0"/>
                  </a:lnTo>
                  <a:lnTo>
                    <a:pt x="188913" y="261938"/>
                  </a:lnTo>
                  <a:lnTo>
                    <a:pt x="0" y="261938"/>
                  </a:lnTo>
                  <a:lnTo>
                    <a:pt x="0" y="555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7653980" y="1640644"/>
            <a:ext cx="1245041" cy="1245042"/>
            <a:chOff x="7392354" y="2670048"/>
            <a:chExt cx="1170432" cy="1170432"/>
          </a:xfrm>
          <a:solidFill>
            <a:schemeClr val="bg1"/>
          </a:solidFill>
        </p:grpSpPr>
        <p:sp>
          <p:nvSpPr>
            <p:cNvPr id="121" name="椭圆 120"/>
            <p:cNvSpPr/>
            <p:nvPr/>
          </p:nvSpPr>
          <p:spPr>
            <a:xfrm>
              <a:off x="7392354" y="2670048"/>
              <a:ext cx="1170432" cy="1170432"/>
            </a:xfrm>
            <a:prstGeom prst="ellipse">
              <a:avLst/>
            </a:prstGeom>
            <a:solidFill>
              <a:srgbClr val="21A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122" name="Freeform 468"/>
            <p:cNvSpPr/>
            <p:nvPr/>
          </p:nvSpPr>
          <p:spPr bwMode="auto">
            <a:xfrm>
              <a:off x="7839583" y="3027011"/>
              <a:ext cx="334030" cy="456507"/>
            </a:xfrm>
            <a:custGeom>
              <a:avLst/>
              <a:gdLst/>
              <a:ahLst/>
              <a:cxnLst/>
              <a:rect l="l" t="t" r="r" b="b"/>
              <a:pathLst>
                <a:path w="190500" h="260350">
                  <a:moveTo>
                    <a:pt x="76200" y="66675"/>
                  </a:moveTo>
                  <a:cubicBezTo>
                    <a:pt x="76200" y="66675"/>
                    <a:pt x="76200" y="66675"/>
                    <a:pt x="76200" y="136525"/>
                  </a:cubicBezTo>
                  <a:cubicBezTo>
                    <a:pt x="76200" y="136525"/>
                    <a:pt x="76200" y="136525"/>
                    <a:pt x="119063" y="136525"/>
                  </a:cubicBezTo>
                  <a:cubicBezTo>
                    <a:pt x="119063" y="136525"/>
                    <a:pt x="119063" y="136525"/>
                    <a:pt x="119063" y="102054"/>
                  </a:cubicBezTo>
                  <a:cubicBezTo>
                    <a:pt x="119063" y="83004"/>
                    <a:pt x="102648" y="66675"/>
                    <a:pt x="83496" y="66675"/>
                  </a:cubicBezTo>
                  <a:cubicBezTo>
                    <a:pt x="83496" y="66675"/>
                    <a:pt x="83496" y="66675"/>
                    <a:pt x="82584" y="66675"/>
                  </a:cubicBezTo>
                  <a:close/>
                  <a:moveTo>
                    <a:pt x="56410" y="66675"/>
                  </a:moveTo>
                  <a:cubicBezTo>
                    <a:pt x="37148" y="66675"/>
                    <a:pt x="20638" y="83004"/>
                    <a:pt x="20638" y="102054"/>
                  </a:cubicBezTo>
                  <a:lnTo>
                    <a:pt x="20638" y="136525"/>
                  </a:lnTo>
                  <a:cubicBezTo>
                    <a:pt x="20646" y="136525"/>
                    <a:pt x="21221" y="136525"/>
                    <a:pt x="61913" y="136525"/>
                  </a:cubicBezTo>
                  <a:cubicBezTo>
                    <a:pt x="61913" y="136517"/>
                    <a:pt x="61913" y="135790"/>
                    <a:pt x="61913" y="66675"/>
                  </a:cubicBezTo>
                  <a:cubicBezTo>
                    <a:pt x="61909" y="66675"/>
                    <a:pt x="61759" y="66675"/>
                    <a:pt x="56410" y="66675"/>
                  </a:cubicBezTo>
                  <a:close/>
                  <a:moveTo>
                    <a:pt x="93436" y="0"/>
                  </a:moveTo>
                  <a:cubicBezTo>
                    <a:pt x="104322" y="0"/>
                    <a:pt x="114300" y="5424"/>
                    <a:pt x="124279" y="18080"/>
                  </a:cubicBezTo>
                  <a:cubicBezTo>
                    <a:pt x="124281" y="18083"/>
                    <a:pt x="124331" y="18151"/>
                    <a:pt x="125526" y="19775"/>
                  </a:cubicBezTo>
                  <a:lnTo>
                    <a:pt x="134257" y="31640"/>
                  </a:lnTo>
                  <a:cubicBezTo>
                    <a:pt x="141515" y="42488"/>
                    <a:pt x="151493" y="48816"/>
                    <a:pt x="159657" y="48816"/>
                  </a:cubicBezTo>
                  <a:cubicBezTo>
                    <a:pt x="165100" y="48816"/>
                    <a:pt x="169636" y="47008"/>
                    <a:pt x="173265" y="43392"/>
                  </a:cubicBezTo>
                  <a:cubicBezTo>
                    <a:pt x="176893" y="39776"/>
                    <a:pt x="178707" y="34352"/>
                    <a:pt x="178707" y="29832"/>
                  </a:cubicBezTo>
                  <a:cubicBezTo>
                    <a:pt x="178707" y="25312"/>
                    <a:pt x="177800" y="21696"/>
                    <a:pt x="175986" y="18984"/>
                  </a:cubicBezTo>
                  <a:cubicBezTo>
                    <a:pt x="175989" y="18981"/>
                    <a:pt x="176043" y="18927"/>
                    <a:pt x="177006" y="17967"/>
                  </a:cubicBezTo>
                  <a:lnTo>
                    <a:pt x="184150" y="10848"/>
                  </a:lnTo>
                  <a:lnTo>
                    <a:pt x="190500" y="29832"/>
                  </a:lnTo>
                  <a:cubicBezTo>
                    <a:pt x="190500" y="37968"/>
                    <a:pt x="187779" y="45200"/>
                    <a:pt x="181429" y="50624"/>
                  </a:cubicBezTo>
                  <a:cubicBezTo>
                    <a:pt x="175986" y="56048"/>
                    <a:pt x="169636" y="58760"/>
                    <a:pt x="160565" y="58760"/>
                  </a:cubicBezTo>
                  <a:cubicBezTo>
                    <a:pt x="148772" y="58760"/>
                    <a:pt x="138793" y="53336"/>
                    <a:pt x="129722" y="40680"/>
                  </a:cubicBezTo>
                  <a:cubicBezTo>
                    <a:pt x="129719" y="40677"/>
                    <a:pt x="129664" y="40608"/>
                    <a:pt x="128361" y="38985"/>
                  </a:cubicBezTo>
                  <a:lnTo>
                    <a:pt x="118836" y="27120"/>
                  </a:lnTo>
                  <a:cubicBezTo>
                    <a:pt x="112486" y="16272"/>
                    <a:pt x="102507" y="9944"/>
                    <a:pt x="93436" y="9944"/>
                  </a:cubicBezTo>
                  <a:cubicBezTo>
                    <a:pt x="87993" y="9944"/>
                    <a:pt x="83457" y="11752"/>
                    <a:pt x="79829" y="16272"/>
                  </a:cubicBezTo>
                  <a:cubicBezTo>
                    <a:pt x="77107" y="19888"/>
                    <a:pt x="74386" y="24408"/>
                    <a:pt x="74386" y="29832"/>
                  </a:cubicBezTo>
                  <a:cubicBezTo>
                    <a:pt x="74386" y="29858"/>
                    <a:pt x="74386" y="39785"/>
                    <a:pt x="74386" y="47008"/>
                  </a:cubicBezTo>
                  <a:cubicBezTo>
                    <a:pt x="74391" y="47008"/>
                    <a:pt x="74481" y="47008"/>
                    <a:pt x="76087" y="47008"/>
                  </a:cubicBezTo>
                  <a:lnTo>
                    <a:pt x="87993" y="47008"/>
                  </a:lnTo>
                  <a:cubicBezTo>
                    <a:pt x="113393" y="47008"/>
                    <a:pt x="137886" y="71416"/>
                    <a:pt x="137886" y="96727"/>
                  </a:cubicBezTo>
                  <a:cubicBezTo>
                    <a:pt x="137886" y="96738"/>
                    <a:pt x="137886" y="97728"/>
                    <a:pt x="137886" y="191647"/>
                  </a:cubicBezTo>
                  <a:cubicBezTo>
                    <a:pt x="137886" y="193455"/>
                    <a:pt x="137886" y="194359"/>
                    <a:pt x="136979" y="196167"/>
                  </a:cubicBezTo>
                  <a:cubicBezTo>
                    <a:pt x="135165" y="232326"/>
                    <a:pt x="105229" y="260350"/>
                    <a:pt x="68943" y="260350"/>
                  </a:cubicBezTo>
                  <a:cubicBezTo>
                    <a:pt x="32657" y="260350"/>
                    <a:pt x="2722" y="232326"/>
                    <a:pt x="0" y="196167"/>
                  </a:cubicBezTo>
                  <a:cubicBezTo>
                    <a:pt x="0" y="194359"/>
                    <a:pt x="0" y="193455"/>
                    <a:pt x="0" y="191647"/>
                  </a:cubicBezTo>
                  <a:cubicBezTo>
                    <a:pt x="0" y="191636"/>
                    <a:pt x="0" y="190643"/>
                    <a:pt x="0" y="96727"/>
                  </a:cubicBezTo>
                  <a:cubicBezTo>
                    <a:pt x="0" y="71416"/>
                    <a:pt x="24493" y="47008"/>
                    <a:pt x="49893" y="47008"/>
                  </a:cubicBezTo>
                  <a:cubicBezTo>
                    <a:pt x="49899" y="47008"/>
                    <a:pt x="49989" y="47008"/>
                    <a:pt x="51594" y="47008"/>
                  </a:cubicBezTo>
                  <a:lnTo>
                    <a:pt x="63500" y="47008"/>
                  </a:lnTo>
                  <a:cubicBezTo>
                    <a:pt x="63500" y="39785"/>
                    <a:pt x="63500" y="28956"/>
                    <a:pt x="63500" y="28928"/>
                  </a:cubicBezTo>
                  <a:cubicBezTo>
                    <a:pt x="63500" y="20792"/>
                    <a:pt x="66222" y="13560"/>
                    <a:pt x="71665" y="8136"/>
                  </a:cubicBezTo>
                  <a:cubicBezTo>
                    <a:pt x="77107" y="2712"/>
                    <a:pt x="84365" y="0"/>
                    <a:pt x="934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9792069" y="1640644"/>
            <a:ext cx="1245041" cy="1245042"/>
            <a:chOff x="9402318" y="2670048"/>
            <a:chExt cx="1170432" cy="1170432"/>
          </a:xfrm>
          <a:solidFill>
            <a:schemeClr val="bg1"/>
          </a:solidFill>
        </p:grpSpPr>
        <p:sp>
          <p:nvSpPr>
            <p:cNvPr id="124" name="椭圆 123"/>
            <p:cNvSpPr/>
            <p:nvPr/>
          </p:nvSpPr>
          <p:spPr>
            <a:xfrm>
              <a:off x="9402318" y="2670048"/>
              <a:ext cx="1170432" cy="1170432"/>
            </a:xfrm>
            <a:prstGeom prst="ellipse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125" name="Freeform 2641"/>
            <p:cNvSpPr/>
            <p:nvPr/>
          </p:nvSpPr>
          <p:spPr bwMode="auto">
            <a:xfrm>
              <a:off x="9742737" y="2955676"/>
              <a:ext cx="489595" cy="599177"/>
            </a:xfrm>
            <a:custGeom>
              <a:avLst/>
              <a:gdLst/>
              <a:ahLst/>
              <a:cxnLst/>
              <a:rect l="l" t="t" r="r" b="b"/>
              <a:pathLst>
                <a:path w="212725" h="260337">
                  <a:moveTo>
                    <a:pt x="15504" y="101586"/>
                  </a:moveTo>
                  <a:cubicBezTo>
                    <a:pt x="15504" y="101586"/>
                    <a:pt x="15504" y="101586"/>
                    <a:pt x="41951" y="101586"/>
                  </a:cubicBezTo>
                  <a:cubicBezTo>
                    <a:pt x="37391" y="113340"/>
                    <a:pt x="34655" y="125998"/>
                    <a:pt x="34655" y="134135"/>
                  </a:cubicBezTo>
                  <a:lnTo>
                    <a:pt x="34655" y="204658"/>
                  </a:lnTo>
                  <a:cubicBezTo>
                    <a:pt x="34655" y="212795"/>
                    <a:pt x="37391" y="225453"/>
                    <a:pt x="42863" y="238111"/>
                  </a:cubicBezTo>
                  <a:cubicBezTo>
                    <a:pt x="42863" y="238111"/>
                    <a:pt x="42863" y="238111"/>
                    <a:pt x="15504" y="238111"/>
                  </a:cubicBezTo>
                  <a:cubicBezTo>
                    <a:pt x="7296" y="238111"/>
                    <a:pt x="0" y="202850"/>
                    <a:pt x="0" y="190192"/>
                  </a:cubicBezTo>
                  <a:cubicBezTo>
                    <a:pt x="0" y="190192"/>
                    <a:pt x="0" y="190192"/>
                    <a:pt x="0" y="149505"/>
                  </a:cubicBezTo>
                  <a:cubicBezTo>
                    <a:pt x="0" y="136848"/>
                    <a:pt x="7296" y="101586"/>
                    <a:pt x="15504" y="101586"/>
                  </a:cubicBezTo>
                  <a:close/>
                  <a:moveTo>
                    <a:pt x="108373" y="212"/>
                  </a:moveTo>
                  <a:cubicBezTo>
                    <a:pt x="123666" y="2931"/>
                    <a:pt x="133562" y="17432"/>
                    <a:pt x="131763" y="32841"/>
                  </a:cubicBezTo>
                  <a:cubicBezTo>
                    <a:pt x="131763" y="32841"/>
                    <a:pt x="131763" y="32841"/>
                    <a:pt x="126365" y="62750"/>
                  </a:cubicBezTo>
                  <a:cubicBezTo>
                    <a:pt x="126365" y="62750"/>
                    <a:pt x="126365" y="62750"/>
                    <a:pt x="126140" y="64563"/>
                  </a:cubicBezTo>
                  <a:lnTo>
                    <a:pt x="124566" y="77252"/>
                  </a:lnTo>
                  <a:cubicBezTo>
                    <a:pt x="124566" y="77252"/>
                    <a:pt x="124566" y="77252"/>
                    <a:pt x="181240" y="77252"/>
                  </a:cubicBezTo>
                  <a:cubicBezTo>
                    <a:pt x="198332" y="77252"/>
                    <a:pt x="212725" y="90848"/>
                    <a:pt x="212725" y="108069"/>
                  </a:cubicBezTo>
                  <a:cubicBezTo>
                    <a:pt x="212725" y="110788"/>
                    <a:pt x="212725" y="110788"/>
                    <a:pt x="135361" y="110788"/>
                  </a:cubicBezTo>
                  <a:cubicBezTo>
                    <a:pt x="129064" y="110788"/>
                    <a:pt x="124566" y="115320"/>
                    <a:pt x="124566" y="120758"/>
                  </a:cubicBezTo>
                  <a:cubicBezTo>
                    <a:pt x="124566" y="126196"/>
                    <a:pt x="129064" y="130728"/>
                    <a:pt x="135361" y="130728"/>
                  </a:cubicBezTo>
                  <a:cubicBezTo>
                    <a:pt x="135361" y="130728"/>
                    <a:pt x="135361" y="130728"/>
                    <a:pt x="210926" y="130728"/>
                  </a:cubicBezTo>
                  <a:cubicBezTo>
                    <a:pt x="210926" y="130728"/>
                    <a:pt x="210926" y="130728"/>
                    <a:pt x="208227" y="158825"/>
                  </a:cubicBezTo>
                  <a:cubicBezTo>
                    <a:pt x="208227" y="158825"/>
                    <a:pt x="208227" y="158825"/>
                    <a:pt x="135361" y="158825"/>
                  </a:cubicBezTo>
                  <a:cubicBezTo>
                    <a:pt x="129064" y="158825"/>
                    <a:pt x="124566" y="163357"/>
                    <a:pt x="124566" y="168795"/>
                  </a:cubicBezTo>
                  <a:cubicBezTo>
                    <a:pt x="124566" y="174233"/>
                    <a:pt x="129064" y="178765"/>
                    <a:pt x="135361" y="178765"/>
                  </a:cubicBezTo>
                  <a:cubicBezTo>
                    <a:pt x="135361" y="178765"/>
                    <a:pt x="135361" y="178765"/>
                    <a:pt x="205528" y="178765"/>
                  </a:cubicBezTo>
                  <a:cubicBezTo>
                    <a:pt x="205528" y="178765"/>
                    <a:pt x="205528" y="178765"/>
                    <a:pt x="202830" y="206862"/>
                  </a:cubicBezTo>
                  <a:cubicBezTo>
                    <a:pt x="202830" y="206862"/>
                    <a:pt x="202830" y="206862"/>
                    <a:pt x="135361" y="206862"/>
                  </a:cubicBezTo>
                  <a:cubicBezTo>
                    <a:pt x="129064" y="206862"/>
                    <a:pt x="124566" y="211394"/>
                    <a:pt x="124566" y="216832"/>
                  </a:cubicBezTo>
                  <a:cubicBezTo>
                    <a:pt x="124566" y="223176"/>
                    <a:pt x="129064" y="227708"/>
                    <a:pt x="135361" y="227708"/>
                  </a:cubicBezTo>
                  <a:cubicBezTo>
                    <a:pt x="135361" y="227708"/>
                    <a:pt x="135361" y="227708"/>
                    <a:pt x="201030" y="227708"/>
                  </a:cubicBezTo>
                  <a:cubicBezTo>
                    <a:pt x="200131" y="246742"/>
                    <a:pt x="185738" y="260337"/>
                    <a:pt x="168645" y="260337"/>
                  </a:cubicBezTo>
                  <a:cubicBezTo>
                    <a:pt x="168645" y="260337"/>
                    <a:pt x="168645" y="260337"/>
                    <a:pt x="83185" y="260337"/>
                  </a:cubicBezTo>
                  <a:cubicBezTo>
                    <a:pt x="65193" y="260337"/>
                    <a:pt x="50800" y="221364"/>
                    <a:pt x="50800" y="204143"/>
                  </a:cubicBezTo>
                  <a:cubicBezTo>
                    <a:pt x="50800" y="204143"/>
                    <a:pt x="50800" y="204143"/>
                    <a:pt x="50800" y="133447"/>
                  </a:cubicBezTo>
                  <a:cubicBezTo>
                    <a:pt x="50800" y="122570"/>
                    <a:pt x="57097" y="101724"/>
                    <a:pt x="66093" y="89035"/>
                  </a:cubicBezTo>
                  <a:lnTo>
                    <a:pt x="69691" y="65470"/>
                  </a:lnTo>
                  <a:cubicBezTo>
                    <a:pt x="69691" y="65470"/>
                    <a:pt x="69691" y="65470"/>
                    <a:pt x="76888" y="23777"/>
                  </a:cubicBezTo>
                  <a:cubicBezTo>
                    <a:pt x="79587" y="8369"/>
                    <a:pt x="93080" y="-1601"/>
                    <a:pt x="108373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sp>
        <p:nvSpPr>
          <p:cNvPr id="126" name="文本框 56"/>
          <p:cNvSpPr txBox="1"/>
          <p:nvPr/>
        </p:nvSpPr>
        <p:spPr>
          <a:xfrm>
            <a:off x="1342436" y="3111270"/>
            <a:ext cx="9507128" cy="122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en-US" altLang="zh-CN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en-US" altLang="zh-CN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25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25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25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25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25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25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25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2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2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25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25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2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25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25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25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25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25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2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2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25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  <p:bldP spid="77" grpId="0" animBg="1"/>
          <p:bldP spid="78" grpId="0" animBg="1"/>
          <p:bldP spid="79" grpId="0" animBg="1"/>
          <p:bldP spid="126" grpId="0"/>
          <p:bldP spid="5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25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25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25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25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25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25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25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2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2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25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25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2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25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25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25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25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25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2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2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25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  <p:bldP spid="77" grpId="0" animBg="1"/>
          <p:bldP spid="78" grpId="0" animBg="1"/>
          <p:bldP spid="79" grpId="0" animBg="1"/>
          <p:bldP spid="126" grpId="0"/>
          <p:bldP spid="53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32"/>
          <p:cNvSpPr>
            <a:spLocks noChangeArrowheads="1"/>
          </p:cNvSpPr>
          <p:nvPr/>
        </p:nvSpPr>
        <p:spPr bwMode="auto">
          <a:xfrm>
            <a:off x="2885367" y="3689505"/>
            <a:ext cx="159767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lvl="0" algn="di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TRANSITION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9" name="Line 36"/>
          <p:cNvSpPr>
            <a:spLocks noChangeShapeType="1"/>
          </p:cNvSpPr>
          <p:nvPr/>
        </p:nvSpPr>
        <p:spPr bwMode="auto">
          <a:xfrm>
            <a:off x="2885367" y="3617497"/>
            <a:ext cx="1602441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6722693" y="2848972"/>
            <a:ext cx="2232248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b="1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9"/>
          <p:cNvSpPr txBox="1"/>
          <p:nvPr/>
        </p:nvSpPr>
        <p:spPr>
          <a:xfrm>
            <a:off x="5571417" y="2787417"/>
            <a:ext cx="7873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6457911" y="293133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31"/>
          <p:cNvSpPr>
            <a:spLocks noChangeArrowheads="1"/>
          </p:cNvSpPr>
          <p:nvPr/>
        </p:nvSpPr>
        <p:spPr bwMode="auto">
          <a:xfrm>
            <a:off x="2855523" y="3244266"/>
            <a:ext cx="1662765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Transition</a:t>
            </a:r>
            <a:endParaRPr kumimoji="0" lang="en-US" altLang="zh-CN" sz="2400" b="1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 animBg="1"/>
          <p:bldP spid="20" grpId="0"/>
          <p:bldP spid="21" grpId="0"/>
          <p:bldP spid="21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 animBg="1"/>
          <p:bldP spid="20" grpId="0"/>
          <p:bldP spid="21" grpId="0"/>
          <p:bldP spid="21" grpId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 12"/>
          <p:cNvSpPr>
            <a:spLocks noChangeShapeType="1"/>
          </p:cNvSpPr>
          <p:nvPr/>
        </p:nvSpPr>
        <p:spPr bwMode="auto">
          <a:xfrm>
            <a:off x="1935538" y="5156362"/>
            <a:ext cx="8349061" cy="0"/>
          </a:xfrm>
          <a:prstGeom prst="line">
            <a:avLst/>
          </a:prstGeom>
          <a:noFill/>
          <a:ln w="38100" cap="flat" cmpd="sng">
            <a:solidFill>
              <a:srgbClr val="DCDEE0"/>
            </a:solidFill>
            <a:prstDash val="dash"/>
            <a:round/>
            <a:headEnd type="diamond" w="med" len="med"/>
            <a:tailEnd type="diamond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pPr algn="l" defTabSz="457200">
              <a:defRPr/>
            </a:pPr>
            <a:endParaRPr lang="es-ES" sz="2000">
              <a:latin typeface="Century Gothic" panose="020B0502020202020204" pitchFamily="34" charset="0"/>
              <a:ea typeface="MS PGothic" panose="020B0600070205080204" charset="-128"/>
              <a:cs typeface="Helvetica" charset="0"/>
              <a:sym typeface="Helvetica" charset="0"/>
            </a:endParaRPr>
          </a:p>
        </p:txBody>
      </p:sp>
      <p:sp>
        <p:nvSpPr>
          <p:cNvPr id="40" name="AutoShape 14"/>
          <p:cNvSpPr/>
          <p:nvPr/>
        </p:nvSpPr>
        <p:spPr bwMode="auto">
          <a:xfrm>
            <a:off x="2072530" y="2392852"/>
            <a:ext cx="2092247" cy="276351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697" y="0"/>
                </a:moveTo>
                <a:cubicBezTo>
                  <a:pt x="10754" y="3814"/>
                  <a:pt x="11572" y="7577"/>
                  <a:pt x="13088" y="10971"/>
                </a:cubicBezTo>
                <a:cubicBezTo>
                  <a:pt x="14982" y="15212"/>
                  <a:pt x="17968" y="18855"/>
                  <a:pt x="21599" y="21600"/>
                </a:cubicBezTo>
                <a:lnTo>
                  <a:pt x="0" y="21600"/>
                </a:lnTo>
                <a:cubicBezTo>
                  <a:pt x="3360" y="18631"/>
                  <a:pt x="6119" y="14966"/>
                  <a:pt x="7982" y="10822"/>
                </a:cubicBezTo>
                <a:cubicBezTo>
                  <a:pt x="9497" y="7451"/>
                  <a:pt x="10420" y="3770"/>
                  <a:pt x="10697" y="0"/>
                </a:cubicBezTo>
                <a:close/>
              </a:path>
            </a:pathLst>
          </a:custGeom>
          <a:solidFill>
            <a:srgbClr val="3B3838"/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defTabSz="825500">
              <a:defRPr/>
            </a:pPr>
            <a:endParaRPr lang="es-E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entury Gothic" panose="020B0502020202020204" pitchFamily="34" charset="0"/>
              <a:ea typeface="MS PGothic" panose="020B0600070205080204" charset="-128"/>
              <a:cs typeface="Gill Sans" charset="0"/>
              <a:sym typeface="Gill Sans" charset="0"/>
            </a:endParaRPr>
          </a:p>
        </p:txBody>
      </p:sp>
      <p:sp>
        <p:nvSpPr>
          <p:cNvPr id="41" name="AutoShape 15"/>
          <p:cNvSpPr/>
          <p:nvPr/>
        </p:nvSpPr>
        <p:spPr bwMode="auto">
          <a:xfrm>
            <a:off x="3347805" y="3711715"/>
            <a:ext cx="2092247" cy="144464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697" y="0"/>
                </a:moveTo>
                <a:cubicBezTo>
                  <a:pt x="10754" y="3814"/>
                  <a:pt x="11572" y="7577"/>
                  <a:pt x="13088" y="10971"/>
                </a:cubicBezTo>
                <a:cubicBezTo>
                  <a:pt x="14982" y="15212"/>
                  <a:pt x="17968" y="18855"/>
                  <a:pt x="21599" y="21599"/>
                </a:cubicBezTo>
                <a:lnTo>
                  <a:pt x="0" y="21599"/>
                </a:lnTo>
                <a:cubicBezTo>
                  <a:pt x="3360" y="18631"/>
                  <a:pt x="6119" y="14966"/>
                  <a:pt x="7982" y="10822"/>
                </a:cubicBezTo>
                <a:cubicBezTo>
                  <a:pt x="9497" y="7451"/>
                  <a:pt x="10420" y="3770"/>
                  <a:pt x="10697" y="0"/>
                </a:cubicBezTo>
                <a:close/>
              </a:path>
            </a:pathLst>
          </a:custGeom>
          <a:solidFill>
            <a:srgbClr val="21AAE0"/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defTabSz="825500">
              <a:defRPr/>
            </a:pPr>
            <a:endParaRPr lang="es-E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entury Gothic" panose="020B0502020202020204" pitchFamily="34" charset="0"/>
              <a:ea typeface="MS PGothic" panose="020B0600070205080204" charset="-128"/>
              <a:cs typeface="Gill Sans" charset="0"/>
              <a:sym typeface="Gill Sans" charset="0"/>
            </a:endParaRPr>
          </a:p>
        </p:txBody>
      </p:sp>
      <p:sp>
        <p:nvSpPr>
          <p:cNvPr id="42" name="AutoShape 16"/>
          <p:cNvSpPr/>
          <p:nvPr/>
        </p:nvSpPr>
        <p:spPr bwMode="auto">
          <a:xfrm>
            <a:off x="4649232" y="1745252"/>
            <a:ext cx="2092247" cy="341111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697" y="0"/>
                </a:moveTo>
                <a:cubicBezTo>
                  <a:pt x="10754" y="3814"/>
                  <a:pt x="11572" y="7577"/>
                  <a:pt x="13088" y="10971"/>
                </a:cubicBezTo>
                <a:cubicBezTo>
                  <a:pt x="14982" y="15212"/>
                  <a:pt x="17968" y="18855"/>
                  <a:pt x="21599" y="21599"/>
                </a:cubicBezTo>
                <a:lnTo>
                  <a:pt x="0" y="21599"/>
                </a:lnTo>
                <a:cubicBezTo>
                  <a:pt x="3360" y="18631"/>
                  <a:pt x="6119" y="14966"/>
                  <a:pt x="7982" y="10822"/>
                </a:cubicBezTo>
                <a:cubicBezTo>
                  <a:pt x="9497" y="7451"/>
                  <a:pt x="10420" y="3770"/>
                  <a:pt x="10697" y="0"/>
                </a:cubicBezTo>
                <a:close/>
              </a:path>
            </a:pathLst>
          </a:custGeom>
          <a:solidFill>
            <a:srgbClr val="3B3838"/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defTabSz="825500">
              <a:defRPr/>
            </a:pPr>
            <a:endParaRPr lang="es-E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entury Gothic" panose="020B0502020202020204" pitchFamily="34" charset="0"/>
              <a:ea typeface="MS PGothic" panose="020B0600070205080204" charset="-128"/>
              <a:cs typeface="Gill Sans" charset="0"/>
              <a:sym typeface="Gill Sans" charset="0"/>
            </a:endParaRPr>
          </a:p>
        </p:txBody>
      </p:sp>
      <p:sp>
        <p:nvSpPr>
          <p:cNvPr id="43" name="AutoShape 17"/>
          <p:cNvSpPr/>
          <p:nvPr/>
        </p:nvSpPr>
        <p:spPr bwMode="auto">
          <a:xfrm>
            <a:off x="5671693" y="2660610"/>
            <a:ext cx="2092247" cy="249575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697" y="0"/>
                </a:moveTo>
                <a:cubicBezTo>
                  <a:pt x="10754" y="3814"/>
                  <a:pt x="11572" y="7577"/>
                  <a:pt x="13088" y="10971"/>
                </a:cubicBezTo>
                <a:cubicBezTo>
                  <a:pt x="14982" y="15212"/>
                  <a:pt x="17968" y="18855"/>
                  <a:pt x="21599" y="21599"/>
                </a:cubicBezTo>
                <a:lnTo>
                  <a:pt x="0" y="21599"/>
                </a:lnTo>
                <a:cubicBezTo>
                  <a:pt x="3360" y="18631"/>
                  <a:pt x="6119" y="14966"/>
                  <a:pt x="7982" y="10822"/>
                </a:cubicBezTo>
                <a:cubicBezTo>
                  <a:pt x="9497" y="7451"/>
                  <a:pt x="10420" y="3770"/>
                  <a:pt x="10697" y="0"/>
                </a:cubicBezTo>
                <a:close/>
              </a:path>
            </a:pathLst>
          </a:custGeom>
          <a:solidFill>
            <a:srgbClr val="21AAE0"/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defTabSz="825500">
              <a:defRPr/>
            </a:pPr>
            <a:endParaRPr lang="es-E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entury Gothic" panose="020B0502020202020204" pitchFamily="34" charset="0"/>
              <a:ea typeface="MS PGothic" panose="020B0600070205080204" charset="-128"/>
              <a:cs typeface="Gill Sans" charset="0"/>
              <a:sym typeface="Gill Sans" charset="0"/>
            </a:endParaRPr>
          </a:p>
        </p:txBody>
      </p:sp>
      <p:sp>
        <p:nvSpPr>
          <p:cNvPr id="44" name="AutoShape 18"/>
          <p:cNvSpPr/>
          <p:nvPr/>
        </p:nvSpPr>
        <p:spPr bwMode="auto">
          <a:xfrm>
            <a:off x="6880962" y="1465041"/>
            <a:ext cx="2092247" cy="369132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697" y="0"/>
                </a:moveTo>
                <a:cubicBezTo>
                  <a:pt x="10754" y="3814"/>
                  <a:pt x="11572" y="7577"/>
                  <a:pt x="13088" y="10971"/>
                </a:cubicBezTo>
                <a:cubicBezTo>
                  <a:pt x="14982" y="15212"/>
                  <a:pt x="17968" y="18855"/>
                  <a:pt x="21599" y="21599"/>
                </a:cubicBezTo>
                <a:lnTo>
                  <a:pt x="0" y="21599"/>
                </a:lnTo>
                <a:cubicBezTo>
                  <a:pt x="3360" y="18631"/>
                  <a:pt x="6119" y="14966"/>
                  <a:pt x="7982" y="10822"/>
                </a:cubicBezTo>
                <a:cubicBezTo>
                  <a:pt x="9497" y="7451"/>
                  <a:pt x="10420" y="3770"/>
                  <a:pt x="10697" y="0"/>
                </a:cubicBezTo>
                <a:close/>
              </a:path>
            </a:pathLst>
          </a:custGeom>
          <a:solidFill>
            <a:srgbClr val="3B3838"/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defTabSz="825500">
              <a:defRPr/>
            </a:pPr>
            <a:endParaRPr lang="es-E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entury Gothic" panose="020B0502020202020204" pitchFamily="34" charset="0"/>
              <a:ea typeface="MS PGothic" panose="020B0600070205080204" charset="-128"/>
              <a:cs typeface="Gill Sans" charset="0"/>
              <a:sym typeface="Gill Sans" charset="0"/>
            </a:endParaRPr>
          </a:p>
        </p:txBody>
      </p:sp>
      <p:sp>
        <p:nvSpPr>
          <p:cNvPr id="45" name="AutoShape 19"/>
          <p:cNvSpPr/>
          <p:nvPr/>
        </p:nvSpPr>
        <p:spPr bwMode="auto">
          <a:xfrm>
            <a:off x="7996827" y="3103967"/>
            <a:ext cx="2092247" cy="205239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697" y="0"/>
                </a:moveTo>
                <a:cubicBezTo>
                  <a:pt x="10754" y="3814"/>
                  <a:pt x="11572" y="7577"/>
                  <a:pt x="13088" y="10971"/>
                </a:cubicBezTo>
                <a:cubicBezTo>
                  <a:pt x="14982" y="15212"/>
                  <a:pt x="17968" y="18855"/>
                  <a:pt x="21599" y="21600"/>
                </a:cubicBezTo>
                <a:lnTo>
                  <a:pt x="0" y="21600"/>
                </a:lnTo>
                <a:cubicBezTo>
                  <a:pt x="3360" y="18631"/>
                  <a:pt x="6119" y="14966"/>
                  <a:pt x="7982" y="10822"/>
                </a:cubicBezTo>
                <a:cubicBezTo>
                  <a:pt x="9497" y="7451"/>
                  <a:pt x="10420" y="3770"/>
                  <a:pt x="10697" y="0"/>
                </a:cubicBezTo>
                <a:close/>
              </a:path>
            </a:pathLst>
          </a:custGeom>
          <a:solidFill>
            <a:srgbClr val="21AAE0"/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defTabSz="825500">
              <a:defRPr/>
            </a:pPr>
            <a:endParaRPr lang="es-ES" sz="2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entury Gothic" panose="020B0502020202020204" pitchFamily="34" charset="0"/>
              <a:ea typeface="MS PGothic" panose="020B0600070205080204" charset="-128"/>
              <a:cs typeface="Gill Sans" charset="0"/>
              <a:sym typeface="Gill Sans" charset="0"/>
            </a:endParaRPr>
          </a:p>
        </p:txBody>
      </p:sp>
      <p:sp>
        <p:nvSpPr>
          <p:cNvPr id="46" name="AutoShape 20"/>
          <p:cNvSpPr/>
          <p:nvPr/>
        </p:nvSpPr>
        <p:spPr bwMode="auto">
          <a:xfrm>
            <a:off x="2720975" y="2036445"/>
            <a:ext cx="85788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l" defTabSz="825500">
              <a:lnSpc>
                <a:spcPct val="130000"/>
              </a:lnSpc>
              <a:defRPr/>
            </a:pPr>
            <a:r>
              <a:rPr lang="es-ES" altLang="zh-CN" sz="2000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60 </a:t>
            </a:r>
            <a:r>
              <a:rPr lang="es-ES" altLang="zh-CN" sz="2000" b="1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%</a:t>
            </a:r>
            <a:endParaRPr lang="es-ES" altLang="zh-CN" sz="2000">
              <a:latin typeface="Century Gothic" panose="020B0502020202020204" pitchFamily="34" charset="0"/>
            </a:endParaRPr>
          </a:p>
        </p:txBody>
      </p:sp>
      <p:sp>
        <p:nvSpPr>
          <p:cNvPr id="47" name="AutoShape 21"/>
          <p:cNvSpPr/>
          <p:nvPr/>
        </p:nvSpPr>
        <p:spPr bwMode="auto">
          <a:xfrm>
            <a:off x="3968750" y="3314700"/>
            <a:ext cx="859790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l" defTabSz="825500">
              <a:lnSpc>
                <a:spcPct val="130000"/>
              </a:lnSpc>
              <a:defRPr/>
            </a:pPr>
            <a:r>
              <a:rPr lang="es-ES" altLang="zh-CN" sz="2000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35 </a:t>
            </a:r>
            <a:r>
              <a:rPr lang="es-ES" altLang="zh-CN" sz="2000" b="1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%</a:t>
            </a:r>
            <a:endParaRPr lang="es-ES" altLang="zh-CN" sz="2000">
              <a:latin typeface="Century Gothic" panose="020B0502020202020204" pitchFamily="34" charset="0"/>
            </a:endParaRPr>
          </a:p>
        </p:txBody>
      </p:sp>
      <p:sp>
        <p:nvSpPr>
          <p:cNvPr id="48" name="AutoShape 22"/>
          <p:cNvSpPr/>
          <p:nvPr/>
        </p:nvSpPr>
        <p:spPr bwMode="auto">
          <a:xfrm>
            <a:off x="5297170" y="1326515"/>
            <a:ext cx="859790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l" defTabSz="825500">
              <a:lnSpc>
                <a:spcPct val="130000"/>
              </a:lnSpc>
              <a:defRPr/>
            </a:pPr>
            <a:r>
              <a:rPr lang="es-ES" altLang="zh-CN" sz="2000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80 </a:t>
            </a:r>
            <a:r>
              <a:rPr lang="es-ES" altLang="zh-CN" sz="2000" b="1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%</a:t>
            </a:r>
            <a:endParaRPr lang="es-ES" altLang="zh-CN" sz="2000">
              <a:latin typeface="Century Gothic" panose="020B0502020202020204" pitchFamily="34" charset="0"/>
            </a:endParaRPr>
          </a:p>
        </p:txBody>
      </p:sp>
      <p:sp>
        <p:nvSpPr>
          <p:cNvPr id="49" name="AutoShape 23"/>
          <p:cNvSpPr/>
          <p:nvPr/>
        </p:nvSpPr>
        <p:spPr bwMode="auto">
          <a:xfrm>
            <a:off x="6333490" y="2207260"/>
            <a:ext cx="859790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l" defTabSz="825500">
              <a:lnSpc>
                <a:spcPct val="130000"/>
              </a:lnSpc>
              <a:defRPr/>
            </a:pPr>
            <a:r>
              <a:rPr lang="es-ES" altLang="zh-CN" sz="2000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65 </a:t>
            </a:r>
            <a:r>
              <a:rPr lang="es-ES" altLang="zh-CN" sz="2000" b="1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%</a:t>
            </a:r>
            <a:endParaRPr lang="es-ES" altLang="zh-CN" sz="2000">
              <a:latin typeface="Century Gothic" panose="020B0502020202020204" pitchFamily="34" charset="0"/>
            </a:endParaRPr>
          </a:p>
        </p:txBody>
      </p:sp>
      <p:sp>
        <p:nvSpPr>
          <p:cNvPr id="50" name="AutoShape 24"/>
          <p:cNvSpPr/>
          <p:nvPr/>
        </p:nvSpPr>
        <p:spPr bwMode="auto">
          <a:xfrm>
            <a:off x="7515225" y="994410"/>
            <a:ext cx="859790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l" defTabSz="825500">
              <a:lnSpc>
                <a:spcPct val="130000"/>
              </a:lnSpc>
              <a:defRPr/>
            </a:pPr>
            <a:r>
              <a:rPr lang="es-ES" altLang="zh-CN" sz="2000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90 </a:t>
            </a:r>
            <a:r>
              <a:rPr lang="es-ES" altLang="zh-CN" sz="2000" b="1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%</a:t>
            </a:r>
            <a:endParaRPr lang="es-ES" altLang="zh-CN" sz="2000">
              <a:latin typeface="Century Gothic" panose="020B0502020202020204" pitchFamily="34" charset="0"/>
            </a:endParaRPr>
          </a:p>
        </p:txBody>
      </p:sp>
      <p:sp>
        <p:nvSpPr>
          <p:cNvPr id="51" name="AutoShape 25"/>
          <p:cNvSpPr/>
          <p:nvPr/>
        </p:nvSpPr>
        <p:spPr bwMode="auto">
          <a:xfrm>
            <a:off x="8619490" y="2593340"/>
            <a:ext cx="85788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l" defTabSz="825500">
              <a:lnSpc>
                <a:spcPct val="130000"/>
              </a:lnSpc>
              <a:defRPr/>
            </a:pPr>
            <a:r>
              <a:rPr lang="es-ES" altLang="zh-CN" sz="2000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49 </a:t>
            </a:r>
            <a:r>
              <a:rPr lang="es-ES" altLang="zh-CN" sz="2000" b="1">
                <a:solidFill>
                  <a:srgbClr val="53585F"/>
                </a:solidFill>
                <a:latin typeface="Century Gothic" panose="020B0502020202020204" pitchFamily="34" charset="0"/>
                <a:sym typeface="Lato" panose="020F0502020204030203" charset="0"/>
              </a:rPr>
              <a:t>%</a:t>
            </a:r>
            <a:endParaRPr lang="es-ES" altLang="zh-CN" sz="2000">
              <a:latin typeface="Century Gothic" panose="020B0502020202020204" pitchFamily="34" charset="0"/>
            </a:endParaRPr>
          </a:p>
        </p:txBody>
      </p:sp>
      <p:sp>
        <p:nvSpPr>
          <p:cNvPr id="52" name="AutoShape 26"/>
          <p:cNvSpPr/>
          <p:nvPr/>
        </p:nvSpPr>
        <p:spPr bwMode="auto">
          <a:xfrm>
            <a:off x="2432308" y="6039339"/>
            <a:ext cx="1330071" cy="3586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ctr" defTabSz="825500">
              <a:lnSpc>
                <a:spcPct val="130000"/>
              </a:lnSpc>
              <a:defRPr/>
            </a:pPr>
            <a:r>
              <a:rPr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TITLE A</a:t>
            </a:r>
            <a:endParaRPr lang="es-E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AutoShape 27"/>
          <p:cNvSpPr/>
          <p:nvPr/>
        </p:nvSpPr>
        <p:spPr bwMode="auto">
          <a:xfrm>
            <a:off x="4889452" y="6039339"/>
            <a:ext cx="1331317" cy="3586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ctr" defTabSz="825500">
              <a:lnSpc>
                <a:spcPct val="130000"/>
              </a:lnSpc>
              <a:defRPr/>
            </a:pPr>
            <a:r>
              <a:rPr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TITLE B</a:t>
            </a:r>
            <a:endParaRPr lang="es-E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AutoShape 28"/>
          <p:cNvSpPr/>
          <p:nvPr/>
        </p:nvSpPr>
        <p:spPr bwMode="auto">
          <a:xfrm>
            <a:off x="7227040" y="6039339"/>
            <a:ext cx="1331316" cy="3586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ctr" defTabSz="825500">
              <a:lnSpc>
                <a:spcPct val="130000"/>
              </a:lnSpc>
              <a:defRPr/>
            </a:pPr>
            <a:r>
              <a:rPr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TITLE C</a:t>
            </a:r>
            <a:endParaRPr lang="es-E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Line 29"/>
          <p:cNvSpPr>
            <a:spLocks noChangeShapeType="1"/>
          </p:cNvSpPr>
          <p:nvPr/>
        </p:nvSpPr>
        <p:spPr bwMode="auto">
          <a:xfrm flipV="1">
            <a:off x="3062612" y="4001889"/>
            <a:ext cx="0" cy="1888004"/>
          </a:xfrm>
          <a:prstGeom prst="line">
            <a:avLst/>
          </a:prstGeom>
          <a:noFill/>
          <a:ln w="38100" cap="flat" cmpd="sng">
            <a:solidFill>
              <a:srgbClr val="21AAE0"/>
            </a:solidFill>
            <a:prstDash val="dash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pPr algn="l" defTabSz="457200">
              <a:defRPr/>
            </a:pPr>
            <a:endParaRPr lang="es-ES" sz="2000">
              <a:latin typeface="Century Gothic" panose="020B0502020202020204" pitchFamily="34" charset="0"/>
              <a:ea typeface="MS PGothic" panose="020B0600070205080204" charset="-128"/>
              <a:cs typeface="Helvetica" charset="0"/>
              <a:sym typeface="Helvetica" charset="0"/>
            </a:endParaRPr>
          </a:p>
        </p:txBody>
      </p:sp>
      <p:sp>
        <p:nvSpPr>
          <p:cNvPr id="56" name="Line 30"/>
          <p:cNvSpPr>
            <a:spLocks noChangeShapeType="1"/>
          </p:cNvSpPr>
          <p:nvPr/>
        </p:nvSpPr>
        <p:spPr bwMode="auto">
          <a:xfrm flipV="1">
            <a:off x="5664221" y="3599630"/>
            <a:ext cx="0" cy="2290263"/>
          </a:xfrm>
          <a:prstGeom prst="line">
            <a:avLst/>
          </a:prstGeom>
          <a:noFill/>
          <a:ln w="38100" cap="flat" cmpd="sng">
            <a:solidFill>
              <a:srgbClr val="21AAE0"/>
            </a:solidFill>
            <a:prstDash val="dash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pPr algn="l" defTabSz="457200">
              <a:defRPr/>
            </a:pPr>
            <a:endParaRPr lang="es-ES" sz="2000">
              <a:latin typeface="Century Gothic" panose="020B0502020202020204" pitchFamily="34" charset="0"/>
              <a:ea typeface="MS PGothic" panose="020B0600070205080204" charset="-128"/>
              <a:cs typeface="Helvetica" charset="0"/>
              <a:sym typeface="Helvetica" charset="0"/>
            </a:endParaRPr>
          </a:p>
        </p:txBody>
      </p:sp>
      <p:sp>
        <p:nvSpPr>
          <p:cNvPr id="57" name="Line 31"/>
          <p:cNvSpPr>
            <a:spLocks noChangeShapeType="1"/>
          </p:cNvSpPr>
          <p:nvPr/>
        </p:nvSpPr>
        <p:spPr bwMode="auto">
          <a:xfrm flipV="1">
            <a:off x="7866061" y="3232241"/>
            <a:ext cx="0" cy="2657652"/>
          </a:xfrm>
          <a:prstGeom prst="line">
            <a:avLst/>
          </a:prstGeom>
          <a:noFill/>
          <a:ln w="38100" cap="flat" cmpd="sng">
            <a:solidFill>
              <a:srgbClr val="21AAE0"/>
            </a:solidFill>
            <a:prstDash val="dash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pPr algn="l" defTabSz="457200">
              <a:defRPr/>
            </a:pPr>
            <a:endParaRPr lang="es-ES" sz="2000">
              <a:latin typeface="Century Gothic" panose="020B0502020202020204" pitchFamily="34" charset="0"/>
              <a:ea typeface="MS PGothic" panose="020B0600070205080204" charset="-128"/>
              <a:cs typeface="Helvetica" charset="0"/>
              <a:sym typeface="Helvetica" charset="0"/>
            </a:endParaRPr>
          </a:p>
        </p:txBody>
      </p:sp>
      <p:sp>
        <p:nvSpPr>
          <p:cNvPr id="71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1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组合 86"/>
          <p:cNvGrpSpPr/>
          <p:nvPr/>
        </p:nvGrpSpPr>
        <p:grpSpPr>
          <a:xfrm>
            <a:off x="1128651" y="1563519"/>
            <a:ext cx="10087099" cy="4164465"/>
            <a:chOff x="1051794" y="1404967"/>
            <a:chExt cx="10088412" cy="4165007"/>
          </a:xfrm>
        </p:grpSpPr>
        <p:sp>
          <p:nvSpPr>
            <p:cNvPr id="88" name="矩形 87"/>
            <p:cNvSpPr/>
            <p:nvPr/>
          </p:nvSpPr>
          <p:spPr>
            <a:xfrm>
              <a:off x="1055688" y="1404967"/>
              <a:ext cx="2520156" cy="2015773"/>
            </a:xfrm>
            <a:prstGeom prst="rect">
              <a:avLst/>
            </a:prstGeom>
            <a:blipFill>
              <a:blip r:embed="rId1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32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1055688" y="3554201"/>
              <a:ext cx="2520156" cy="2015773"/>
            </a:xfrm>
            <a:prstGeom prst="rect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>
              <a:off x="6096001" y="1404967"/>
              <a:ext cx="2520156" cy="2015773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32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6096001" y="3554201"/>
              <a:ext cx="2520156" cy="2015773"/>
            </a:xfrm>
            <a:prstGeom prst="rect">
              <a:avLst/>
            </a:prstGeom>
            <a:solidFill>
              <a:srgbClr val="21A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2" name="矩形 91"/>
            <p:cNvSpPr/>
            <p:nvPr/>
          </p:nvSpPr>
          <p:spPr>
            <a:xfrm>
              <a:off x="3575844" y="1404967"/>
              <a:ext cx="2520156" cy="2015773"/>
            </a:xfrm>
            <a:prstGeom prst="rect">
              <a:avLst/>
            </a:prstGeom>
            <a:solidFill>
              <a:srgbClr val="21A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5" name="矩形 144"/>
            <p:cNvSpPr/>
            <p:nvPr/>
          </p:nvSpPr>
          <p:spPr>
            <a:xfrm>
              <a:off x="3575844" y="3554201"/>
              <a:ext cx="2520156" cy="2015773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32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6" name="矩形 145"/>
            <p:cNvSpPr/>
            <p:nvPr/>
          </p:nvSpPr>
          <p:spPr>
            <a:xfrm>
              <a:off x="8616157" y="1404967"/>
              <a:ext cx="2520156" cy="2015773"/>
            </a:xfrm>
            <a:prstGeom prst="rect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7" name="矩形 146"/>
            <p:cNvSpPr/>
            <p:nvPr/>
          </p:nvSpPr>
          <p:spPr>
            <a:xfrm>
              <a:off x="8616157" y="3554201"/>
              <a:ext cx="2520156" cy="2015773"/>
            </a:xfrm>
            <a:prstGeom prst="rect">
              <a:avLst/>
            </a:prstGeom>
            <a:solidFill>
              <a:srgbClr val="212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sz="32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07" r="19469"/>
            <a:stretch>
              <a:fillRect/>
            </a:stretch>
          </p:blipFill>
          <p:spPr>
            <a:xfrm>
              <a:off x="3575844" y="3554201"/>
              <a:ext cx="2520156" cy="2015773"/>
            </a:xfrm>
            <a:prstGeom prst="rect">
              <a:avLst/>
            </a:prstGeom>
          </p:spPr>
        </p:pic>
        <p:pic>
          <p:nvPicPr>
            <p:cNvPr id="149" name="图片 14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07" r="19469"/>
            <a:stretch>
              <a:fillRect/>
            </a:stretch>
          </p:blipFill>
          <p:spPr>
            <a:xfrm>
              <a:off x="1051794" y="1404967"/>
              <a:ext cx="2520156" cy="2015773"/>
            </a:xfrm>
            <a:prstGeom prst="rect">
              <a:avLst/>
            </a:prstGeom>
          </p:spPr>
        </p:pic>
        <p:pic>
          <p:nvPicPr>
            <p:cNvPr id="150" name="图片 14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07" r="19469"/>
            <a:stretch>
              <a:fillRect/>
            </a:stretch>
          </p:blipFill>
          <p:spPr>
            <a:xfrm>
              <a:off x="6092106" y="1404967"/>
              <a:ext cx="2527944" cy="2015773"/>
            </a:xfrm>
            <a:prstGeom prst="rect">
              <a:avLst/>
            </a:prstGeom>
          </p:spPr>
        </p:pic>
        <p:pic>
          <p:nvPicPr>
            <p:cNvPr id="151" name="图片 15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07" r="19469"/>
            <a:stretch>
              <a:fillRect/>
            </a:stretch>
          </p:blipFill>
          <p:spPr>
            <a:xfrm>
              <a:off x="8616156" y="3554201"/>
              <a:ext cx="2524050" cy="2015773"/>
            </a:xfrm>
            <a:prstGeom prst="rect">
              <a:avLst/>
            </a:prstGeom>
          </p:spPr>
        </p:pic>
      </p:grpSp>
      <p:grpSp>
        <p:nvGrpSpPr>
          <p:cNvPr id="152" name="组 9"/>
          <p:cNvGrpSpPr/>
          <p:nvPr/>
        </p:nvGrpSpPr>
        <p:grpSpPr>
          <a:xfrm>
            <a:off x="1376604" y="4195730"/>
            <a:ext cx="1688465" cy="981075"/>
            <a:chOff x="1601388" y="863124"/>
            <a:chExt cx="2521753" cy="981203"/>
          </a:xfrm>
        </p:grpSpPr>
        <p:sp>
          <p:nvSpPr>
            <p:cNvPr id="153" name="文本框 152"/>
            <p:cNvSpPr txBox="1"/>
            <p:nvPr/>
          </p:nvSpPr>
          <p:spPr>
            <a:xfrm>
              <a:off x="1603285" y="1152722"/>
              <a:ext cx="2519856" cy="691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30000"/>
                </a:lnSpc>
              </a:pPr>
              <a:r>
                <a:rPr sz="1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  <a:endParaRPr sz="10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4" name="矩形 153"/>
            <p:cNvSpPr/>
            <p:nvPr/>
          </p:nvSpPr>
          <p:spPr>
            <a:xfrm>
              <a:off x="1601388" y="863124"/>
              <a:ext cx="2123431" cy="3708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3765">
                <a:lnSpc>
                  <a:spcPct val="130000"/>
                </a:lnSpc>
              </a:pPr>
              <a:r>
                <a:rPr lang="zh-CN" altLang="en-US" sz="1400" b="1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  <a:endParaRPr lang="en-US" altLang="zh-CN" sz="1400" b="1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155" name="组 9"/>
          <p:cNvGrpSpPr/>
          <p:nvPr/>
        </p:nvGrpSpPr>
        <p:grpSpPr>
          <a:xfrm>
            <a:off x="3962712" y="2085292"/>
            <a:ext cx="1739265" cy="981075"/>
            <a:chOff x="1601388" y="863124"/>
            <a:chExt cx="2597623" cy="981203"/>
          </a:xfrm>
        </p:grpSpPr>
        <p:sp>
          <p:nvSpPr>
            <p:cNvPr id="156" name="文本框 155"/>
            <p:cNvSpPr txBox="1"/>
            <p:nvPr/>
          </p:nvSpPr>
          <p:spPr>
            <a:xfrm>
              <a:off x="1603285" y="1152722"/>
              <a:ext cx="2595726" cy="691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30000"/>
                </a:lnSpc>
              </a:pPr>
              <a:r>
                <a:rPr sz="1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  <a:endParaRPr sz="10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7" name="矩形 156"/>
            <p:cNvSpPr/>
            <p:nvPr/>
          </p:nvSpPr>
          <p:spPr>
            <a:xfrm>
              <a:off x="1601388" y="863124"/>
              <a:ext cx="2123431" cy="3708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3765">
                <a:lnSpc>
                  <a:spcPct val="130000"/>
                </a:lnSpc>
              </a:pPr>
              <a:r>
                <a:rPr lang="zh-CN" altLang="en-US" sz="1400" b="1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  <a:endParaRPr lang="en-US" altLang="zh-CN" sz="1400" b="1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158" name="组 9"/>
          <p:cNvGrpSpPr/>
          <p:nvPr/>
        </p:nvGrpSpPr>
        <p:grpSpPr>
          <a:xfrm>
            <a:off x="8936088" y="2085292"/>
            <a:ext cx="1727835" cy="981075"/>
            <a:chOff x="1601388" y="863124"/>
            <a:chExt cx="2580553" cy="981203"/>
          </a:xfrm>
        </p:grpSpPr>
        <p:sp>
          <p:nvSpPr>
            <p:cNvPr id="159" name="文本框 158"/>
            <p:cNvSpPr txBox="1"/>
            <p:nvPr/>
          </p:nvSpPr>
          <p:spPr>
            <a:xfrm>
              <a:off x="1603285" y="1152722"/>
              <a:ext cx="2578656" cy="691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30000"/>
                </a:lnSpc>
              </a:pPr>
              <a:r>
                <a:rPr sz="1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  <a:endParaRPr sz="10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0" name="矩形 159"/>
            <p:cNvSpPr/>
            <p:nvPr/>
          </p:nvSpPr>
          <p:spPr>
            <a:xfrm>
              <a:off x="1601388" y="863124"/>
              <a:ext cx="2123431" cy="3708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3765">
                <a:lnSpc>
                  <a:spcPct val="130000"/>
                </a:lnSpc>
              </a:pPr>
              <a:r>
                <a:rPr lang="zh-CN" altLang="en-US" sz="1400" b="1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  <a:endParaRPr lang="en-US" altLang="zh-CN" sz="1400" b="1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161" name="组 9"/>
          <p:cNvGrpSpPr/>
          <p:nvPr/>
        </p:nvGrpSpPr>
        <p:grpSpPr>
          <a:xfrm>
            <a:off x="6416261" y="4195730"/>
            <a:ext cx="1726565" cy="981075"/>
            <a:chOff x="1601388" y="863124"/>
            <a:chExt cx="2578656" cy="981203"/>
          </a:xfrm>
        </p:grpSpPr>
        <p:sp>
          <p:nvSpPr>
            <p:cNvPr id="162" name="文本框 161"/>
            <p:cNvSpPr txBox="1"/>
            <p:nvPr/>
          </p:nvSpPr>
          <p:spPr>
            <a:xfrm>
              <a:off x="1603285" y="1152722"/>
              <a:ext cx="2576759" cy="691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>
                <a:lnSpc>
                  <a:spcPct val="130000"/>
                </a:lnSpc>
              </a:pPr>
              <a:r>
                <a:rPr sz="1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  <a:endParaRPr sz="100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>
              <a:off x="1601388" y="863124"/>
              <a:ext cx="2123431" cy="3708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3765">
                <a:lnSpc>
                  <a:spcPct val="130000"/>
                </a:lnSpc>
              </a:pPr>
              <a:r>
                <a:rPr lang="zh-CN" altLang="en-US" sz="1400" b="1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  <a:endParaRPr lang="en-US" altLang="zh-CN" sz="1400" b="1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58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椭圆 59"/>
          <p:cNvSpPr/>
          <p:nvPr/>
        </p:nvSpPr>
        <p:spPr>
          <a:xfrm>
            <a:off x="1440252" y="1937239"/>
            <a:ext cx="1559567" cy="1559566"/>
          </a:xfrm>
          <a:prstGeom prst="ellipse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1263193" y="1760180"/>
            <a:ext cx="1913686" cy="1913684"/>
          </a:xfrm>
          <a:prstGeom prst="ellipse">
            <a:avLst/>
          </a:prstGeom>
          <a:noFill/>
          <a:ln>
            <a:solidFill>
              <a:srgbClr val="21AA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4027573" y="1937239"/>
            <a:ext cx="1559567" cy="1559566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3850514" y="1760180"/>
            <a:ext cx="1913686" cy="1913684"/>
          </a:xfrm>
          <a:prstGeom prst="ellipse">
            <a:avLst/>
          </a:prstGeom>
          <a:noFill/>
          <a:ln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6614894" y="1937239"/>
            <a:ext cx="1559567" cy="1559566"/>
          </a:xfrm>
          <a:prstGeom prst="ellipse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6437835" y="1760180"/>
            <a:ext cx="1913686" cy="1913684"/>
          </a:xfrm>
          <a:prstGeom prst="ellipse">
            <a:avLst/>
          </a:prstGeom>
          <a:noFill/>
          <a:ln>
            <a:solidFill>
              <a:srgbClr val="21AA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9202215" y="1937239"/>
            <a:ext cx="1559567" cy="1559566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9025156" y="1760180"/>
            <a:ext cx="1913686" cy="1913684"/>
          </a:xfrm>
          <a:prstGeom prst="ellipse">
            <a:avLst/>
          </a:prstGeom>
          <a:noFill/>
          <a:ln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68" name="文本框 56"/>
          <p:cNvSpPr txBox="1"/>
          <p:nvPr/>
        </p:nvSpPr>
        <p:spPr>
          <a:xfrm>
            <a:off x="1194003" y="4044846"/>
            <a:ext cx="2052063" cy="1130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ctr" defTabSz="913765">
              <a:lnSpc>
                <a:spcPct val="130000"/>
              </a:lnSpc>
            </a:pPr>
            <a:r>
              <a:rPr lang="zh-CN" altLang="en-US" sz="16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2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2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文本框 56"/>
          <p:cNvSpPr txBox="1"/>
          <p:nvPr/>
        </p:nvSpPr>
        <p:spPr>
          <a:xfrm>
            <a:off x="3781324" y="4044846"/>
            <a:ext cx="2052063" cy="1130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ctr" defTabSz="913765">
              <a:lnSpc>
                <a:spcPct val="130000"/>
              </a:lnSpc>
            </a:pPr>
            <a:r>
              <a:rPr lang="zh-CN" altLang="en-US" sz="16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2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2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0" name="文本框 56"/>
          <p:cNvSpPr txBox="1"/>
          <p:nvPr/>
        </p:nvSpPr>
        <p:spPr>
          <a:xfrm>
            <a:off x="6368645" y="4044846"/>
            <a:ext cx="2052063" cy="1130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ctr" defTabSz="913765">
              <a:lnSpc>
                <a:spcPct val="130000"/>
              </a:lnSpc>
            </a:pPr>
            <a:r>
              <a:rPr lang="zh-CN" altLang="en-US" sz="16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2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2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1" name="文本框 56"/>
          <p:cNvSpPr txBox="1"/>
          <p:nvPr/>
        </p:nvSpPr>
        <p:spPr>
          <a:xfrm>
            <a:off x="8955966" y="4044846"/>
            <a:ext cx="2052063" cy="1130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ctr" defTabSz="913765">
              <a:lnSpc>
                <a:spcPct val="130000"/>
              </a:lnSpc>
            </a:pPr>
            <a:r>
              <a:rPr lang="zh-CN" altLang="en-US" sz="16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6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2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2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2" name="Freeform 26"/>
          <p:cNvSpPr/>
          <p:nvPr/>
        </p:nvSpPr>
        <p:spPr bwMode="auto">
          <a:xfrm>
            <a:off x="1877579" y="2337545"/>
            <a:ext cx="684909" cy="758953"/>
          </a:xfrm>
          <a:custGeom>
            <a:avLst/>
            <a:gdLst>
              <a:gd name="T0" fmla="*/ 149 w 192"/>
              <a:gd name="T1" fmla="*/ 82 h 213"/>
              <a:gd name="T2" fmla="*/ 141 w 192"/>
              <a:gd name="T3" fmla="*/ 89 h 213"/>
              <a:gd name="T4" fmla="*/ 86 w 192"/>
              <a:gd name="T5" fmla="*/ 29 h 213"/>
              <a:gd name="T6" fmla="*/ 54 w 192"/>
              <a:gd name="T7" fmla="*/ 13 h 213"/>
              <a:gd name="T8" fmla="*/ 24 w 192"/>
              <a:gd name="T9" fmla="*/ 23 h 213"/>
              <a:gd name="T10" fmla="*/ 12 w 192"/>
              <a:gd name="T11" fmla="*/ 53 h 213"/>
              <a:gd name="T12" fmla="*/ 26 w 192"/>
              <a:gd name="T13" fmla="*/ 85 h 213"/>
              <a:gd name="T14" fmla="*/ 125 w 192"/>
              <a:gd name="T15" fmla="*/ 191 h 213"/>
              <a:gd name="T16" fmla="*/ 145 w 192"/>
              <a:gd name="T17" fmla="*/ 201 h 213"/>
              <a:gd name="T18" fmla="*/ 164 w 192"/>
              <a:gd name="T19" fmla="*/ 195 h 213"/>
              <a:gd name="T20" fmla="*/ 181 w 192"/>
              <a:gd name="T21" fmla="*/ 168 h 213"/>
              <a:gd name="T22" fmla="*/ 172 w 192"/>
              <a:gd name="T23" fmla="*/ 147 h 213"/>
              <a:gd name="T24" fmla="*/ 81 w 192"/>
              <a:gd name="T25" fmla="*/ 50 h 213"/>
              <a:gd name="T26" fmla="*/ 73 w 192"/>
              <a:gd name="T27" fmla="*/ 46 h 213"/>
              <a:gd name="T28" fmla="*/ 54 w 192"/>
              <a:gd name="T29" fmla="*/ 54 h 213"/>
              <a:gd name="T30" fmla="*/ 46 w 192"/>
              <a:gd name="T31" fmla="*/ 71 h 213"/>
              <a:gd name="T32" fmla="*/ 50 w 192"/>
              <a:gd name="T33" fmla="*/ 79 h 213"/>
              <a:gd name="T34" fmla="*/ 141 w 192"/>
              <a:gd name="T35" fmla="*/ 177 h 213"/>
              <a:gd name="T36" fmla="*/ 133 w 192"/>
              <a:gd name="T37" fmla="*/ 184 h 213"/>
              <a:gd name="T38" fmla="*/ 42 w 192"/>
              <a:gd name="T39" fmla="*/ 86 h 213"/>
              <a:gd name="T40" fmla="*/ 35 w 192"/>
              <a:gd name="T41" fmla="*/ 70 h 213"/>
              <a:gd name="T42" fmla="*/ 47 w 192"/>
              <a:gd name="T43" fmla="*/ 45 h 213"/>
              <a:gd name="T44" fmla="*/ 73 w 192"/>
              <a:gd name="T45" fmla="*/ 35 h 213"/>
              <a:gd name="T46" fmla="*/ 88 w 192"/>
              <a:gd name="T47" fmla="*/ 43 h 213"/>
              <a:gd name="T48" fmla="*/ 179 w 192"/>
              <a:gd name="T49" fmla="*/ 140 h 213"/>
              <a:gd name="T50" fmla="*/ 192 w 192"/>
              <a:gd name="T51" fmla="*/ 169 h 213"/>
              <a:gd name="T52" fmla="*/ 172 w 192"/>
              <a:gd name="T53" fmla="*/ 204 h 213"/>
              <a:gd name="T54" fmla="*/ 145 w 192"/>
              <a:gd name="T55" fmla="*/ 212 h 213"/>
              <a:gd name="T56" fmla="*/ 118 w 192"/>
              <a:gd name="T57" fmla="*/ 198 h 213"/>
              <a:gd name="T58" fmla="*/ 19 w 192"/>
              <a:gd name="T59" fmla="*/ 92 h 213"/>
              <a:gd name="T60" fmla="*/ 0 w 192"/>
              <a:gd name="T61" fmla="*/ 51 h 213"/>
              <a:gd name="T62" fmla="*/ 16 w 192"/>
              <a:gd name="T63" fmla="*/ 14 h 213"/>
              <a:gd name="T64" fmla="*/ 52 w 192"/>
              <a:gd name="T65" fmla="*/ 1 h 213"/>
              <a:gd name="T66" fmla="*/ 93 w 192"/>
              <a:gd name="T67" fmla="*/ 22 h 213"/>
              <a:gd name="T68" fmla="*/ 149 w 192"/>
              <a:gd name="T69" fmla="*/ 82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2" h="213">
                <a:moveTo>
                  <a:pt x="149" y="82"/>
                </a:moveTo>
                <a:cubicBezTo>
                  <a:pt x="141" y="89"/>
                  <a:pt x="141" y="89"/>
                  <a:pt x="141" y="89"/>
                </a:cubicBezTo>
                <a:cubicBezTo>
                  <a:pt x="86" y="29"/>
                  <a:pt x="86" y="29"/>
                  <a:pt x="86" y="29"/>
                </a:cubicBezTo>
                <a:cubicBezTo>
                  <a:pt x="77" y="20"/>
                  <a:pt x="66" y="14"/>
                  <a:pt x="54" y="13"/>
                </a:cubicBezTo>
                <a:cubicBezTo>
                  <a:pt x="42" y="12"/>
                  <a:pt x="32" y="15"/>
                  <a:pt x="24" y="23"/>
                </a:cubicBezTo>
                <a:cubicBezTo>
                  <a:pt x="15" y="30"/>
                  <a:pt x="12" y="40"/>
                  <a:pt x="12" y="53"/>
                </a:cubicBezTo>
                <a:cubicBezTo>
                  <a:pt x="12" y="65"/>
                  <a:pt x="17" y="76"/>
                  <a:pt x="26" y="85"/>
                </a:cubicBezTo>
                <a:cubicBezTo>
                  <a:pt x="125" y="191"/>
                  <a:pt x="125" y="191"/>
                  <a:pt x="125" y="191"/>
                </a:cubicBezTo>
                <a:cubicBezTo>
                  <a:pt x="131" y="197"/>
                  <a:pt x="137" y="200"/>
                  <a:pt x="145" y="201"/>
                </a:cubicBezTo>
                <a:cubicBezTo>
                  <a:pt x="153" y="202"/>
                  <a:pt x="159" y="200"/>
                  <a:pt x="164" y="195"/>
                </a:cubicBezTo>
                <a:cubicBezTo>
                  <a:pt x="169" y="190"/>
                  <a:pt x="181" y="175"/>
                  <a:pt x="181" y="168"/>
                </a:cubicBezTo>
                <a:cubicBezTo>
                  <a:pt x="180" y="160"/>
                  <a:pt x="177" y="153"/>
                  <a:pt x="172" y="147"/>
                </a:cubicBezTo>
                <a:cubicBezTo>
                  <a:pt x="81" y="50"/>
                  <a:pt x="81" y="50"/>
                  <a:pt x="81" y="50"/>
                </a:cubicBezTo>
                <a:cubicBezTo>
                  <a:pt x="79" y="48"/>
                  <a:pt x="76" y="46"/>
                  <a:pt x="73" y="46"/>
                </a:cubicBezTo>
                <a:cubicBezTo>
                  <a:pt x="70" y="46"/>
                  <a:pt x="56" y="52"/>
                  <a:pt x="54" y="54"/>
                </a:cubicBezTo>
                <a:cubicBezTo>
                  <a:pt x="52" y="56"/>
                  <a:pt x="46" y="68"/>
                  <a:pt x="46" y="71"/>
                </a:cubicBezTo>
                <a:cubicBezTo>
                  <a:pt x="46" y="74"/>
                  <a:pt x="48" y="77"/>
                  <a:pt x="50" y="79"/>
                </a:cubicBezTo>
                <a:cubicBezTo>
                  <a:pt x="141" y="177"/>
                  <a:pt x="141" y="177"/>
                  <a:pt x="141" y="177"/>
                </a:cubicBezTo>
                <a:cubicBezTo>
                  <a:pt x="133" y="184"/>
                  <a:pt x="133" y="184"/>
                  <a:pt x="133" y="184"/>
                </a:cubicBezTo>
                <a:cubicBezTo>
                  <a:pt x="42" y="86"/>
                  <a:pt x="42" y="86"/>
                  <a:pt x="42" y="86"/>
                </a:cubicBezTo>
                <a:cubicBezTo>
                  <a:pt x="38" y="82"/>
                  <a:pt x="35" y="76"/>
                  <a:pt x="35" y="70"/>
                </a:cubicBezTo>
                <a:cubicBezTo>
                  <a:pt x="35" y="64"/>
                  <a:pt x="43" y="49"/>
                  <a:pt x="47" y="45"/>
                </a:cubicBezTo>
                <a:cubicBezTo>
                  <a:pt x="51" y="41"/>
                  <a:pt x="66" y="35"/>
                  <a:pt x="73" y="35"/>
                </a:cubicBezTo>
                <a:cubicBezTo>
                  <a:pt x="79" y="36"/>
                  <a:pt x="84" y="39"/>
                  <a:pt x="88" y="43"/>
                </a:cubicBezTo>
                <a:cubicBezTo>
                  <a:pt x="179" y="140"/>
                  <a:pt x="179" y="140"/>
                  <a:pt x="179" y="140"/>
                </a:cubicBezTo>
                <a:cubicBezTo>
                  <a:pt x="187" y="148"/>
                  <a:pt x="191" y="158"/>
                  <a:pt x="192" y="169"/>
                </a:cubicBezTo>
                <a:cubicBezTo>
                  <a:pt x="192" y="180"/>
                  <a:pt x="179" y="197"/>
                  <a:pt x="172" y="204"/>
                </a:cubicBezTo>
                <a:cubicBezTo>
                  <a:pt x="165" y="210"/>
                  <a:pt x="156" y="213"/>
                  <a:pt x="145" y="212"/>
                </a:cubicBezTo>
                <a:cubicBezTo>
                  <a:pt x="135" y="211"/>
                  <a:pt x="126" y="206"/>
                  <a:pt x="118" y="198"/>
                </a:cubicBezTo>
                <a:cubicBezTo>
                  <a:pt x="19" y="92"/>
                  <a:pt x="19" y="92"/>
                  <a:pt x="19" y="92"/>
                </a:cubicBezTo>
                <a:cubicBezTo>
                  <a:pt x="7" y="79"/>
                  <a:pt x="1" y="66"/>
                  <a:pt x="0" y="51"/>
                </a:cubicBezTo>
                <a:cubicBezTo>
                  <a:pt x="0" y="36"/>
                  <a:pt x="5" y="24"/>
                  <a:pt x="16" y="14"/>
                </a:cubicBezTo>
                <a:cubicBezTo>
                  <a:pt x="26" y="4"/>
                  <a:pt x="38" y="0"/>
                  <a:pt x="52" y="1"/>
                </a:cubicBezTo>
                <a:cubicBezTo>
                  <a:pt x="67" y="2"/>
                  <a:pt x="80" y="9"/>
                  <a:pt x="93" y="22"/>
                </a:cubicBezTo>
                <a:lnTo>
                  <a:pt x="149" y="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73" name="Freeform 35"/>
          <p:cNvSpPr>
            <a:spLocks noEditPoints="1"/>
          </p:cNvSpPr>
          <p:nvPr/>
        </p:nvSpPr>
        <p:spPr bwMode="auto">
          <a:xfrm>
            <a:off x="4483413" y="2394621"/>
            <a:ext cx="647887" cy="644803"/>
          </a:xfrm>
          <a:custGeom>
            <a:avLst/>
            <a:gdLst>
              <a:gd name="T0" fmla="*/ 108 w 181"/>
              <a:gd name="T1" fmla="*/ 17 h 181"/>
              <a:gd name="T2" fmla="*/ 104 w 181"/>
              <a:gd name="T3" fmla="*/ 20 h 181"/>
              <a:gd name="T4" fmla="*/ 21 w 181"/>
              <a:gd name="T5" fmla="*/ 103 h 181"/>
              <a:gd name="T6" fmla="*/ 6 w 181"/>
              <a:gd name="T7" fmla="*/ 118 h 181"/>
              <a:gd name="T8" fmla="*/ 6 w 181"/>
              <a:gd name="T9" fmla="*/ 140 h 181"/>
              <a:gd name="T10" fmla="*/ 41 w 181"/>
              <a:gd name="T11" fmla="*/ 175 h 181"/>
              <a:gd name="T12" fmla="*/ 63 w 181"/>
              <a:gd name="T13" fmla="*/ 175 h 181"/>
              <a:gd name="T14" fmla="*/ 79 w 181"/>
              <a:gd name="T15" fmla="*/ 159 h 181"/>
              <a:gd name="T16" fmla="*/ 161 w 181"/>
              <a:gd name="T17" fmla="*/ 77 h 181"/>
              <a:gd name="T18" fmla="*/ 164 w 181"/>
              <a:gd name="T19" fmla="*/ 72 h 181"/>
              <a:gd name="T20" fmla="*/ 127 w 181"/>
              <a:gd name="T21" fmla="*/ 52 h 181"/>
              <a:gd name="T22" fmla="*/ 108 w 181"/>
              <a:gd name="T23" fmla="*/ 17 h 181"/>
              <a:gd name="T24" fmla="*/ 17 w 181"/>
              <a:gd name="T25" fmla="*/ 128 h 181"/>
              <a:gd name="T26" fmla="*/ 17 w 181"/>
              <a:gd name="T27" fmla="*/ 118 h 181"/>
              <a:gd name="T28" fmla="*/ 96 w 181"/>
              <a:gd name="T29" fmla="*/ 39 h 181"/>
              <a:gd name="T30" fmla="*/ 106 w 181"/>
              <a:gd name="T31" fmla="*/ 39 h 181"/>
              <a:gd name="T32" fmla="*/ 106 w 181"/>
              <a:gd name="T33" fmla="*/ 49 h 181"/>
              <a:gd name="T34" fmla="*/ 27 w 181"/>
              <a:gd name="T35" fmla="*/ 128 h 181"/>
              <a:gd name="T36" fmla="*/ 17 w 181"/>
              <a:gd name="T37" fmla="*/ 128 h 181"/>
              <a:gd name="T38" fmla="*/ 35 w 181"/>
              <a:gd name="T39" fmla="*/ 145 h 181"/>
              <a:gd name="T40" fmla="*/ 34 w 181"/>
              <a:gd name="T41" fmla="*/ 136 h 181"/>
              <a:gd name="T42" fmla="*/ 94 w 181"/>
              <a:gd name="T43" fmla="*/ 76 h 181"/>
              <a:gd name="T44" fmla="*/ 103 w 181"/>
              <a:gd name="T45" fmla="*/ 77 h 181"/>
              <a:gd name="T46" fmla="*/ 104 w 181"/>
              <a:gd name="T47" fmla="*/ 86 h 181"/>
              <a:gd name="T48" fmla="*/ 44 w 181"/>
              <a:gd name="T49" fmla="*/ 146 h 181"/>
              <a:gd name="T50" fmla="*/ 35 w 181"/>
              <a:gd name="T51" fmla="*/ 145 h 181"/>
              <a:gd name="T52" fmla="*/ 141 w 181"/>
              <a:gd name="T53" fmla="*/ 74 h 181"/>
              <a:gd name="T54" fmla="*/ 141 w 181"/>
              <a:gd name="T55" fmla="*/ 84 h 181"/>
              <a:gd name="T56" fmla="*/ 62 w 181"/>
              <a:gd name="T57" fmla="*/ 163 h 181"/>
              <a:gd name="T58" fmla="*/ 52 w 181"/>
              <a:gd name="T59" fmla="*/ 163 h 181"/>
              <a:gd name="T60" fmla="*/ 52 w 181"/>
              <a:gd name="T61" fmla="*/ 153 h 181"/>
              <a:gd name="T62" fmla="*/ 131 w 181"/>
              <a:gd name="T63" fmla="*/ 74 h 181"/>
              <a:gd name="T64" fmla="*/ 141 w 181"/>
              <a:gd name="T65" fmla="*/ 74 h 181"/>
              <a:gd name="T66" fmla="*/ 163 w 181"/>
              <a:gd name="T67" fmla="*/ 2 h 181"/>
              <a:gd name="T68" fmla="*/ 119 w 181"/>
              <a:gd name="T69" fmla="*/ 11 h 181"/>
              <a:gd name="T70" fmla="*/ 116 w 181"/>
              <a:gd name="T71" fmla="*/ 11 h 181"/>
              <a:gd name="T72" fmla="*/ 113 w 181"/>
              <a:gd name="T73" fmla="*/ 12 h 181"/>
              <a:gd name="T74" fmla="*/ 132 w 181"/>
              <a:gd name="T75" fmla="*/ 47 h 181"/>
              <a:gd name="T76" fmla="*/ 169 w 181"/>
              <a:gd name="T77" fmla="*/ 67 h 181"/>
              <a:gd name="T78" fmla="*/ 170 w 181"/>
              <a:gd name="T79" fmla="*/ 65 h 181"/>
              <a:gd name="T80" fmla="*/ 170 w 181"/>
              <a:gd name="T81" fmla="*/ 63 h 181"/>
              <a:gd name="T82" fmla="*/ 178 w 181"/>
              <a:gd name="T83" fmla="*/ 20 h 181"/>
              <a:gd name="T84" fmla="*/ 163 w 181"/>
              <a:gd name="T85" fmla="*/ 2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81" h="181">
                <a:moveTo>
                  <a:pt x="108" y="17"/>
                </a:moveTo>
                <a:cubicBezTo>
                  <a:pt x="106" y="18"/>
                  <a:pt x="105" y="19"/>
                  <a:pt x="104" y="20"/>
                </a:cubicBezTo>
                <a:cubicBezTo>
                  <a:pt x="21" y="103"/>
                  <a:pt x="21" y="103"/>
                  <a:pt x="21" y="103"/>
                </a:cubicBezTo>
                <a:cubicBezTo>
                  <a:pt x="6" y="118"/>
                  <a:pt x="6" y="118"/>
                  <a:pt x="6" y="118"/>
                </a:cubicBezTo>
                <a:cubicBezTo>
                  <a:pt x="0" y="124"/>
                  <a:pt x="0" y="134"/>
                  <a:pt x="6" y="140"/>
                </a:cubicBezTo>
                <a:cubicBezTo>
                  <a:pt x="41" y="175"/>
                  <a:pt x="41" y="175"/>
                  <a:pt x="41" y="175"/>
                </a:cubicBezTo>
                <a:cubicBezTo>
                  <a:pt x="47" y="181"/>
                  <a:pt x="57" y="181"/>
                  <a:pt x="63" y="175"/>
                </a:cubicBezTo>
                <a:cubicBezTo>
                  <a:pt x="79" y="159"/>
                  <a:pt x="79" y="159"/>
                  <a:pt x="79" y="159"/>
                </a:cubicBezTo>
                <a:cubicBezTo>
                  <a:pt x="161" y="77"/>
                  <a:pt x="161" y="77"/>
                  <a:pt x="161" y="77"/>
                </a:cubicBezTo>
                <a:cubicBezTo>
                  <a:pt x="162" y="75"/>
                  <a:pt x="163" y="74"/>
                  <a:pt x="164" y="72"/>
                </a:cubicBezTo>
                <a:cubicBezTo>
                  <a:pt x="151" y="69"/>
                  <a:pt x="138" y="63"/>
                  <a:pt x="127" y="52"/>
                </a:cubicBezTo>
                <a:cubicBezTo>
                  <a:pt x="117" y="42"/>
                  <a:pt x="111" y="30"/>
                  <a:pt x="108" y="17"/>
                </a:cubicBezTo>
                <a:close/>
                <a:moveTo>
                  <a:pt x="17" y="128"/>
                </a:moveTo>
                <a:cubicBezTo>
                  <a:pt x="14" y="125"/>
                  <a:pt x="14" y="121"/>
                  <a:pt x="17" y="118"/>
                </a:cubicBezTo>
                <a:cubicBezTo>
                  <a:pt x="96" y="39"/>
                  <a:pt x="96" y="39"/>
                  <a:pt x="96" y="39"/>
                </a:cubicBezTo>
                <a:cubicBezTo>
                  <a:pt x="99" y="36"/>
                  <a:pt x="103" y="36"/>
                  <a:pt x="106" y="39"/>
                </a:cubicBezTo>
                <a:cubicBezTo>
                  <a:pt x="108" y="42"/>
                  <a:pt x="108" y="46"/>
                  <a:pt x="106" y="49"/>
                </a:cubicBezTo>
                <a:cubicBezTo>
                  <a:pt x="27" y="128"/>
                  <a:pt x="27" y="128"/>
                  <a:pt x="27" y="128"/>
                </a:cubicBezTo>
                <a:cubicBezTo>
                  <a:pt x="24" y="131"/>
                  <a:pt x="19" y="131"/>
                  <a:pt x="17" y="128"/>
                </a:cubicBezTo>
                <a:close/>
                <a:moveTo>
                  <a:pt x="35" y="145"/>
                </a:moveTo>
                <a:cubicBezTo>
                  <a:pt x="32" y="142"/>
                  <a:pt x="32" y="138"/>
                  <a:pt x="34" y="136"/>
                </a:cubicBezTo>
                <a:cubicBezTo>
                  <a:pt x="94" y="76"/>
                  <a:pt x="94" y="76"/>
                  <a:pt x="94" y="76"/>
                </a:cubicBezTo>
                <a:cubicBezTo>
                  <a:pt x="96" y="74"/>
                  <a:pt x="100" y="74"/>
                  <a:pt x="103" y="77"/>
                </a:cubicBezTo>
                <a:cubicBezTo>
                  <a:pt x="106" y="80"/>
                  <a:pt x="106" y="84"/>
                  <a:pt x="104" y="86"/>
                </a:cubicBezTo>
                <a:cubicBezTo>
                  <a:pt x="44" y="146"/>
                  <a:pt x="44" y="146"/>
                  <a:pt x="44" y="146"/>
                </a:cubicBezTo>
                <a:cubicBezTo>
                  <a:pt x="42" y="148"/>
                  <a:pt x="38" y="147"/>
                  <a:pt x="35" y="145"/>
                </a:cubicBezTo>
                <a:close/>
                <a:moveTo>
                  <a:pt x="141" y="74"/>
                </a:moveTo>
                <a:cubicBezTo>
                  <a:pt x="144" y="77"/>
                  <a:pt x="144" y="81"/>
                  <a:pt x="141" y="84"/>
                </a:cubicBezTo>
                <a:cubicBezTo>
                  <a:pt x="62" y="163"/>
                  <a:pt x="62" y="163"/>
                  <a:pt x="62" y="163"/>
                </a:cubicBezTo>
                <a:cubicBezTo>
                  <a:pt x="59" y="166"/>
                  <a:pt x="55" y="166"/>
                  <a:pt x="52" y="163"/>
                </a:cubicBezTo>
                <a:cubicBezTo>
                  <a:pt x="49" y="161"/>
                  <a:pt x="49" y="156"/>
                  <a:pt x="52" y="153"/>
                </a:cubicBezTo>
                <a:cubicBezTo>
                  <a:pt x="131" y="74"/>
                  <a:pt x="131" y="74"/>
                  <a:pt x="131" y="74"/>
                </a:cubicBezTo>
                <a:cubicBezTo>
                  <a:pt x="134" y="72"/>
                  <a:pt x="138" y="72"/>
                  <a:pt x="141" y="74"/>
                </a:cubicBezTo>
                <a:close/>
                <a:moveTo>
                  <a:pt x="163" y="2"/>
                </a:moveTo>
                <a:cubicBezTo>
                  <a:pt x="119" y="11"/>
                  <a:pt x="119" y="11"/>
                  <a:pt x="119" y="11"/>
                </a:cubicBezTo>
                <a:cubicBezTo>
                  <a:pt x="116" y="11"/>
                  <a:pt x="116" y="11"/>
                  <a:pt x="116" y="11"/>
                </a:cubicBezTo>
                <a:cubicBezTo>
                  <a:pt x="115" y="11"/>
                  <a:pt x="114" y="12"/>
                  <a:pt x="113" y="12"/>
                </a:cubicBezTo>
                <a:cubicBezTo>
                  <a:pt x="116" y="25"/>
                  <a:pt x="122" y="37"/>
                  <a:pt x="132" y="47"/>
                </a:cubicBezTo>
                <a:cubicBezTo>
                  <a:pt x="143" y="57"/>
                  <a:pt x="156" y="64"/>
                  <a:pt x="169" y="67"/>
                </a:cubicBezTo>
                <a:cubicBezTo>
                  <a:pt x="170" y="65"/>
                  <a:pt x="170" y="65"/>
                  <a:pt x="170" y="65"/>
                </a:cubicBezTo>
                <a:cubicBezTo>
                  <a:pt x="170" y="63"/>
                  <a:pt x="170" y="63"/>
                  <a:pt x="170" y="63"/>
                </a:cubicBezTo>
                <a:cubicBezTo>
                  <a:pt x="178" y="20"/>
                  <a:pt x="178" y="20"/>
                  <a:pt x="178" y="20"/>
                </a:cubicBezTo>
                <a:cubicBezTo>
                  <a:pt x="181" y="8"/>
                  <a:pt x="175" y="0"/>
                  <a:pt x="163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B3838"/>
              </a:solidFill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7069189" y="2403876"/>
            <a:ext cx="650973" cy="626290"/>
            <a:chOff x="1957389" y="1016001"/>
            <a:chExt cx="334963" cy="322262"/>
          </a:xfrm>
          <a:solidFill>
            <a:schemeClr val="bg1"/>
          </a:solidFill>
        </p:grpSpPr>
        <p:sp>
          <p:nvSpPr>
            <p:cNvPr id="75" name="Freeform 65"/>
            <p:cNvSpPr>
              <a:spLocks noEditPoints="1"/>
            </p:cNvSpPr>
            <p:nvPr/>
          </p:nvSpPr>
          <p:spPr bwMode="auto">
            <a:xfrm>
              <a:off x="1957389" y="1016001"/>
              <a:ext cx="334963" cy="252413"/>
            </a:xfrm>
            <a:custGeom>
              <a:avLst/>
              <a:gdLst>
                <a:gd name="T0" fmla="*/ 4 w 211"/>
                <a:gd name="T1" fmla="*/ 159 h 159"/>
                <a:gd name="T2" fmla="*/ 1 w 211"/>
                <a:gd name="T3" fmla="*/ 158 h 159"/>
                <a:gd name="T4" fmla="*/ 0 w 211"/>
                <a:gd name="T5" fmla="*/ 154 h 159"/>
                <a:gd name="T6" fmla="*/ 0 w 211"/>
                <a:gd name="T7" fmla="*/ 5 h 159"/>
                <a:gd name="T8" fmla="*/ 1 w 211"/>
                <a:gd name="T9" fmla="*/ 2 h 159"/>
                <a:gd name="T10" fmla="*/ 4 w 211"/>
                <a:gd name="T11" fmla="*/ 0 h 159"/>
                <a:gd name="T12" fmla="*/ 208 w 211"/>
                <a:gd name="T13" fmla="*/ 0 h 159"/>
                <a:gd name="T14" fmla="*/ 210 w 211"/>
                <a:gd name="T15" fmla="*/ 2 h 159"/>
                <a:gd name="T16" fmla="*/ 211 w 211"/>
                <a:gd name="T17" fmla="*/ 5 h 159"/>
                <a:gd name="T18" fmla="*/ 211 w 211"/>
                <a:gd name="T19" fmla="*/ 154 h 159"/>
                <a:gd name="T20" fmla="*/ 210 w 211"/>
                <a:gd name="T21" fmla="*/ 158 h 159"/>
                <a:gd name="T22" fmla="*/ 208 w 211"/>
                <a:gd name="T23" fmla="*/ 159 h 159"/>
                <a:gd name="T24" fmla="*/ 4 w 211"/>
                <a:gd name="T25" fmla="*/ 159 h 159"/>
                <a:gd name="T26" fmla="*/ 208 w 211"/>
                <a:gd name="T27" fmla="*/ 154 h 159"/>
                <a:gd name="T28" fmla="*/ 208 w 211"/>
                <a:gd name="T29" fmla="*/ 151 h 159"/>
                <a:gd name="T30" fmla="*/ 208 w 211"/>
                <a:gd name="T31" fmla="*/ 154 h 159"/>
                <a:gd name="T32" fmla="*/ 8 w 211"/>
                <a:gd name="T33" fmla="*/ 151 h 159"/>
                <a:gd name="T34" fmla="*/ 203 w 211"/>
                <a:gd name="T35" fmla="*/ 151 h 159"/>
                <a:gd name="T36" fmla="*/ 203 w 211"/>
                <a:gd name="T37" fmla="*/ 9 h 159"/>
                <a:gd name="T38" fmla="*/ 8 w 211"/>
                <a:gd name="T39" fmla="*/ 9 h 159"/>
                <a:gd name="T40" fmla="*/ 8 w 211"/>
                <a:gd name="T41" fmla="*/ 15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1" h="159">
                  <a:moveTo>
                    <a:pt x="4" y="159"/>
                  </a:moveTo>
                  <a:lnTo>
                    <a:pt x="1" y="158"/>
                  </a:lnTo>
                  <a:lnTo>
                    <a:pt x="0" y="154"/>
                  </a:lnTo>
                  <a:lnTo>
                    <a:pt x="0" y="5"/>
                  </a:lnTo>
                  <a:lnTo>
                    <a:pt x="1" y="2"/>
                  </a:lnTo>
                  <a:lnTo>
                    <a:pt x="4" y="0"/>
                  </a:lnTo>
                  <a:lnTo>
                    <a:pt x="208" y="0"/>
                  </a:lnTo>
                  <a:lnTo>
                    <a:pt x="210" y="2"/>
                  </a:lnTo>
                  <a:lnTo>
                    <a:pt x="211" y="5"/>
                  </a:lnTo>
                  <a:lnTo>
                    <a:pt x="211" y="154"/>
                  </a:lnTo>
                  <a:lnTo>
                    <a:pt x="210" y="158"/>
                  </a:lnTo>
                  <a:lnTo>
                    <a:pt x="208" y="159"/>
                  </a:lnTo>
                  <a:lnTo>
                    <a:pt x="4" y="159"/>
                  </a:lnTo>
                  <a:close/>
                  <a:moveTo>
                    <a:pt x="208" y="154"/>
                  </a:moveTo>
                  <a:lnTo>
                    <a:pt x="208" y="151"/>
                  </a:lnTo>
                  <a:lnTo>
                    <a:pt x="208" y="154"/>
                  </a:lnTo>
                  <a:close/>
                  <a:moveTo>
                    <a:pt x="8" y="151"/>
                  </a:moveTo>
                  <a:lnTo>
                    <a:pt x="203" y="151"/>
                  </a:lnTo>
                  <a:lnTo>
                    <a:pt x="203" y="9"/>
                  </a:lnTo>
                  <a:lnTo>
                    <a:pt x="8" y="9"/>
                  </a:lnTo>
                  <a:lnTo>
                    <a:pt x="8" y="15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76" name="Freeform 66"/>
            <p:cNvSpPr>
              <a:spLocks noEditPoints="1"/>
            </p:cNvSpPr>
            <p:nvPr/>
          </p:nvSpPr>
          <p:spPr bwMode="auto">
            <a:xfrm>
              <a:off x="1984376" y="1036638"/>
              <a:ext cx="282575" cy="211138"/>
            </a:xfrm>
            <a:custGeom>
              <a:avLst/>
              <a:gdLst>
                <a:gd name="T0" fmla="*/ 3 w 178"/>
                <a:gd name="T1" fmla="*/ 133 h 133"/>
                <a:gd name="T2" fmla="*/ 1 w 178"/>
                <a:gd name="T3" fmla="*/ 132 h 133"/>
                <a:gd name="T4" fmla="*/ 0 w 178"/>
                <a:gd name="T5" fmla="*/ 130 h 133"/>
                <a:gd name="T6" fmla="*/ 0 w 178"/>
                <a:gd name="T7" fmla="*/ 4 h 133"/>
                <a:gd name="T8" fmla="*/ 1 w 178"/>
                <a:gd name="T9" fmla="*/ 1 h 133"/>
                <a:gd name="T10" fmla="*/ 3 w 178"/>
                <a:gd name="T11" fmla="*/ 0 h 133"/>
                <a:gd name="T12" fmla="*/ 175 w 178"/>
                <a:gd name="T13" fmla="*/ 0 h 133"/>
                <a:gd name="T14" fmla="*/ 177 w 178"/>
                <a:gd name="T15" fmla="*/ 1 h 133"/>
                <a:gd name="T16" fmla="*/ 178 w 178"/>
                <a:gd name="T17" fmla="*/ 4 h 133"/>
                <a:gd name="T18" fmla="*/ 178 w 178"/>
                <a:gd name="T19" fmla="*/ 130 h 133"/>
                <a:gd name="T20" fmla="*/ 177 w 178"/>
                <a:gd name="T21" fmla="*/ 132 h 133"/>
                <a:gd name="T22" fmla="*/ 175 w 178"/>
                <a:gd name="T23" fmla="*/ 133 h 133"/>
                <a:gd name="T24" fmla="*/ 3 w 178"/>
                <a:gd name="T25" fmla="*/ 133 h 133"/>
                <a:gd name="T26" fmla="*/ 175 w 178"/>
                <a:gd name="T27" fmla="*/ 130 h 133"/>
                <a:gd name="T28" fmla="*/ 175 w 178"/>
                <a:gd name="T29" fmla="*/ 126 h 133"/>
                <a:gd name="T30" fmla="*/ 175 w 178"/>
                <a:gd name="T31" fmla="*/ 130 h 133"/>
                <a:gd name="T32" fmla="*/ 7 w 178"/>
                <a:gd name="T33" fmla="*/ 126 h 133"/>
                <a:gd name="T34" fmla="*/ 171 w 178"/>
                <a:gd name="T35" fmla="*/ 126 h 133"/>
                <a:gd name="T36" fmla="*/ 171 w 178"/>
                <a:gd name="T37" fmla="*/ 7 h 133"/>
                <a:gd name="T38" fmla="*/ 7 w 178"/>
                <a:gd name="T39" fmla="*/ 7 h 133"/>
                <a:gd name="T40" fmla="*/ 7 w 178"/>
                <a:gd name="T41" fmla="*/ 126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" h="133">
                  <a:moveTo>
                    <a:pt x="3" y="133"/>
                  </a:moveTo>
                  <a:lnTo>
                    <a:pt x="1" y="132"/>
                  </a:lnTo>
                  <a:lnTo>
                    <a:pt x="0" y="130"/>
                  </a:lnTo>
                  <a:lnTo>
                    <a:pt x="0" y="4"/>
                  </a:lnTo>
                  <a:lnTo>
                    <a:pt x="1" y="1"/>
                  </a:lnTo>
                  <a:lnTo>
                    <a:pt x="3" y="0"/>
                  </a:lnTo>
                  <a:lnTo>
                    <a:pt x="175" y="0"/>
                  </a:lnTo>
                  <a:lnTo>
                    <a:pt x="177" y="1"/>
                  </a:lnTo>
                  <a:lnTo>
                    <a:pt x="178" y="4"/>
                  </a:lnTo>
                  <a:lnTo>
                    <a:pt x="178" y="130"/>
                  </a:lnTo>
                  <a:lnTo>
                    <a:pt x="177" y="132"/>
                  </a:lnTo>
                  <a:lnTo>
                    <a:pt x="175" y="133"/>
                  </a:lnTo>
                  <a:lnTo>
                    <a:pt x="3" y="133"/>
                  </a:lnTo>
                  <a:close/>
                  <a:moveTo>
                    <a:pt x="175" y="130"/>
                  </a:moveTo>
                  <a:lnTo>
                    <a:pt x="175" y="126"/>
                  </a:lnTo>
                  <a:lnTo>
                    <a:pt x="175" y="130"/>
                  </a:lnTo>
                  <a:close/>
                  <a:moveTo>
                    <a:pt x="7" y="126"/>
                  </a:moveTo>
                  <a:lnTo>
                    <a:pt x="171" y="126"/>
                  </a:lnTo>
                  <a:lnTo>
                    <a:pt x="171" y="7"/>
                  </a:lnTo>
                  <a:lnTo>
                    <a:pt x="7" y="7"/>
                  </a:lnTo>
                  <a:lnTo>
                    <a:pt x="7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77" name="Freeform 67"/>
            <p:cNvSpPr>
              <a:spLocks noEditPoints="1"/>
            </p:cNvSpPr>
            <p:nvPr/>
          </p:nvSpPr>
          <p:spPr bwMode="auto">
            <a:xfrm>
              <a:off x="1963739" y="1300163"/>
              <a:ext cx="323850" cy="38100"/>
            </a:xfrm>
            <a:custGeom>
              <a:avLst/>
              <a:gdLst>
                <a:gd name="T0" fmla="*/ 5 w 176"/>
                <a:gd name="T1" fmla="*/ 21 h 21"/>
                <a:gd name="T2" fmla="*/ 1 w 176"/>
                <a:gd name="T3" fmla="*/ 21 h 21"/>
                <a:gd name="T4" fmla="*/ 0 w 176"/>
                <a:gd name="T5" fmla="*/ 19 h 21"/>
                <a:gd name="T6" fmla="*/ 0 w 176"/>
                <a:gd name="T7" fmla="*/ 2 h 21"/>
                <a:gd name="T8" fmla="*/ 1 w 176"/>
                <a:gd name="T9" fmla="*/ 0 h 21"/>
                <a:gd name="T10" fmla="*/ 5 w 176"/>
                <a:gd name="T11" fmla="*/ 0 h 21"/>
                <a:gd name="T12" fmla="*/ 170 w 176"/>
                <a:gd name="T13" fmla="*/ 0 h 21"/>
                <a:gd name="T14" fmla="*/ 174 w 176"/>
                <a:gd name="T15" fmla="*/ 0 h 21"/>
                <a:gd name="T16" fmla="*/ 176 w 176"/>
                <a:gd name="T17" fmla="*/ 2 h 21"/>
                <a:gd name="T18" fmla="*/ 176 w 176"/>
                <a:gd name="T19" fmla="*/ 19 h 21"/>
                <a:gd name="T20" fmla="*/ 174 w 176"/>
                <a:gd name="T21" fmla="*/ 21 h 21"/>
                <a:gd name="T22" fmla="*/ 170 w 176"/>
                <a:gd name="T23" fmla="*/ 21 h 21"/>
                <a:gd name="T24" fmla="*/ 5 w 176"/>
                <a:gd name="T25" fmla="*/ 21 h 21"/>
                <a:gd name="T26" fmla="*/ 170 w 176"/>
                <a:gd name="T27" fmla="*/ 19 h 21"/>
                <a:gd name="T28" fmla="*/ 170 w 176"/>
                <a:gd name="T29" fmla="*/ 17 h 21"/>
                <a:gd name="T30" fmla="*/ 170 w 176"/>
                <a:gd name="T31" fmla="*/ 19 h 21"/>
                <a:gd name="T32" fmla="*/ 11 w 176"/>
                <a:gd name="T33" fmla="*/ 17 h 21"/>
                <a:gd name="T34" fmla="*/ 164 w 176"/>
                <a:gd name="T35" fmla="*/ 17 h 21"/>
                <a:gd name="T36" fmla="*/ 164 w 176"/>
                <a:gd name="T37" fmla="*/ 4 h 21"/>
                <a:gd name="T38" fmla="*/ 11 w 176"/>
                <a:gd name="T39" fmla="*/ 4 h 21"/>
                <a:gd name="T40" fmla="*/ 11 w 176"/>
                <a:gd name="T41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6" h="21">
                  <a:moveTo>
                    <a:pt x="5" y="21"/>
                  </a:moveTo>
                  <a:cubicBezTo>
                    <a:pt x="4" y="21"/>
                    <a:pt x="2" y="21"/>
                    <a:pt x="1" y="21"/>
                  </a:cubicBezTo>
                  <a:cubicBezTo>
                    <a:pt x="0" y="20"/>
                    <a:pt x="0" y="20"/>
                    <a:pt x="0" y="1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170" y="0"/>
                    <a:pt x="170" y="0"/>
                    <a:pt x="170" y="0"/>
                  </a:cubicBezTo>
                  <a:cubicBezTo>
                    <a:pt x="171" y="0"/>
                    <a:pt x="173" y="0"/>
                    <a:pt x="174" y="0"/>
                  </a:cubicBezTo>
                  <a:cubicBezTo>
                    <a:pt x="175" y="1"/>
                    <a:pt x="176" y="1"/>
                    <a:pt x="176" y="2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176" y="20"/>
                    <a:pt x="175" y="20"/>
                    <a:pt x="174" y="21"/>
                  </a:cubicBezTo>
                  <a:cubicBezTo>
                    <a:pt x="173" y="21"/>
                    <a:pt x="171" y="21"/>
                    <a:pt x="170" y="21"/>
                  </a:cubicBezTo>
                  <a:lnTo>
                    <a:pt x="5" y="21"/>
                  </a:lnTo>
                  <a:close/>
                  <a:moveTo>
                    <a:pt x="170" y="19"/>
                  </a:moveTo>
                  <a:cubicBezTo>
                    <a:pt x="170" y="17"/>
                    <a:pt x="170" y="17"/>
                    <a:pt x="170" y="17"/>
                  </a:cubicBezTo>
                  <a:lnTo>
                    <a:pt x="170" y="19"/>
                  </a:lnTo>
                  <a:close/>
                  <a:moveTo>
                    <a:pt x="11" y="17"/>
                  </a:moveTo>
                  <a:cubicBezTo>
                    <a:pt x="164" y="17"/>
                    <a:pt x="164" y="17"/>
                    <a:pt x="164" y="17"/>
                  </a:cubicBezTo>
                  <a:cubicBezTo>
                    <a:pt x="164" y="4"/>
                    <a:pt x="164" y="4"/>
                    <a:pt x="164" y="4"/>
                  </a:cubicBezTo>
                  <a:cubicBezTo>
                    <a:pt x="11" y="4"/>
                    <a:pt x="11" y="4"/>
                    <a:pt x="11" y="4"/>
                  </a:cubicBezTo>
                  <a:lnTo>
                    <a:pt x="1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78" name="Freeform 68"/>
            <p:cNvSpPr>
              <a:spLocks noEditPoints="1"/>
            </p:cNvSpPr>
            <p:nvPr/>
          </p:nvSpPr>
          <p:spPr bwMode="auto">
            <a:xfrm>
              <a:off x="2038351" y="1273176"/>
              <a:ext cx="174625" cy="20638"/>
            </a:xfrm>
            <a:custGeom>
              <a:avLst/>
              <a:gdLst>
                <a:gd name="T0" fmla="*/ 3 w 110"/>
                <a:gd name="T1" fmla="*/ 13 h 13"/>
                <a:gd name="T2" fmla="*/ 1 w 110"/>
                <a:gd name="T3" fmla="*/ 13 h 13"/>
                <a:gd name="T4" fmla="*/ 0 w 110"/>
                <a:gd name="T5" fmla="*/ 12 h 13"/>
                <a:gd name="T6" fmla="*/ 0 w 110"/>
                <a:gd name="T7" fmla="*/ 2 h 13"/>
                <a:gd name="T8" fmla="*/ 1 w 110"/>
                <a:gd name="T9" fmla="*/ 0 h 13"/>
                <a:gd name="T10" fmla="*/ 3 w 110"/>
                <a:gd name="T11" fmla="*/ 0 h 13"/>
                <a:gd name="T12" fmla="*/ 107 w 110"/>
                <a:gd name="T13" fmla="*/ 0 h 13"/>
                <a:gd name="T14" fmla="*/ 109 w 110"/>
                <a:gd name="T15" fmla="*/ 0 h 13"/>
                <a:gd name="T16" fmla="*/ 110 w 110"/>
                <a:gd name="T17" fmla="*/ 2 h 13"/>
                <a:gd name="T18" fmla="*/ 110 w 110"/>
                <a:gd name="T19" fmla="*/ 12 h 13"/>
                <a:gd name="T20" fmla="*/ 109 w 110"/>
                <a:gd name="T21" fmla="*/ 13 h 13"/>
                <a:gd name="T22" fmla="*/ 107 w 110"/>
                <a:gd name="T23" fmla="*/ 13 h 13"/>
                <a:gd name="T24" fmla="*/ 3 w 110"/>
                <a:gd name="T25" fmla="*/ 13 h 13"/>
                <a:gd name="T26" fmla="*/ 107 w 110"/>
                <a:gd name="T27" fmla="*/ 12 h 13"/>
                <a:gd name="T28" fmla="*/ 107 w 110"/>
                <a:gd name="T29" fmla="*/ 11 h 13"/>
                <a:gd name="T30" fmla="*/ 107 w 110"/>
                <a:gd name="T31" fmla="*/ 12 h 13"/>
                <a:gd name="T32" fmla="*/ 6 w 110"/>
                <a:gd name="T33" fmla="*/ 11 h 13"/>
                <a:gd name="T34" fmla="*/ 102 w 110"/>
                <a:gd name="T35" fmla="*/ 11 h 13"/>
                <a:gd name="T36" fmla="*/ 102 w 110"/>
                <a:gd name="T37" fmla="*/ 3 h 13"/>
                <a:gd name="T38" fmla="*/ 6 w 110"/>
                <a:gd name="T39" fmla="*/ 3 h 13"/>
                <a:gd name="T40" fmla="*/ 6 w 110"/>
                <a:gd name="T41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" h="13">
                  <a:moveTo>
                    <a:pt x="3" y="13"/>
                  </a:moveTo>
                  <a:lnTo>
                    <a:pt x="1" y="13"/>
                  </a:lnTo>
                  <a:lnTo>
                    <a:pt x="0" y="12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107" y="0"/>
                  </a:lnTo>
                  <a:lnTo>
                    <a:pt x="109" y="0"/>
                  </a:lnTo>
                  <a:lnTo>
                    <a:pt x="110" y="2"/>
                  </a:lnTo>
                  <a:lnTo>
                    <a:pt x="110" y="12"/>
                  </a:lnTo>
                  <a:lnTo>
                    <a:pt x="109" y="13"/>
                  </a:lnTo>
                  <a:lnTo>
                    <a:pt x="107" y="13"/>
                  </a:lnTo>
                  <a:lnTo>
                    <a:pt x="3" y="13"/>
                  </a:lnTo>
                  <a:close/>
                  <a:moveTo>
                    <a:pt x="107" y="12"/>
                  </a:moveTo>
                  <a:lnTo>
                    <a:pt x="107" y="11"/>
                  </a:lnTo>
                  <a:lnTo>
                    <a:pt x="107" y="12"/>
                  </a:lnTo>
                  <a:close/>
                  <a:moveTo>
                    <a:pt x="6" y="11"/>
                  </a:moveTo>
                  <a:lnTo>
                    <a:pt x="102" y="11"/>
                  </a:lnTo>
                  <a:lnTo>
                    <a:pt x="102" y="3"/>
                  </a:lnTo>
                  <a:lnTo>
                    <a:pt x="6" y="3"/>
                  </a:lnTo>
                  <a:lnTo>
                    <a:pt x="6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79" name="Freeform 69"/>
            <p:cNvSpPr>
              <a:spLocks noEditPoints="1"/>
            </p:cNvSpPr>
            <p:nvPr/>
          </p:nvSpPr>
          <p:spPr bwMode="auto">
            <a:xfrm>
              <a:off x="1984376" y="1036638"/>
              <a:ext cx="282575" cy="211138"/>
            </a:xfrm>
            <a:custGeom>
              <a:avLst/>
              <a:gdLst>
                <a:gd name="T0" fmla="*/ 3 w 178"/>
                <a:gd name="T1" fmla="*/ 133 h 133"/>
                <a:gd name="T2" fmla="*/ 1 w 178"/>
                <a:gd name="T3" fmla="*/ 132 h 133"/>
                <a:gd name="T4" fmla="*/ 0 w 178"/>
                <a:gd name="T5" fmla="*/ 130 h 133"/>
                <a:gd name="T6" fmla="*/ 0 w 178"/>
                <a:gd name="T7" fmla="*/ 4 h 133"/>
                <a:gd name="T8" fmla="*/ 1 w 178"/>
                <a:gd name="T9" fmla="*/ 1 h 133"/>
                <a:gd name="T10" fmla="*/ 3 w 178"/>
                <a:gd name="T11" fmla="*/ 0 h 133"/>
                <a:gd name="T12" fmla="*/ 175 w 178"/>
                <a:gd name="T13" fmla="*/ 0 h 133"/>
                <a:gd name="T14" fmla="*/ 177 w 178"/>
                <a:gd name="T15" fmla="*/ 1 h 133"/>
                <a:gd name="T16" fmla="*/ 178 w 178"/>
                <a:gd name="T17" fmla="*/ 4 h 133"/>
                <a:gd name="T18" fmla="*/ 178 w 178"/>
                <a:gd name="T19" fmla="*/ 130 h 133"/>
                <a:gd name="T20" fmla="*/ 177 w 178"/>
                <a:gd name="T21" fmla="*/ 132 h 133"/>
                <a:gd name="T22" fmla="*/ 175 w 178"/>
                <a:gd name="T23" fmla="*/ 133 h 133"/>
                <a:gd name="T24" fmla="*/ 3 w 178"/>
                <a:gd name="T25" fmla="*/ 133 h 133"/>
                <a:gd name="T26" fmla="*/ 175 w 178"/>
                <a:gd name="T27" fmla="*/ 130 h 133"/>
                <a:gd name="T28" fmla="*/ 175 w 178"/>
                <a:gd name="T29" fmla="*/ 126 h 133"/>
                <a:gd name="T30" fmla="*/ 175 w 178"/>
                <a:gd name="T31" fmla="*/ 130 h 133"/>
                <a:gd name="T32" fmla="*/ 7 w 178"/>
                <a:gd name="T33" fmla="*/ 126 h 133"/>
                <a:gd name="T34" fmla="*/ 171 w 178"/>
                <a:gd name="T35" fmla="*/ 126 h 133"/>
                <a:gd name="T36" fmla="*/ 171 w 178"/>
                <a:gd name="T37" fmla="*/ 7 h 133"/>
                <a:gd name="T38" fmla="*/ 7 w 178"/>
                <a:gd name="T39" fmla="*/ 7 h 133"/>
                <a:gd name="T40" fmla="*/ 7 w 178"/>
                <a:gd name="T41" fmla="*/ 126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" h="133">
                  <a:moveTo>
                    <a:pt x="3" y="133"/>
                  </a:moveTo>
                  <a:lnTo>
                    <a:pt x="1" y="132"/>
                  </a:lnTo>
                  <a:lnTo>
                    <a:pt x="0" y="130"/>
                  </a:lnTo>
                  <a:lnTo>
                    <a:pt x="0" y="4"/>
                  </a:lnTo>
                  <a:lnTo>
                    <a:pt x="1" y="1"/>
                  </a:lnTo>
                  <a:lnTo>
                    <a:pt x="3" y="0"/>
                  </a:lnTo>
                  <a:lnTo>
                    <a:pt x="175" y="0"/>
                  </a:lnTo>
                  <a:lnTo>
                    <a:pt x="177" y="1"/>
                  </a:lnTo>
                  <a:lnTo>
                    <a:pt x="178" y="4"/>
                  </a:lnTo>
                  <a:lnTo>
                    <a:pt x="178" y="130"/>
                  </a:lnTo>
                  <a:lnTo>
                    <a:pt x="177" y="132"/>
                  </a:lnTo>
                  <a:lnTo>
                    <a:pt x="175" y="133"/>
                  </a:lnTo>
                  <a:lnTo>
                    <a:pt x="3" y="133"/>
                  </a:lnTo>
                  <a:close/>
                  <a:moveTo>
                    <a:pt x="175" y="130"/>
                  </a:moveTo>
                  <a:lnTo>
                    <a:pt x="175" y="126"/>
                  </a:lnTo>
                  <a:lnTo>
                    <a:pt x="175" y="130"/>
                  </a:lnTo>
                  <a:close/>
                  <a:moveTo>
                    <a:pt x="7" y="126"/>
                  </a:moveTo>
                  <a:lnTo>
                    <a:pt x="171" y="126"/>
                  </a:lnTo>
                  <a:lnTo>
                    <a:pt x="171" y="7"/>
                  </a:lnTo>
                  <a:lnTo>
                    <a:pt x="7" y="7"/>
                  </a:lnTo>
                  <a:lnTo>
                    <a:pt x="7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80" name="Freeform 70"/>
            <p:cNvSpPr>
              <a:spLocks noEditPoints="1"/>
            </p:cNvSpPr>
            <p:nvPr/>
          </p:nvSpPr>
          <p:spPr bwMode="auto">
            <a:xfrm>
              <a:off x="1963739" y="1300163"/>
              <a:ext cx="323850" cy="38100"/>
            </a:xfrm>
            <a:custGeom>
              <a:avLst/>
              <a:gdLst>
                <a:gd name="T0" fmla="*/ 5 w 176"/>
                <a:gd name="T1" fmla="*/ 21 h 21"/>
                <a:gd name="T2" fmla="*/ 1 w 176"/>
                <a:gd name="T3" fmla="*/ 21 h 21"/>
                <a:gd name="T4" fmla="*/ 0 w 176"/>
                <a:gd name="T5" fmla="*/ 19 h 21"/>
                <a:gd name="T6" fmla="*/ 0 w 176"/>
                <a:gd name="T7" fmla="*/ 2 h 21"/>
                <a:gd name="T8" fmla="*/ 1 w 176"/>
                <a:gd name="T9" fmla="*/ 0 h 21"/>
                <a:gd name="T10" fmla="*/ 5 w 176"/>
                <a:gd name="T11" fmla="*/ 0 h 21"/>
                <a:gd name="T12" fmla="*/ 170 w 176"/>
                <a:gd name="T13" fmla="*/ 0 h 21"/>
                <a:gd name="T14" fmla="*/ 174 w 176"/>
                <a:gd name="T15" fmla="*/ 0 h 21"/>
                <a:gd name="T16" fmla="*/ 176 w 176"/>
                <a:gd name="T17" fmla="*/ 2 h 21"/>
                <a:gd name="T18" fmla="*/ 176 w 176"/>
                <a:gd name="T19" fmla="*/ 19 h 21"/>
                <a:gd name="T20" fmla="*/ 174 w 176"/>
                <a:gd name="T21" fmla="*/ 21 h 21"/>
                <a:gd name="T22" fmla="*/ 170 w 176"/>
                <a:gd name="T23" fmla="*/ 21 h 21"/>
                <a:gd name="T24" fmla="*/ 5 w 176"/>
                <a:gd name="T25" fmla="*/ 21 h 21"/>
                <a:gd name="T26" fmla="*/ 170 w 176"/>
                <a:gd name="T27" fmla="*/ 19 h 21"/>
                <a:gd name="T28" fmla="*/ 170 w 176"/>
                <a:gd name="T29" fmla="*/ 17 h 21"/>
                <a:gd name="T30" fmla="*/ 170 w 176"/>
                <a:gd name="T31" fmla="*/ 19 h 21"/>
                <a:gd name="T32" fmla="*/ 11 w 176"/>
                <a:gd name="T33" fmla="*/ 17 h 21"/>
                <a:gd name="T34" fmla="*/ 164 w 176"/>
                <a:gd name="T35" fmla="*/ 17 h 21"/>
                <a:gd name="T36" fmla="*/ 164 w 176"/>
                <a:gd name="T37" fmla="*/ 4 h 21"/>
                <a:gd name="T38" fmla="*/ 11 w 176"/>
                <a:gd name="T39" fmla="*/ 4 h 21"/>
                <a:gd name="T40" fmla="*/ 11 w 176"/>
                <a:gd name="T41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6" h="21">
                  <a:moveTo>
                    <a:pt x="5" y="21"/>
                  </a:moveTo>
                  <a:cubicBezTo>
                    <a:pt x="4" y="21"/>
                    <a:pt x="2" y="21"/>
                    <a:pt x="1" y="21"/>
                  </a:cubicBezTo>
                  <a:cubicBezTo>
                    <a:pt x="0" y="20"/>
                    <a:pt x="0" y="20"/>
                    <a:pt x="0" y="1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170" y="0"/>
                    <a:pt x="170" y="0"/>
                    <a:pt x="170" y="0"/>
                  </a:cubicBezTo>
                  <a:cubicBezTo>
                    <a:pt x="171" y="0"/>
                    <a:pt x="173" y="0"/>
                    <a:pt x="174" y="0"/>
                  </a:cubicBezTo>
                  <a:cubicBezTo>
                    <a:pt x="175" y="1"/>
                    <a:pt x="176" y="1"/>
                    <a:pt x="176" y="2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176" y="20"/>
                    <a:pt x="175" y="20"/>
                    <a:pt x="174" y="21"/>
                  </a:cubicBezTo>
                  <a:cubicBezTo>
                    <a:pt x="173" y="21"/>
                    <a:pt x="171" y="21"/>
                    <a:pt x="170" y="21"/>
                  </a:cubicBezTo>
                  <a:lnTo>
                    <a:pt x="5" y="21"/>
                  </a:lnTo>
                  <a:close/>
                  <a:moveTo>
                    <a:pt x="170" y="19"/>
                  </a:moveTo>
                  <a:cubicBezTo>
                    <a:pt x="170" y="17"/>
                    <a:pt x="170" y="17"/>
                    <a:pt x="170" y="17"/>
                  </a:cubicBezTo>
                  <a:lnTo>
                    <a:pt x="170" y="19"/>
                  </a:lnTo>
                  <a:close/>
                  <a:moveTo>
                    <a:pt x="11" y="17"/>
                  </a:moveTo>
                  <a:cubicBezTo>
                    <a:pt x="164" y="17"/>
                    <a:pt x="164" y="17"/>
                    <a:pt x="164" y="17"/>
                  </a:cubicBezTo>
                  <a:cubicBezTo>
                    <a:pt x="164" y="4"/>
                    <a:pt x="164" y="4"/>
                    <a:pt x="164" y="4"/>
                  </a:cubicBezTo>
                  <a:cubicBezTo>
                    <a:pt x="11" y="4"/>
                    <a:pt x="11" y="4"/>
                    <a:pt x="11" y="4"/>
                  </a:cubicBezTo>
                  <a:lnTo>
                    <a:pt x="1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81" name="Freeform 71"/>
            <p:cNvSpPr>
              <a:spLocks noEditPoints="1"/>
            </p:cNvSpPr>
            <p:nvPr/>
          </p:nvSpPr>
          <p:spPr bwMode="auto">
            <a:xfrm>
              <a:off x="2038351" y="1273176"/>
              <a:ext cx="174625" cy="20638"/>
            </a:xfrm>
            <a:custGeom>
              <a:avLst/>
              <a:gdLst>
                <a:gd name="T0" fmla="*/ 3 w 110"/>
                <a:gd name="T1" fmla="*/ 13 h 13"/>
                <a:gd name="T2" fmla="*/ 1 w 110"/>
                <a:gd name="T3" fmla="*/ 13 h 13"/>
                <a:gd name="T4" fmla="*/ 0 w 110"/>
                <a:gd name="T5" fmla="*/ 12 h 13"/>
                <a:gd name="T6" fmla="*/ 0 w 110"/>
                <a:gd name="T7" fmla="*/ 2 h 13"/>
                <a:gd name="T8" fmla="*/ 1 w 110"/>
                <a:gd name="T9" fmla="*/ 0 h 13"/>
                <a:gd name="T10" fmla="*/ 3 w 110"/>
                <a:gd name="T11" fmla="*/ 0 h 13"/>
                <a:gd name="T12" fmla="*/ 107 w 110"/>
                <a:gd name="T13" fmla="*/ 0 h 13"/>
                <a:gd name="T14" fmla="*/ 109 w 110"/>
                <a:gd name="T15" fmla="*/ 0 h 13"/>
                <a:gd name="T16" fmla="*/ 110 w 110"/>
                <a:gd name="T17" fmla="*/ 2 h 13"/>
                <a:gd name="T18" fmla="*/ 110 w 110"/>
                <a:gd name="T19" fmla="*/ 12 h 13"/>
                <a:gd name="T20" fmla="*/ 109 w 110"/>
                <a:gd name="T21" fmla="*/ 13 h 13"/>
                <a:gd name="T22" fmla="*/ 107 w 110"/>
                <a:gd name="T23" fmla="*/ 13 h 13"/>
                <a:gd name="T24" fmla="*/ 3 w 110"/>
                <a:gd name="T25" fmla="*/ 13 h 13"/>
                <a:gd name="T26" fmla="*/ 107 w 110"/>
                <a:gd name="T27" fmla="*/ 12 h 13"/>
                <a:gd name="T28" fmla="*/ 107 w 110"/>
                <a:gd name="T29" fmla="*/ 11 h 13"/>
                <a:gd name="T30" fmla="*/ 107 w 110"/>
                <a:gd name="T31" fmla="*/ 12 h 13"/>
                <a:gd name="T32" fmla="*/ 6 w 110"/>
                <a:gd name="T33" fmla="*/ 11 h 13"/>
                <a:gd name="T34" fmla="*/ 102 w 110"/>
                <a:gd name="T35" fmla="*/ 11 h 13"/>
                <a:gd name="T36" fmla="*/ 102 w 110"/>
                <a:gd name="T37" fmla="*/ 3 h 13"/>
                <a:gd name="T38" fmla="*/ 6 w 110"/>
                <a:gd name="T39" fmla="*/ 3 h 13"/>
                <a:gd name="T40" fmla="*/ 6 w 110"/>
                <a:gd name="T41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" h="13">
                  <a:moveTo>
                    <a:pt x="3" y="13"/>
                  </a:moveTo>
                  <a:lnTo>
                    <a:pt x="1" y="13"/>
                  </a:lnTo>
                  <a:lnTo>
                    <a:pt x="0" y="12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107" y="0"/>
                  </a:lnTo>
                  <a:lnTo>
                    <a:pt x="109" y="0"/>
                  </a:lnTo>
                  <a:lnTo>
                    <a:pt x="110" y="2"/>
                  </a:lnTo>
                  <a:lnTo>
                    <a:pt x="110" y="12"/>
                  </a:lnTo>
                  <a:lnTo>
                    <a:pt x="109" y="13"/>
                  </a:lnTo>
                  <a:lnTo>
                    <a:pt x="107" y="13"/>
                  </a:lnTo>
                  <a:lnTo>
                    <a:pt x="3" y="13"/>
                  </a:lnTo>
                  <a:close/>
                  <a:moveTo>
                    <a:pt x="107" y="12"/>
                  </a:moveTo>
                  <a:lnTo>
                    <a:pt x="107" y="11"/>
                  </a:lnTo>
                  <a:lnTo>
                    <a:pt x="107" y="12"/>
                  </a:lnTo>
                  <a:close/>
                  <a:moveTo>
                    <a:pt x="6" y="11"/>
                  </a:moveTo>
                  <a:lnTo>
                    <a:pt x="102" y="11"/>
                  </a:lnTo>
                  <a:lnTo>
                    <a:pt x="102" y="3"/>
                  </a:lnTo>
                  <a:lnTo>
                    <a:pt x="6" y="3"/>
                  </a:lnTo>
                  <a:lnTo>
                    <a:pt x="6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sp>
        <p:nvSpPr>
          <p:cNvPr id="82" name="Freeform 254"/>
          <p:cNvSpPr>
            <a:spLocks noEditPoints="1"/>
          </p:cNvSpPr>
          <p:nvPr/>
        </p:nvSpPr>
        <p:spPr bwMode="auto">
          <a:xfrm>
            <a:off x="9500711" y="2456324"/>
            <a:ext cx="962575" cy="521396"/>
          </a:xfrm>
          <a:custGeom>
            <a:avLst/>
            <a:gdLst>
              <a:gd name="T0" fmla="*/ 240 w 270"/>
              <a:gd name="T1" fmla="*/ 62 h 146"/>
              <a:gd name="T2" fmla="*/ 170 w 270"/>
              <a:gd name="T3" fmla="*/ 2 h 146"/>
              <a:gd name="T4" fmla="*/ 163 w 270"/>
              <a:gd name="T5" fmla="*/ 3 h 146"/>
              <a:gd name="T6" fmla="*/ 163 w 270"/>
              <a:gd name="T7" fmla="*/ 10 h 146"/>
              <a:gd name="T8" fmla="*/ 224 w 270"/>
              <a:gd name="T9" fmla="*/ 62 h 146"/>
              <a:gd name="T10" fmla="*/ 174 w 270"/>
              <a:gd name="T11" fmla="*/ 62 h 146"/>
              <a:gd name="T12" fmla="*/ 143 w 270"/>
              <a:gd name="T13" fmla="*/ 93 h 146"/>
              <a:gd name="T14" fmla="*/ 143 w 270"/>
              <a:gd name="T15" fmla="*/ 93 h 146"/>
              <a:gd name="T16" fmla="*/ 127 w 270"/>
              <a:gd name="T17" fmla="*/ 93 h 146"/>
              <a:gd name="T18" fmla="*/ 127 w 270"/>
              <a:gd name="T19" fmla="*/ 93 h 146"/>
              <a:gd name="T20" fmla="*/ 96 w 270"/>
              <a:gd name="T21" fmla="*/ 62 h 146"/>
              <a:gd name="T22" fmla="*/ 45 w 270"/>
              <a:gd name="T23" fmla="*/ 62 h 146"/>
              <a:gd name="T24" fmla="*/ 106 w 270"/>
              <a:gd name="T25" fmla="*/ 10 h 146"/>
              <a:gd name="T26" fmla="*/ 107 w 270"/>
              <a:gd name="T27" fmla="*/ 3 h 146"/>
              <a:gd name="T28" fmla="*/ 99 w 270"/>
              <a:gd name="T29" fmla="*/ 2 h 146"/>
              <a:gd name="T30" fmla="*/ 29 w 270"/>
              <a:gd name="T31" fmla="*/ 62 h 146"/>
              <a:gd name="T32" fmla="*/ 1 w 270"/>
              <a:gd name="T33" fmla="*/ 87 h 146"/>
              <a:gd name="T34" fmla="*/ 0 w 270"/>
              <a:gd name="T35" fmla="*/ 91 h 146"/>
              <a:gd name="T36" fmla="*/ 0 w 270"/>
              <a:gd name="T37" fmla="*/ 93 h 146"/>
              <a:gd name="T38" fmla="*/ 0 w 270"/>
              <a:gd name="T39" fmla="*/ 115 h 146"/>
              <a:gd name="T40" fmla="*/ 31 w 270"/>
              <a:gd name="T41" fmla="*/ 146 h 146"/>
              <a:gd name="T42" fmla="*/ 96 w 270"/>
              <a:gd name="T43" fmla="*/ 146 h 146"/>
              <a:gd name="T44" fmla="*/ 127 w 270"/>
              <a:gd name="T45" fmla="*/ 115 h 146"/>
              <a:gd name="T46" fmla="*/ 127 w 270"/>
              <a:gd name="T47" fmla="*/ 115 h 146"/>
              <a:gd name="T48" fmla="*/ 143 w 270"/>
              <a:gd name="T49" fmla="*/ 115 h 146"/>
              <a:gd name="T50" fmla="*/ 143 w 270"/>
              <a:gd name="T51" fmla="*/ 115 h 146"/>
              <a:gd name="T52" fmla="*/ 174 w 270"/>
              <a:gd name="T53" fmla="*/ 146 h 146"/>
              <a:gd name="T54" fmla="*/ 239 w 270"/>
              <a:gd name="T55" fmla="*/ 146 h 146"/>
              <a:gd name="T56" fmla="*/ 270 w 270"/>
              <a:gd name="T57" fmla="*/ 115 h 146"/>
              <a:gd name="T58" fmla="*/ 270 w 270"/>
              <a:gd name="T59" fmla="*/ 93 h 146"/>
              <a:gd name="T60" fmla="*/ 240 w 270"/>
              <a:gd name="T61" fmla="*/ 62 h 146"/>
              <a:gd name="T62" fmla="*/ 117 w 270"/>
              <a:gd name="T63" fmla="*/ 115 h 146"/>
              <a:gd name="T64" fmla="*/ 96 w 270"/>
              <a:gd name="T65" fmla="*/ 135 h 146"/>
              <a:gd name="T66" fmla="*/ 31 w 270"/>
              <a:gd name="T67" fmla="*/ 135 h 146"/>
              <a:gd name="T68" fmla="*/ 10 w 270"/>
              <a:gd name="T69" fmla="*/ 115 h 146"/>
              <a:gd name="T70" fmla="*/ 10 w 270"/>
              <a:gd name="T71" fmla="*/ 93 h 146"/>
              <a:gd name="T72" fmla="*/ 10 w 270"/>
              <a:gd name="T73" fmla="*/ 92 h 146"/>
              <a:gd name="T74" fmla="*/ 13 w 270"/>
              <a:gd name="T75" fmla="*/ 82 h 146"/>
              <a:gd name="T76" fmla="*/ 23 w 270"/>
              <a:gd name="T77" fmla="*/ 74 h 146"/>
              <a:gd name="T78" fmla="*/ 31 w 270"/>
              <a:gd name="T79" fmla="*/ 72 h 146"/>
              <a:gd name="T80" fmla="*/ 33 w 270"/>
              <a:gd name="T81" fmla="*/ 72 h 146"/>
              <a:gd name="T82" fmla="*/ 96 w 270"/>
              <a:gd name="T83" fmla="*/ 72 h 146"/>
              <a:gd name="T84" fmla="*/ 117 w 270"/>
              <a:gd name="T85" fmla="*/ 93 h 146"/>
              <a:gd name="T86" fmla="*/ 117 w 270"/>
              <a:gd name="T87" fmla="*/ 99 h 146"/>
              <a:gd name="T88" fmla="*/ 117 w 270"/>
              <a:gd name="T89" fmla="*/ 109 h 146"/>
              <a:gd name="T90" fmla="*/ 117 w 270"/>
              <a:gd name="T91" fmla="*/ 115 h 146"/>
              <a:gd name="T92" fmla="*/ 260 w 270"/>
              <a:gd name="T93" fmla="*/ 115 h 146"/>
              <a:gd name="T94" fmla="*/ 239 w 270"/>
              <a:gd name="T95" fmla="*/ 135 h 146"/>
              <a:gd name="T96" fmla="*/ 174 w 270"/>
              <a:gd name="T97" fmla="*/ 135 h 146"/>
              <a:gd name="T98" fmla="*/ 153 w 270"/>
              <a:gd name="T99" fmla="*/ 115 h 146"/>
              <a:gd name="T100" fmla="*/ 153 w 270"/>
              <a:gd name="T101" fmla="*/ 109 h 146"/>
              <a:gd name="T102" fmla="*/ 153 w 270"/>
              <a:gd name="T103" fmla="*/ 99 h 146"/>
              <a:gd name="T104" fmla="*/ 153 w 270"/>
              <a:gd name="T105" fmla="*/ 93 h 146"/>
              <a:gd name="T106" fmla="*/ 174 w 270"/>
              <a:gd name="T107" fmla="*/ 72 h 146"/>
              <a:gd name="T108" fmla="*/ 236 w 270"/>
              <a:gd name="T109" fmla="*/ 72 h 146"/>
              <a:gd name="T110" fmla="*/ 239 w 270"/>
              <a:gd name="T111" fmla="*/ 72 h 146"/>
              <a:gd name="T112" fmla="*/ 246 w 270"/>
              <a:gd name="T113" fmla="*/ 74 h 146"/>
              <a:gd name="T114" fmla="*/ 257 w 270"/>
              <a:gd name="T115" fmla="*/ 83 h 146"/>
              <a:gd name="T116" fmla="*/ 259 w 270"/>
              <a:gd name="T117" fmla="*/ 92 h 146"/>
              <a:gd name="T118" fmla="*/ 260 w 270"/>
              <a:gd name="T119" fmla="*/ 93 h 146"/>
              <a:gd name="T120" fmla="*/ 260 w 270"/>
              <a:gd name="T121" fmla="*/ 11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70" h="146">
                <a:moveTo>
                  <a:pt x="240" y="62"/>
                </a:moveTo>
                <a:cubicBezTo>
                  <a:pt x="170" y="2"/>
                  <a:pt x="170" y="2"/>
                  <a:pt x="170" y="2"/>
                </a:cubicBezTo>
                <a:cubicBezTo>
                  <a:pt x="168" y="0"/>
                  <a:pt x="165" y="0"/>
                  <a:pt x="163" y="3"/>
                </a:cubicBezTo>
                <a:cubicBezTo>
                  <a:pt x="161" y="5"/>
                  <a:pt x="161" y="8"/>
                  <a:pt x="163" y="10"/>
                </a:cubicBezTo>
                <a:cubicBezTo>
                  <a:pt x="224" y="62"/>
                  <a:pt x="224" y="62"/>
                  <a:pt x="224" y="62"/>
                </a:cubicBezTo>
                <a:cubicBezTo>
                  <a:pt x="174" y="62"/>
                  <a:pt x="174" y="62"/>
                  <a:pt x="174" y="62"/>
                </a:cubicBezTo>
                <a:cubicBezTo>
                  <a:pt x="157" y="62"/>
                  <a:pt x="143" y="76"/>
                  <a:pt x="143" y="93"/>
                </a:cubicBezTo>
                <a:cubicBezTo>
                  <a:pt x="143" y="93"/>
                  <a:pt x="143" y="93"/>
                  <a:pt x="143" y="93"/>
                </a:cubicBezTo>
                <a:cubicBezTo>
                  <a:pt x="127" y="93"/>
                  <a:pt x="127" y="93"/>
                  <a:pt x="127" y="93"/>
                </a:cubicBezTo>
                <a:cubicBezTo>
                  <a:pt x="127" y="93"/>
                  <a:pt x="127" y="93"/>
                  <a:pt x="127" y="93"/>
                </a:cubicBezTo>
                <a:cubicBezTo>
                  <a:pt x="127" y="76"/>
                  <a:pt x="113" y="62"/>
                  <a:pt x="96" y="62"/>
                </a:cubicBezTo>
                <a:cubicBezTo>
                  <a:pt x="45" y="62"/>
                  <a:pt x="45" y="62"/>
                  <a:pt x="45" y="62"/>
                </a:cubicBezTo>
                <a:cubicBezTo>
                  <a:pt x="106" y="10"/>
                  <a:pt x="106" y="10"/>
                  <a:pt x="106" y="10"/>
                </a:cubicBezTo>
                <a:cubicBezTo>
                  <a:pt x="108" y="8"/>
                  <a:pt x="109" y="5"/>
                  <a:pt x="107" y="3"/>
                </a:cubicBezTo>
                <a:cubicBezTo>
                  <a:pt x="105" y="0"/>
                  <a:pt x="102" y="0"/>
                  <a:pt x="99" y="2"/>
                </a:cubicBezTo>
                <a:cubicBezTo>
                  <a:pt x="29" y="62"/>
                  <a:pt x="29" y="62"/>
                  <a:pt x="29" y="62"/>
                </a:cubicBezTo>
                <a:cubicBezTo>
                  <a:pt x="15" y="63"/>
                  <a:pt x="3" y="73"/>
                  <a:pt x="1" y="87"/>
                </a:cubicBezTo>
                <a:cubicBezTo>
                  <a:pt x="0" y="88"/>
                  <a:pt x="0" y="89"/>
                  <a:pt x="0" y="91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32"/>
                  <a:pt x="14" y="146"/>
                  <a:pt x="31" y="146"/>
                </a:cubicBezTo>
                <a:cubicBezTo>
                  <a:pt x="96" y="146"/>
                  <a:pt x="96" y="146"/>
                  <a:pt x="96" y="146"/>
                </a:cubicBezTo>
                <a:cubicBezTo>
                  <a:pt x="113" y="146"/>
                  <a:pt x="127" y="132"/>
                  <a:pt x="127" y="115"/>
                </a:cubicBezTo>
                <a:cubicBezTo>
                  <a:pt x="127" y="115"/>
                  <a:pt x="127" y="115"/>
                  <a:pt x="127" y="115"/>
                </a:cubicBezTo>
                <a:cubicBezTo>
                  <a:pt x="143" y="115"/>
                  <a:pt x="143" y="115"/>
                  <a:pt x="143" y="115"/>
                </a:cubicBezTo>
                <a:cubicBezTo>
                  <a:pt x="143" y="115"/>
                  <a:pt x="143" y="115"/>
                  <a:pt x="143" y="115"/>
                </a:cubicBezTo>
                <a:cubicBezTo>
                  <a:pt x="143" y="132"/>
                  <a:pt x="157" y="146"/>
                  <a:pt x="174" y="146"/>
                </a:cubicBezTo>
                <a:cubicBezTo>
                  <a:pt x="239" y="146"/>
                  <a:pt x="239" y="146"/>
                  <a:pt x="239" y="146"/>
                </a:cubicBezTo>
                <a:cubicBezTo>
                  <a:pt x="256" y="146"/>
                  <a:pt x="270" y="132"/>
                  <a:pt x="270" y="115"/>
                </a:cubicBezTo>
                <a:cubicBezTo>
                  <a:pt x="270" y="93"/>
                  <a:pt x="270" y="93"/>
                  <a:pt x="270" y="93"/>
                </a:cubicBezTo>
                <a:cubicBezTo>
                  <a:pt x="270" y="76"/>
                  <a:pt x="257" y="63"/>
                  <a:pt x="240" y="62"/>
                </a:cubicBezTo>
                <a:close/>
                <a:moveTo>
                  <a:pt x="117" y="115"/>
                </a:moveTo>
                <a:cubicBezTo>
                  <a:pt x="117" y="126"/>
                  <a:pt x="107" y="135"/>
                  <a:pt x="96" y="135"/>
                </a:cubicBezTo>
                <a:cubicBezTo>
                  <a:pt x="31" y="135"/>
                  <a:pt x="31" y="135"/>
                  <a:pt x="31" y="135"/>
                </a:cubicBezTo>
                <a:cubicBezTo>
                  <a:pt x="20" y="135"/>
                  <a:pt x="10" y="126"/>
                  <a:pt x="10" y="115"/>
                </a:cubicBezTo>
                <a:cubicBezTo>
                  <a:pt x="10" y="93"/>
                  <a:pt x="10" y="93"/>
                  <a:pt x="10" y="93"/>
                </a:cubicBezTo>
                <a:cubicBezTo>
                  <a:pt x="10" y="92"/>
                  <a:pt x="10" y="92"/>
                  <a:pt x="10" y="92"/>
                </a:cubicBezTo>
                <a:cubicBezTo>
                  <a:pt x="11" y="88"/>
                  <a:pt x="12" y="85"/>
                  <a:pt x="13" y="82"/>
                </a:cubicBezTo>
                <a:cubicBezTo>
                  <a:pt x="16" y="79"/>
                  <a:pt x="19" y="76"/>
                  <a:pt x="23" y="74"/>
                </a:cubicBezTo>
                <a:cubicBezTo>
                  <a:pt x="26" y="73"/>
                  <a:pt x="28" y="72"/>
                  <a:pt x="31" y="72"/>
                </a:cubicBezTo>
                <a:cubicBezTo>
                  <a:pt x="33" y="72"/>
                  <a:pt x="33" y="72"/>
                  <a:pt x="33" y="72"/>
                </a:cubicBezTo>
                <a:cubicBezTo>
                  <a:pt x="96" y="72"/>
                  <a:pt x="96" y="72"/>
                  <a:pt x="96" y="72"/>
                </a:cubicBezTo>
                <a:cubicBezTo>
                  <a:pt x="107" y="72"/>
                  <a:pt x="117" y="82"/>
                  <a:pt x="117" y="93"/>
                </a:cubicBezTo>
                <a:cubicBezTo>
                  <a:pt x="117" y="99"/>
                  <a:pt x="117" y="99"/>
                  <a:pt x="117" y="99"/>
                </a:cubicBezTo>
                <a:cubicBezTo>
                  <a:pt x="117" y="109"/>
                  <a:pt x="117" y="109"/>
                  <a:pt x="117" y="109"/>
                </a:cubicBezTo>
                <a:lnTo>
                  <a:pt x="117" y="115"/>
                </a:lnTo>
                <a:close/>
                <a:moveTo>
                  <a:pt x="260" y="115"/>
                </a:moveTo>
                <a:cubicBezTo>
                  <a:pt x="260" y="126"/>
                  <a:pt x="250" y="135"/>
                  <a:pt x="239" y="135"/>
                </a:cubicBezTo>
                <a:cubicBezTo>
                  <a:pt x="174" y="135"/>
                  <a:pt x="174" y="135"/>
                  <a:pt x="174" y="135"/>
                </a:cubicBezTo>
                <a:cubicBezTo>
                  <a:pt x="162" y="135"/>
                  <a:pt x="153" y="126"/>
                  <a:pt x="153" y="115"/>
                </a:cubicBezTo>
                <a:cubicBezTo>
                  <a:pt x="153" y="109"/>
                  <a:pt x="153" y="109"/>
                  <a:pt x="153" y="109"/>
                </a:cubicBezTo>
                <a:cubicBezTo>
                  <a:pt x="153" y="99"/>
                  <a:pt x="153" y="99"/>
                  <a:pt x="153" y="99"/>
                </a:cubicBezTo>
                <a:cubicBezTo>
                  <a:pt x="153" y="93"/>
                  <a:pt x="153" y="93"/>
                  <a:pt x="153" y="93"/>
                </a:cubicBezTo>
                <a:cubicBezTo>
                  <a:pt x="153" y="82"/>
                  <a:pt x="162" y="72"/>
                  <a:pt x="174" y="72"/>
                </a:cubicBezTo>
                <a:cubicBezTo>
                  <a:pt x="236" y="72"/>
                  <a:pt x="236" y="72"/>
                  <a:pt x="236" y="72"/>
                </a:cubicBezTo>
                <a:cubicBezTo>
                  <a:pt x="239" y="72"/>
                  <a:pt x="239" y="72"/>
                  <a:pt x="239" y="72"/>
                </a:cubicBezTo>
                <a:cubicBezTo>
                  <a:pt x="241" y="72"/>
                  <a:pt x="244" y="73"/>
                  <a:pt x="246" y="74"/>
                </a:cubicBezTo>
                <a:cubicBezTo>
                  <a:pt x="251" y="75"/>
                  <a:pt x="254" y="79"/>
                  <a:pt x="257" y="83"/>
                </a:cubicBezTo>
                <a:cubicBezTo>
                  <a:pt x="258" y="86"/>
                  <a:pt x="259" y="89"/>
                  <a:pt x="259" y="92"/>
                </a:cubicBezTo>
                <a:cubicBezTo>
                  <a:pt x="260" y="93"/>
                  <a:pt x="260" y="93"/>
                  <a:pt x="260" y="93"/>
                </a:cubicBezTo>
                <a:lnTo>
                  <a:pt x="260" y="1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56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7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75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/>
          <p:bldP spid="69" grpId="0"/>
          <p:bldP spid="70" grpId="0"/>
          <p:bldP spid="71" grpId="0"/>
          <p:bldP spid="72" grpId="0" animBg="1"/>
          <p:bldP spid="73" grpId="0" animBg="1"/>
          <p:bldP spid="82" grpId="0" animBg="1"/>
          <p:bldP spid="5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7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75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/>
          <p:bldP spid="69" grpId="0"/>
          <p:bldP spid="70" grpId="0"/>
          <p:bldP spid="71" grpId="0"/>
          <p:bldP spid="72" grpId="0" animBg="1"/>
          <p:bldP spid="73" grpId="0" animBg="1"/>
          <p:bldP spid="82" grpId="0" animBg="1"/>
          <p:bldP spid="56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15"/>
          <p:cNvSpPr/>
          <p:nvPr/>
        </p:nvSpPr>
        <p:spPr>
          <a:xfrm>
            <a:off x="5030813" y="4693403"/>
            <a:ext cx="2159044" cy="661693"/>
          </a:xfrm>
          <a:custGeom>
            <a:avLst/>
            <a:gdLst>
              <a:gd name="connsiteX0" fmla="*/ 0 w 1332964"/>
              <a:gd name="connsiteY0" fmla="*/ 0 h 319087"/>
              <a:gd name="connsiteX1" fmla="*/ 1332964 w 1332964"/>
              <a:gd name="connsiteY1" fmla="*/ 0 h 319087"/>
              <a:gd name="connsiteX2" fmla="*/ 1332964 w 1332964"/>
              <a:gd name="connsiteY2" fmla="*/ 319087 h 319087"/>
              <a:gd name="connsiteX3" fmla="*/ 0 w 1332964"/>
              <a:gd name="connsiteY3" fmla="*/ 319087 h 319087"/>
              <a:gd name="connsiteX4" fmla="*/ 0 w 1332964"/>
              <a:gd name="connsiteY4" fmla="*/ 0 h 319087"/>
              <a:gd name="connsiteX0-1" fmla="*/ 0 w 1332964"/>
              <a:gd name="connsiteY0-2" fmla="*/ 0 h 319087"/>
              <a:gd name="connsiteX1-3" fmla="*/ 658064 w 1332964"/>
              <a:gd name="connsiteY1-4" fmla="*/ 0 h 319087"/>
              <a:gd name="connsiteX2-5" fmla="*/ 1332964 w 1332964"/>
              <a:gd name="connsiteY2-6" fmla="*/ 0 h 319087"/>
              <a:gd name="connsiteX3-7" fmla="*/ 1332964 w 1332964"/>
              <a:gd name="connsiteY3-8" fmla="*/ 319087 h 319087"/>
              <a:gd name="connsiteX4-9" fmla="*/ 0 w 1332964"/>
              <a:gd name="connsiteY4-10" fmla="*/ 319087 h 319087"/>
              <a:gd name="connsiteX5" fmla="*/ 0 w 1332964"/>
              <a:gd name="connsiteY5" fmla="*/ 0 h 319087"/>
              <a:gd name="connsiteX0-11" fmla="*/ 0 w 1332964"/>
              <a:gd name="connsiteY0-12" fmla="*/ 130969 h 450056"/>
              <a:gd name="connsiteX1-13" fmla="*/ 655683 w 1332964"/>
              <a:gd name="connsiteY1-14" fmla="*/ 0 h 450056"/>
              <a:gd name="connsiteX2-15" fmla="*/ 1332964 w 1332964"/>
              <a:gd name="connsiteY2-16" fmla="*/ 130969 h 450056"/>
              <a:gd name="connsiteX3-17" fmla="*/ 1332964 w 1332964"/>
              <a:gd name="connsiteY3-18" fmla="*/ 450056 h 450056"/>
              <a:gd name="connsiteX4-19" fmla="*/ 0 w 1332964"/>
              <a:gd name="connsiteY4-20" fmla="*/ 450056 h 450056"/>
              <a:gd name="connsiteX5-21" fmla="*/ 0 w 1332964"/>
              <a:gd name="connsiteY5-22" fmla="*/ 130969 h 450056"/>
              <a:gd name="connsiteX0-23" fmla="*/ 0 w 1332964"/>
              <a:gd name="connsiteY0-24" fmla="*/ 130969 h 450056"/>
              <a:gd name="connsiteX1-25" fmla="*/ 655683 w 1332964"/>
              <a:gd name="connsiteY1-26" fmla="*/ 0 h 450056"/>
              <a:gd name="connsiteX2-27" fmla="*/ 1332964 w 1332964"/>
              <a:gd name="connsiteY2-28" fmla="*/ 130969 h 450056"/>
              <a:gd name="connsiteX3-29" fmla="*/ 1332964 w 1332964"/>
              <a:gd name="connsiteY3-30" fmla="*/ 450056 h 450056"/>
              <a:gd name="connsiteX4-31" fmla="*/ 0 w 1332964"/>
              <a:gd name="connsiteY4-32" fmla="*/ 450056 h 450056"/>
              <a:gd name="connsiteX5-33" fmla="*/ 0 w 1332964"/>
              <a:gd name="connsiteY5-34" fmla="*/ 130969 h 450056"/>
              <a:gd name="connsiteX0-35" fmla="*/ 0 w 1332964"/>
              <a:gd name="connsiteY0-36" fmla="*/ 217876 h 536963"/>
              <a:gd name="connsiteX1-37" fmla="*/ 655683 w 1332964"/>
              <a:gd name="connsiteY1-38" fmla="*/ 0 h 536963"/>
              <a:gd name="connsiteX2-39" fmla="*/ 1332964 w 1332964"/>
              <a:gd name="connsiteY2-40" fmla="*/ 217876 h 536963"/>
              <a:gd name="connsiteX3-41" fmla="*/ 1332964 w 1332964"/>
              <a:gd name="connsiteY3-42" fmla="*/ 536963 h 536963"/>
              <a:gd name="connsiteX4-43" fmla="*/ 0 w 1332964"/>
              <a:gd name="connsiteY4-44" fmla="*/ 536963 h 536963"/>
              <a:gd name="connsiteX5-45" fmla="*/ 0 w 1332964"/>
              <a:gd name="connsiteY5-46" fmla="*/ 217876 h 536963"/>
              <a:gd name="connsiteX0-47" fmla="*/ 0 w 1332964"/>
              <a:gd name="connsiteY0-48" fmla="*/ 217876 h 536963"/>
              <a:gd name="connsiteX1-49" fmla="*/ 655683 w 1332964"/>
              <a:gd name="connsiteY1-50" fmla="*/ 0 h 536963"/>
              <a:gd name="connsiteX2-51" fmla="*/ 1332964 w 1332964"/>
              <a:gd name="connsiteY2-52" fmla="*/ 217876 h 536963"/>
              <a:gd name="connsiteX3-53" fmla="*/ 1332964 w 1332964"/>
              <a:gd name="connsiteY3-54" fmla="*/ 536963 h 536963"/>
              <a:gd name="connsiteX4-55" fmla="*/ 0 w 1332964"/>
              <a:gd name="connsiteY4-56" fmla="*/ 536963 h 536963"/>
              <a:gd name="connsiteX5-57" fmla="*/ 0 w 1332964"/>
              <a:gd name="connsiteY5-58" fmla="*/ 217876 h 536963"/>
              <a:gd name="connsiteX0-59" fmla="*/ 0 w 1332964"/>
              <a:gd name="connsiteY0-60" fmla="*/ 217876 h 536963"/>
              <a:gd name="connsiteX1-61" fmla="*/ 655683 w 1332964"/>
              <a:gd name="connsiteY1-62" fmla="*/ 0 h 536963"/>
              <a:gd name="connsiteX2-63" fmla="*/ 1332964 w 1332964"/>
              <a:gd name="connsiteY2-64" fmla="*/ 217876 h 536963"/>
              <a:gd name="connsiteX3-65" fmla="*/ 1332964 w 1332964"/>
              <a:gd name="connsiteY3-66" fmla="*/ 536963 h 536963"/>
              <a:gd name="connsiteX4-67" fmla="*/ 0 w 1332964"/>
              <a:gd name="connsiteY4-68" fmla="*/ 536963 h 536963"/>
              <a:gd name="connsiteX5-69" fmla="*/ 0 w 1332964"/>
              <a:gd name="connsiteY5-70" fmla="*/ 217876 h 536963"/>
              <a:gd name="connsiteX0-71" fmla="*/ 99255 w 1432219"/>
              <a:gd name="connsiteY0-72" fmla="*/ 217876 h 536963"/>
              <a:gd name="connsiteX1-73" fmla="*/ 754938 w 1432219"/>
              <a:gd name="connsiteY1-74" fmla="*/ 0 h 536963"/>
              <a:gd name="connsiteX2-75" fmla="*/ 1432219 w 1432219"/>
              <a:gd name="connsiteY2-76" fmla="*/ 217876 h 536963"/>
              <a:gd name="connsiteX3-77" fmla="*/ 1432219 w 1432219"/>
              <a:gd name="connsiteY3-78" fmla="*/ 536963 h 536963"/>
              <a:gd name="connsiteX4-79" fmla="*/ 99255 w 1432219"/>
              <a:gd name="connsiteY4-80" fmla="*/ 536963 h 536963"/>
              <a:gd name="connsiteX5-81" fmla="*/ 99255 w 1432219"/>
              <a:gd name="connsiteY5-82" fmla="*/ 217876 h 536963"/>
              <a:gd name="connsiteX0-83" fmla="*/ 99255 w 1538907"/>
              <a:gd name="connsiteY0-84" fmla="*/ 217876 h 536963"/>
              <a:gd name="connsiteX1-85" fmla="*/ 754938 w 1538907"/>
              <a:gd name="connsiteY1-86" fmla="*/ 0 h 536963"/>
              <a:gd name="connsiteX2-87" fmla="*/ 1432219 w 1538907"/>
              <a:gd name="connsiteY2-88" fmla="*/ 217876 h 536963"/>
              <a:gd name="connsiteX3-89" fmla="*/ 1432219 w 1538907"/>
              <a:gd name="connsiteY3-90" fmla="*/ 536963 h 536963"/>
              <a:gd name="connsiteX4-91" fmla="*/ 99255 w 1538907"/>
              <a:gd name="connsiteY4-92" fmla="*/ 536963 h 536963"/>
              <a:gd name="connsiteX5-93" fmla="*/ 99255 w 1538907"/>
              <a:gd name="connsiteY5-94" fmla="*/ 217876 h 536963"/>
              <a:gd name="connsiteX0-95" fmla="*/ 99255 w 1538907"/>
              <a:gd name="connsiteY0-96" fmla="*/ 217876 h 536963"/>
              <a:gd name="connsiteX1-97" fmla="*/ 754938 w 1538907"/>
              <a:gd name="connsiteY1-98" fmla="*/ 0 h 536963"/>
              <a:gd name="connsiteX2-99" fmla="*/ 1432219 w 1538907"/>
              <a:gd name="connsiteY2-100" fmla="*/ 217876 h 536963"/>
              <a:gd name="connsiteX3-101" fmla="*/ 1432219 w 1538907"/>
              <a:gd name="connsiteY3-102" fmla="*/ 536963 h 536963"/>
              <a:gd name="connsiteX4-103" fmla="*/ 99255 w 1538907"/>
              <a:gd name="connsiteY4-104" fmla="*/ 536963 h 536963"/>
              <a:gd name="connsiteX5-105" fmla="*/ 99255 w 1538907"/>
              <a:gd name="connsiteY5-106" fmla="*/ 217876 h 536963"/>
              <a:gd name="connsiteX0-107" fmla="*/ 99255 w 1538907"/>
              <a:gd name="connsiteY0-108" fmla="*/ 217876 h 536963"/>
              <a:gd name="connsiteX1-109" fmla="*/ 754938 w 1538907"/>
              <a:gd name="connsiteY1-110" fmla="*/ 0 h 536963"/>
              <a:gd name="connsiteX2-111" fmla="*/ 1432219 w 1538907"/>
              <a:gd name="connsiteY2-112" fmla="*/ 217876 h 536963"/>
              <a:gd name="connsiteX3-113" fmla="*/ 1432219 w 1538907"/>
              <a:gd name="connsiteY3-114" fmla="*/ 536963 h 536963"/>
              <a:gd name="connsiteX4-115" fmla="*/ 99255 w 1538907"/>
              <a:gd name="connsiteY4-116" fmla="*/ 536963 h 536963"/>
              <a:gd name="connsiteX5-117" fmla="*/ 99255 w 1538907"/>
              <a:gd name="connsiteY5-118" fmla="*/ 217876 h 536963"/>
              <a:gd name="connsiteX0-119" fmla="*/ 99255 w 1538907"/>
              <a:gd name="connsiteY0-120" fmla="*/ 217876 h 536963"/>
              <a:gd name="connsiteX1-121" fmla="*/ 754938 w 1538907"/>
              <a:gd name="connsiteY1-122" fmla="*/ 0 h 536963"/>
              <a:gd name="connsiteX2-123" fmla="*/ 1432219 w 1538907"/>
              <a:gd name="connsiteY2-124" fmla="*/ 217876 h 536963"/>
              <a:gd name="connsiteX3-125" fmla="*/ 1432219 w 1538907"/>
              <a:gd name="connsiteY3-126" fmla="*/ 536963 h 536963"/>
              <a:gd name="connsiteX4-127" fmla="*/ 99255 w 1538907"/>
              <a:gd name="connsiteY4-128" fmla="*/ 536963 h 536963"/>
              <a:gd name="connsiteX5-129" fmla="*/ 99255 w 1538907"/>
              <a:gd name="connsiteY5-130" fmla="*/ 217876 h 536963"/>
              <a:gd name="connsiteX0-131" fmla="*/ 5064 w 1444716"/>
              <a:gd name="connsiteY0-132" fmla="*/ 217876 h 536963"/>
              <a:gd name="connsiteX1-133" fmla="*/ 660747 w 1444716"/>
              <a:gd name="connsiteY1-134" fmla="*/ 0 h 536963"/>
              <a:gd name="connsiteX2-135" fmla="*/ 1338028 w 1444716"/>
              <a:gd name="connsiteY2-136" fmla="*/ 217876 h 536963"/>
              <a:gd name="connsiteX3-137" fmla="*/ 1338028 w 1444716"/>
              <a:gd name="connsiteY3-138" fmla="*/ 536963 h 536963"/>
              <a:gd name="connsiteX4-139" fmla="*/ 5064 w 1444716"/>
              <a:gd name="connsiteY4-140" fmla="*/ 536963 h 536963"/>
              <a:gd name="connsiteX5-141" fmla="*/ 5064 w 1444716"/>
              <a:gd name="connsiteY5-142" fmla="*/ 217876 h 536963"/>
              <a:gd name="connsiteX0-143" fmla="*/ 5064 w 1344174"/>
              <a:gd name="connsiteY0-144" fmla="*/ 217876 h 536963"/>
              <a:gd name="connsiteX1-145" fmla="*/ 660747 w 1344174"/>
              <a:gd name="connsiteY1-146" fmla="*/ 0 h 536963"/>
              <a:gd name="connsiteX2-147" fmla="*/ 1338028 w 1344174"/>
              <a:gd name="connsiteY2-148" fmla="*/ 217876 h 536963"/>
              <a:gd name="connsiteX3-149" fmla="*/ 1338028 w 1344174"/>
              <a:gd name="connsiteY3-150" fmla="*/ 536963 h 536963"/>
              <a:gd name="connsiteX4-151" fmla="*/ 5064 w 1344174"/>
              <a:gd name="connsiteY4-152" fmla="*/ 536963 h 536963"/>
              <a:gd name="connsiteX5-153" fmla="*/ 5064 w 1344174"/>
              <a:gd name="connsiteY5-154" fmla="*/ 217876 h 5369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344174" h="536963">
                <a:moveTo>
                  <a:pt x="5064" y="217876"/>
                </a:moveTo>
                <a:cubicBezTo>
                  <a:pt x="228388" y="216639"/>
                  <a:pt x="427898" y="187467"/>
                  <a:pt x="660747" y="0"/>
                </a:cubicBezTo>
                <a:cubicBezTo>
                  <a:pt x="910319" y="190571"/>
                  <a:pt x="1097980" y="216638"/>
                  <a:pt x="1338028" y="217876"/>
                </a:cubicBezTo>
                <a:cubicBezTo>
                  <a:pt x="1351857" y="318436"/>
                  <a:pt x="1338028" y="430601"/>
                  <a:pt x="1338028" y="536963"/>
                </a:cubicBezTo>
                <a:lnTo>
                  <a:pt x="5064" y="536963"/>
                </a:lnTo>
                <a:cubicBezTo>
                  <a:pt x="5064" y="430601"/>
                  <a:pt x="-6329" y="324644"/>
                  <a:pt x="5064" y="217876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任意多边形 58"/>
          <p:cNvSpPr/>
          <p:nvPr/>
        </p:nvSpPr>
        <p:spPr>
          <a:xfrm>
            <a:off x="5264869" y="2681504"/>
            <a:ext cx="1666364" cy="871439"/>
          </a:xfrm>
          <a:custGeom>
            <a:avLst/>
            <a:gdLst>
              <a:gd name="connsiteX0" fmla="*/ 26273 w 990146"/>
              <a:gd name="connsiteY0" fmla="*/ 18150 h 506557"/>
              <a:gd name="connsiteX1" fmla="*/ 269161 w 990146"/>
              <a:gd name="connsiteY1" fmla="*/ 253894 h 506557"/>
              <a:gd name="connsiteX2" fmla="*/ 419179 w 990146"/>
              <a:gd name="connsiteY2" fmla="*/ 413438 h 506557"/>
              <a:gd name="connsiteX3" fmla="*/ 476329 w 990146"/>
              <a:gd name="connsiteY3" fmla="*/ 506306 h 506557"/>
              <a:gd name="connsiteX4" fmla="*/ 554911 w 990146"/>
              <a:gd name="connsiteY4" fmla="*/ 432488 h 506557"/>
              <a:gd name="connsiteX5" fmla="*/ 771604 w 990146"/>
              <a:gd name="connsiteY5" fmla="*/ 206269 h 506557"/>
              <a:gd name="connsiteX6" fmla="*/ 954961 w 990146"/>
              <a:gd name="connsiteY6" fmla="*/ 37200 h 506557"/>
              <a:gd name="connsiteX7" fmla="*/ 26273 w 990146"/>
              <a:gd name="connsiteY7" fmla="*/ 18150 h 506557"/>
              <a:gd name="connsiteX0-1" fmla="*/ 27909 w 991782"/>
              <a:gd name="connsiteY0-2" fmla="*/ 730 h 489137"/>
              <a:gd name="connsiteX1-3" fmla="*/ 270797 w 991782"/>
              <a:gd name="connsiteY1-4" fmla="*/ 236474 h 489137"/>
              <a:gd name="connsiteX2-5" fmla="*/ 420815 w 991782"/>
              <a:gd name="connsiteY2-6" fmla="*/ 396018 h 489137"/>
              <a:gd name="connsiteX3-7" fmla="*/ 477965 w 991782"/>
              <a:gd name="connsiteY3-8" fmla="*/ 488886 h 489137"/>
              <a:gd name="connsiteX4-9" fmla="*/ 556547 w 991782"/>
              <a:gd name="connsiteY4-10" fmla="*/ 415068 h 489137"/>
              <a:gd name="connsiteX5-11" fmla="*/ 773240 w 991782"/>
              <a:gd name="connsiteY5-12" fmla="*/ 188849 h 489137"/>
              <a:gd name="connsiteX6-13" fmla="*/ 956597 w 991782"/>
              <a:gd name="connsiteY6-14" fmla="*/ 19780 h 489137"/>
              <a:gd name="connsiteX7-15" fmla="*/ 27909 w 991782"/>
              <a:gd name="connsiteY7-16" fmla="*/ 730 h 489137"/>
              <a:gd name="connsiteX0-17" fmla="*/ 26004 w 985616"/>
              <a:gd name="connsiteY0-18" fmla="*/ 19976 h 508383"/>
              <a:gd name="connsiteX1-19" fmla="*/ 268892 w 985616"/>
              <a:gd name="connsiteY1-20" fmla="*/ 255720 h 508383"/>
              <a:gd name="connsiteX2-21" fmla="*/ 418910 w 985616"/>
              <a:gd name="connsiteY2-22" fmla="*/ 415264 h 508383"/>
              <a:gd name="connsiteX3-23" fmla="*/ 476060 w 985616"/>
              <a:gd name="connsiteY3-24" fmla="*/ 508132 h 508383"/>
              <a:gd name="connsiteX4-25" fmla="*/ 554642 w 985616"/>
              <a:gd name="connsiteY4-26" fmla="*/ 434314 h 508383"/>
              <a:gd name="connsiteX5-27" fmla="*/ 771335 w 985616"/>
              <a:gd name="connsiteY5-28" fmla="*/ 208095 h 508383"/>
              <a:gd name="connsiteX6-29" fmla="*/ 949930 w 985616"/>
              <a:gd name="connsiteY6-30" fmla="*/ 34263 h 508383"/>
              <a:gd name="connsiteX7-31" fmla="*/ 26004 w 985616"/>
              <a:gd name="connsiteY7-32" fmla="*/ 19976 h 508383"/>
              <a:gd name="connsiteX0-33" fmla="*/ 26004 w 987464"/>
              <a:gd name="connsiteY0-34" fmla="*/ 18135 h 506542"/>
              <a:gd name="connsiteX1-35" fmla="*/ 268892 w 987464"/>
              <a:gd name="connsiteY1-36" fmla="*/ 253879 h 506542"/>
              <a:gd name="connsiteX2-37" fmla="*/ 418910 w 987464"/>
              <a:gd name="connsiteY2-38" fmla="*/ 413423 h 506542"/>
              <a:gd name="connsiteX3-39" fmla="*/ 476060 w 987464"/>
              <a:gd name="connsiteY3-40" fmla="*/ 506291 h 506542"/>
              <a:gd name="connsiteX4-41" fmla="*/ 554642 w 987464"/>
              <a:gd name="connsiteY4-42" fmla="*/ 432473 h 506542"/>
              <a:gd name="connsiteX5-43" fmla="*/ 771335 w 987464"/>
              <a:gd name="connsiteY5-44" fmla="*/ 206254 h 506542"/>
              <a:gd name="connsiteX6-45" fmla="*/ 949930 w 987464"/>
              <a:gd name="connsiteY6-46" fmla="*/ 32422 h 506542"/>
              <a:gd name="connsiteX7-47" fmla="*/ 26004 w 987464"/>
              <a:gd name="connsiteY7-48" fmla="*/ 18135 h 506542"/>
              <a:gd name="connsiteX0-49" fmla="*/ 26004 w 987464"/>
              <a:gd name="connsiteY0-50" fmla="*/ 7233 h 495640"/>
              <a:gd name="connsiteX1-51" fmla="*/ 268892 w 987464"/>
              <a:gd name="connsiteY1-52" fmla="*/ 242977 h 495640"/>
              <a:gd name="connsiteX2-53" fmla="*/ 418910 w 987464"/>
              <a:gd name="connsiteY2-54" fmla="*/ 402521 h 495640"/>
              <a:gd name="connsiteX3-55" fmla="*/ 476060 w 987464"/>
              <a:gd name="connsiteY3-56" fmla="*/ 495389 h 495640"/>
              <a:gd name="connsiteX4-57" fmla="*/ 554642 w 987464"/>
              <a:gd name="connsiteY4-58" fmla="*/ 421571 h 495640"/>
              <a:gd name="connsiteX5-59" fmla="*/ 771335 w 987464"/>
              <a:gd name="connsiteY5-60" fmla="*/ 195352 h 495640"/>
              <a:gd name="connsiteX6-61" fmla="*/ 949930 w 987464"/>
              <a:gd name="connsiteY6-62" fmla="*/ 21520 h 495640"/>
              <a:gd name="connsiteX7-63" fmla="*/ 26004 w 987464"/>
              <a:gd name="connsiteY7-64" fmla="*/ 7233 h 495640"/>
              <a:gd name="connsiteX0-65" fmla="*/ 26004 w 987464"/>
              <a:gd name="connsiteY0-66" fmla="*/ 0 h 488407"/>
              <a:gd name="connsiteX1-67" fmla="*/ 268892 w 987464"/>
              <a:gd name="connsiteY1-68" fmla="*/ 235744 h 488407"/>
              <a:gd name="connsiteX2-69" fmla="*/ 418910 w 987464"/>
              <a:gd name="connsiteY2-70" fmla="*/ 395288 h 488407"/>
              <a:gd name="connsiteX3-71" fmla="*/ 476060 w 987464"/>
              <a:gd name="connsiteY3-72" fmla="*/ 488156 h 488407"/>
              <a:gd name="connsiteX4-73" fmla="*/ 554642 w 987464"/>
              <a:gd name="connsiteY4-74" fmla="*/ 414338 h 488407"/>
              <a:gd name="connsiteX5-75" fmla="*/ 771335 w 987464"/>
              <a:gd name="connsiteY5-76" fmla="*/ 188119 h 488407"/>
              <a:gd name="connsiteX6-77" fmla="*/ 949930 w 987464"/>
              <a:gd name="connsiteY6-78" fmla="*/ 14287 h 488407"/>
              <a:gd name="connsiteX7-79" fmla="*/ 26004 w 987464"/>
              <a:gd name="connsiteY7-80" fmla="*/ 0 h 488407"/>
              <a:gd name="connsiteX0-81" fmla="*/ 26004 w 995974"/>
              <a:gd name="connsiteY0-82" fmla="*/ 2382 h 490789"/>
              <a:gd name="connsiteX1-83" fmla="*/ 268892 w 995974"/>
              <a:gd name="connsiteY1-84" fmla="*/ 238126 h 490789"/>
              <a:gd name="connsiteX2-85" fmla="*/ 418910 w 995974"/>
              <a:gd name="connsiteY2-86" fmla="*/ 397670 h 490789"/>
              <a:gd name="connsiteX3-87" fmla="*/ 476060 w 995974"/>
              <a:gd name="connsiteY3-88" fmla="*/ 490538 h 490789"/>
              <a:gd name="connsiteX4-89" fmla="*/ 554642 w 995974"/>
              <a:gd name="connsiteY4-90" fmla="*/ 416720 h 490789"/>
              <a:gd name="connsiteX5-91" fmla="*/ 771335 w 995974"/>
              <a:gd name="connsiteY5-92" fmla="*/ 190501 h 490789"/>
              <a:gd name="connsiteX6-93" fmla="*/ 959455 w 995974"/>
              <a:gd name="connsiteY6-94" fmla="*/ 0 h 490789"/>
              <a:gd name="connsiteX7-95" fmla="*/ 26004 w 995974"/>
              <a:gd name="connsiteY7-96" fmla="*/ 2382 h 490789"/>
              <a:gd name="connsiteX0-97" fmla="*/ 26004 w 959455"/>
              <a:gd name="connsiteY0-98" fmla="*/ 2382 h 490789"/>
              <a:gd name="connsiteX1-99" fmla="*/ 268892 w 959455"/>
              <a:gd name="connsiteY1-100" fmla="*/ 238126 h 490789"/>
              <a:gd name="connsiteX2-101" fmla="*/ 418910 w 959455"/>
              <a:gd name="connsiteY2-102" fmla="*/ 397670 h 490789"/>
              <a:gd name="connsiteX3-103" fmla="*/ 476060 w 959455"/>
              <a:gd name="connsiteY3-104" fmla="*/ 490538 h 490789"/>
              <a:gd name="connsiteX4-105" fmla="*/ 554642 w 959455"/>
              <a:gd name="connsiteY4-106" fmla="*/ 416720 h 490789"/>
              <a:gd name="connsiteX5-107" fmla="*/ 771335 w 959455"/>
              <a:gd name="connsiteY5-108" fmla="*/ 190501 h 490789"/>
              <a:gd name="connsiteX6-109" fmla="*/ 959455 w 959455"/>
              <a:gd name="connsiteY6-110" fmla="*/ 0 h 490789"/>
              <a:gd name="connsiteX7-111" fmla="*/ 26004 w 959455"/>
              <a:gd name="connsiteY7-112" fmla="*/ 2382 h 490789"/>
              <a:gd name="connsiteX0-113" fmla="*/ 0 w 933451"/>
              <a:gd name="connsiteY0-114" fmla="*/ 2382 h 490789"/>
              <a:gd name="connsiteX1-115" fmla="*/ 242888 w 933451"/>
              <a:gd name="connsiteY1-116" fmla="*/ 238126 h 490789"/>
              <a:gd name="connsiteX2-117" fmla="*/ 392906 w 933451"/>
              <a:gd name="connsiteY2-118" fmla="*/ 397670 h 490789"/>
              <a:gd name="connsiteX3-119" fmla="*/ 450056 w 933451"/>
              <a:gd name="connsiteY3-120" fmla="*/ 490538 h 490789"/>
              <a:gd name="connsiteX4-121" fmla="*/ 528638 w 933451"/>
              <a:gd name="connsiteY4-122" fmla="*/ 416720 h 490789"/>
              <a:gd name="connsiteX5-123" fmla="*/ 745331 w 933451"/>
              <a:gd name="connsiteY5-124" fmla="*/ 190501 h 490789"/>
              <a:gd name="connsiteX6-125" fmla="*/ 933451 w 933451"/>
              <a:gd name="connsiteY6-126" fmla="*/ 0 h 490789"/>
              <a:gd name="connsiteX7-127" fmla="*/ 0 w 933451"/>
              <a:gd name="connsiteY7-128" fmla="*/ 2382 h 490789"/>
              <a:gd name="connsiteX0-129" fmla="*/ 0 w 933451"/>
              <a:gd name="connsiteY0-130" fmla="*/ 2382 h 488425"/>
              <a:gd name="connsiteX1-131" fmla="*/ 242888 w 933451"/>
              <a:gd name="connsiteY1-132" fmla="*/ 238126 h 488425"/>
              <a:gd name="connsiteX2-133" fmla="*/ 392906 w 933451"/>
              <a:gd name="connsiteY2-134" fmla="*/ 397670 h 488425"/>
              <a:gd name="connsiteX3-135" fmla="*/ 469106 w 933451"/>
              <a:gd name="connsiteY3-136" fmla="*/ 488157 h 488425"/>
              <a:gd name="connsiteX4-137" fmla="*/ 528638 w 933451"/>
              <a:gd name="connsiteY4-138" fmla="*/ 416720 h 488425"/>
              <a:gd name="connsiteX5-139" fmla="*/ 745331 w 933451"/>
              <a:gd name="connsiteY5-140" fmla="*/ 190501 h 488425"/>
              <a:gd name="connsiteX6-141" fmla="*/ 933451 w 933451"/>
              <a:gd name="connsiteY6-142" fmla="*/ 0 h 488425"/>
              <a:gd name="connsiteX7-143" fmla="*/ 0 w 933451"/>
              <a:gd name="connsiteY7-144" fmla="*/ 2382 h 488425"/>
              <a:gd name="connsiteX0-145" fmla="*/ 0 w 933451"/>
              <a:gd name="connsiteY0-146" fmla="*/ 2382 h 488425"/>
              <a:gd name="connsiteX1-147" fmla="*/ 242888 w 933451"/>
              <a:gd name="connsiteY1-148" fmla="*/ 238126 h 488425"/>
              <a:gd name="connsiteX2-149" fmla="*/ 392906 w 933451"/>
              <a:gd name="connsiteY2-150" fmla="*/ 397670 h 488425"/>
              <a:gd name="connsiteX3-151" fmla="*/ 469106 w 933451"/>
              <a:gd name="connsiteY3-152" fmla="*/ 488157 h 488425"/>
              <a:gd name="connsiteX4-153" fmla="*/ 528638 w 933451"/>
              <a:gd name="connsiteY4-154" fmla="*/ 416720 h 488425"/>
              <a:gd name="connsiteX5-155" fmla="*/ 745331 w 933451"/>
              <a:gd name="connsiteY5-156" fmla="*/ 190501 h 488425"/>
              <a:gd name="connsiteX6-157" fmla="*/ 933451 w 933451"/>
              <a:gd name="connsiteY6-158" fmla="*/ 0 h 488425"/>
              <a:gd name="connsiteX7-159" fmla="*/ 0 w 933451"/>
              <a:gd name="connsiteY7-160" fmla="*/ 2382 h 488425"/>
              <a:gd name="connsiteX0-161" fmla="*/ 0 w 933451"/>
              <a:gd name="connsiteY0-162" fmla="*/ 2382 h 488368"/>
              <a:gd name="connsiteX1-163" fmla="*/ 242888 w 933451"/>
              <a:gd name="connsiteY1-164" fmla="*/ 238126 h 488368"/>
              <a:gd name="connsiteX2-165" fmla="*/ 392906 w 933451"/>
              <a:gd name="connsiteY2-166" fmla="*/ 397670 h 488368"/>
              <a:gd name="connsiteX3-167" fmla="*/ 469106 w 933451"/>
              <a:gd name="connsiteY3-168" fmla="*/ 488157 h 488368"/>
              <a:gd name="connsiteX4-169" fmla="*/ 552451 w 933451"/>
              <a:gd name="connsiteY4-170" fmla="*/ 373857 h 488368"/>
              <a:gd name="connsiteX5-171" fmla="*/ 745331 w 933451"/>
              <a:gd name="connsiteY5-172" fmla="*/ 190501 h 488368"/>
              <a:gd name="connsiteX6-173" fmla="*/ 933451 w 933451"/>
              <a:gd name="connsiteY6-174" fmla="*/ 0 h 488368"/>
              <a:gd name="connsiteX7-175" fmla="*/ 0 w 933451"/>
              <a:gd name="connsiteY7-176" fmla="*/ 2382 h 488368"/>
              <a:gd name="connsiteX0-177" fmla="*/ 0 w 933451"/>
              <a:gd name="connsiteY0-178" fmla="*/ 2382 h 488368"/>
              <a:gd name="connsiteX1-179" fmla="*/ 242888 w 933451"/>
              <a:gd name="connsiteY1-180" fmla="*/ 238126 h 488368"/>
              <a:gd name="connsiteX2-181" fmla="*/ 392906 w 933451"/>
              <a:gd name="connsiteY2-182" fmla="*/ 397670 h 488368"/>
              <a:gd name="connsiteX3-183" fmla="*/ 469106 w 933451"/>
              <a:gd name="connsiteY3-184" fmla="*/ 488157 h 488368"/>
              <a:gd name="connsiteX4-185" fmla="*/ 552451 w 933451"/>
              <a:gd name="connsiteY4-186" fmla="*/ 373857 h 488368"/>
              <a:gd name="connsiteX5-187" fmla="*/ 745331 w 933451"/>
              <a:gd name="connsiteY5-188" fmla="*/ 190501 h 488368"/>
              <a:gd name="connsiteX6-189" fmla="*/ 933451 w 933451"/>
              <a:gd name="connsiteY6-190" fmla="*/ 0 h 488368"/>
              <a:gd name="connsiteX7-191" fmla="*/ 0 w 933451"/>
              <a:gd name="connsiteY7-192" fmla="*/ 2382 h 488368"/>
              <a:gd name="connsiteX0-193" fmla="*/ 0 w 933451"/>
              <a:gd name="connsiteY0-194" fmla="*/ 2382 h 488368"/>
              <a:gd name="connsiteX1-195" fmla="*/ 242888 w 933451"/>
              <a:gd name="connsiteY1-196" fmla="*/ 238126 h 488368"/>
              <a:gd name="connsiteX2-197" fmla="*/ 392906 w 933451"/>
              <a:gd name="connsiteY2-198" fmla="*/ 397670 h 488368"/>
              <a:gd name="connsiteX3-199" fmla="*/ 469106 w 933451"/>
              <a:gd name="connsiteY3-200" fmla="*/ 488157 h 488368"/>
              <a:gd name="connsiteX4-201" fmla="*/ 552451 w 933451"/>
              <a:gd name="connsiteY4-202" fmla="*/ 373857 h 488368"/>
              <a:gd name="connsiteX5-203" fmla="*/ 745331 w 933451"/>
              <a:gd name="connsiteY5-204" fmla="*/ 190501 h 488368"/>
              <a:gd name="connsiteX6-205" fmla="*/ 933451 w 933451"/>
              <a:gd name="connsiteY6-206" fmla="*/ 0 h 488368"/>
              <a:gd name="connsiteX7-207" fmla="*/ 0 w 933451"/>
              <a:gd name="connsiteY7-208" fmla="*/ 2382 h 488368"/>
              <a:gd name="connsiteX0-209" fmla="*/ 0 w 933451"/>
              <a:gd name="connsiteY0-210" fmla="*/ 2382 h 488368"/>
              <a:gd name="connsiteX1-211" fmla="*/ 235745 w 933451"/>
              <a:gd name="connsiteY1-212" fmla="*/ 238126 h 488368"/>
              <a:gd name="connsiteX2-213" fmla="*/ 392906 w 933451"/>
              <a:gd name="connsiteY2-214" fmla="*/ 397670 h 488368"/>
              <a:gd name="connsiteX3-215" fmla="*/ 469106 w 933451"/>
              <a:gd name="connsiteY3-216" fmla="*/ 488157 h 488368"/>
              <a:gd name="connsiteX4-217" fmla="*/ 552451 w 933451"/>
              <a:gd name="connsiteY4-218" fmla="*/ 373857 h 488368"/>
              <a:gd name="connsiteX5-219" fmla="*/ 745331 w 933451"/>
              <a:gd name="connsiteY5-220" fmla="*/ 190501 h 488368"/>
              <a:gd name="connsiteX6-221" fmla="*/ 933451 w 933451"/>
              <a:gd name="connsiteY6-222" fmla="*/ 0 h 488368"/>
              <a:gd name="connsiteX7-223" fmla="*/ 0 w 933451"/>
              <a:gd name="connsiteY7-224" fmla="*/ 2382 h 488368"/>
              <a:gd name="connsiteX0-225" fmla="*/ 0 w 933451"/>
              <a:gd name="connsiteY0-226" fmla="*/ 2382 h 488172"/>
              <a:gd name="connsiteX1-227" fmla="*/ 235745 w 933451"/>
              <a:gd name="connsiteY1-228" fmla="*/ 238126 h 488172"/>
              <a:gd name="connsiteX2-229" fmla="*/ 376237 w 933451"/>
              <a:gd name="connsiteY2-230" fmla="*/ 366714 h 488172"/>
              <a:gd name="connsiteX3-231" fmla="*/ 469106 w 933451"/>
              <a:gd name="connsiteY3-232" fmla="*/ 488157 h 488172"/>
              <a:gd name="connsiteX4-233" fmla="*/ 552451 w 933451"/>
              <a:gd name="connsiteY4-234" fmla="*/ 373857 h 488172"/>
              <a:gd name="connsiteX5-235" fmla="*/ 745331 w 933451"/>
              <a:gd name="connsiteY5-236" fmla="*/ 190501 h 488172"/>
              <a:gd name="connsiteX6-237" fmla="*/ 933451 w 933451"/>
              <a:gd name="connsiteY6-238" fmla="*/ 0 h 488172"/>
              <a:gd name="connsiteX7-239" fmla="*/ 0 w 933451"/>
              <a:gd name="connsiteY7-240" fmla="*/ 2382 h 488172"/>
              <a:gd name="connsiteX0-241" fmla="*/ 0 w 933451"/>
              <a:gd name="connsiteY0-242" fmla="*/ 2382 h 488207"/>
              <a:gd name="connsiteX1-243" fmla="*/ 235745 w 933451"/>
              <a:gd name="connsiteY1-244" fmla="*/ 238126 h 488207"/>
              <a:gd name="connsiteX2-245" fmla="*/ 376237 w 933451"/>
              <a:gd name="connsiteY2-246" fmla="*/ 366714 h 488207"/>
              <a:gd name="connsiteX3-247" fmla="*/ 469106 w 933451"/>
              <a:gd name="connsiteY3-248" fmla="*/ 488157 h 488207"/>
              <a:gd name="connsiteX4-249" fmla="*/ 554833 w 933451"/>
              <a:gd name="connsiteY4-250" fmla="*/ 352426 h 488207"/>
              <a:gd name="connsiteX5-251" fmla="*/ 745331 w 933451"/>
              <a:gd name="connsiteY5-252" fmla="*/ 190501 h 488207"/>
              <a:gd name="connsiteX6-253" fmla="*/ 933451 w 933451"/>
              <a:gd name="connsiteY6-254" fmla="*/ 0 h 488207"/>
              <a:gd name="connsiteX7-255" fmla="*/ 0 w 933451"/>
              <a:gd name="connsiteY7-256" fmla="*/ 2382 h 488207"/>
              <a:gd name="connsiteX0-257" fmla="*/ 0 w 933451"/>
              <a:gd name="connsiteY0-258" fmla="*/ 2382 h 488207"/>
              <a:gd name="connsiteX1-259" fmla="*/ 235745 w 933451"/>
              <a:gd name="connsiteY1-260" fmla="*/ 238126 h 488207"/>
              <a:gd name="connsiteX2-261" fmla="*/ 376237 w 933451"/>
              <a:gd name="connsiteY2-262" fmla="*/ 366714 h 488207"/>
              <a:gd name="connsiteX3-263" fmla="*/ 469106 w 933451"/>
              <a:gd name="connsiteY3-264" fmla="*/ 488157 h 488207"/>
              <a:gd name="connsiteX4-265" fmla="*/ 554833 w 933451"/>
              <a:gd name="connsiteY4-266" fmla="*/ 352426 h 488207"/>
              <a:gd name="connsiteX5-267" fmla="*/ 745331 w 933451"/>
              <a:gd name="connsiteY5-268" fmla="*/ 190501 h 488207"/>
              <a:gd name="connsiteX6-269" fmla="*/ 933451 w 933451"/>
              <a:gd name="connsiteY6-270" fmla="*/ 0 h 488207"/>
              <a:gd name="connsiteX7-271" fmla="*/ 0 w 933451"/>
              <a:gd name="connsiteY7-272" fmla="*/ 2382 h 488207"/>
              <a:gd name="connsiteX0-273" fmla="*/ 0 w 933451"/>
              <a:gd name="connsiteY0-274" fmla="*/ 2382 h 488157"/>
              <a:gd name="connsiteX1-275" fmla="*/ 235745 w 933451"/>
              <a:gd name="connsiteY1-276" fmla="*/ 238126 h 488157"/>
              <a:gd name="connsiteX2-277" fmla="*/ 376237 w 933451"/>
              <a:gd name="connsiteY2-278" fmla="*/ 366714 h 488157"/>
              <a:gd name="connsiteX3-279" fmla="*/ 469106 w 933451"/>
              <a:gd name="connsiteY3-280" fmla="*/ 488157 h 488157"/>
              <a:gd name="connsiteX4-281" fmla="*/ 554833 w 933451"/>
              <a:gd name="connsiteY4-282" fmla="*/ 352426 h 488157"/>
              <a:gd name="connsiteX5-283" fmla="*/ 745331 w 933451"/>
              <a:gd name="connsiteY5-284" fmla="*/ 190501 h 488157"/>
              <a:gd name="connsiteX6-285" fmla="*/ 933451 w 933451"/>
              <a:gd name="connsiteY6-286" fmla="*/ 0 h 488157"/>
              <a:gd name="connsiteX7-287" fmla="*/ 0 w 933451"/>
              <a:gd name="connsiteY7-288" fmla="*/ 2382 h 48815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933451" h="488157">
                <a:moveTo>
                  <a:pt x="0" y="2382"/>
                </a:moveTo>
                <a:cubicBezTo>
                  <a:pt x="55562" y="77392"/>
                  <a:pt x="173039" y="177404"/>
                  <a:pt x="235745" y="238126"/>
                </a:cubicBezTo>
                <a:cubicBezTo>
                  <a:pt x="298451" y="298848"/>
                  <a:pt x="337344" y="325042"/>
                  <a:pt x="376237" y="366714"/>
                </a:cubicBezTo>
                <a:cubicBezTo>
                  <a:pt x="415130" y="408386"/>
                  <a:pt x="420290" y="488157"/>
                  <a:pt x="469106" y="488157"/>
                </a:cubicBezTo>
                <a:cubicBezTo>
                  <a:pt x="517922" y="488157"/>
                  <a:pt x="523083" y="402035"/>
                  <a:pt x="554833" y="352426"/>
                </a:cubicBezTo>
                <a:cubicBezTo>
                  <a:pt x="586583" y="302817"/>
                  <a:pt x="678656" y="256382"/>
                  <a:pt x="745331" y="190501"/>
                </a:cubicBezTo>
                <a:cubicBezTo>
                  <a:pt x="812006" y="124620"/>
                  <a:pt x="903290" y="69453"/>
                  <a:pt x="933451" y="0"/>
                </a:cubicBezTo>
                <a:cubicBezTo>
                  <a:pt x="575469" y="68659"/>
                  <a:pt x="332581" y="67865"/>
                  <a:pt x="0" y="2382"/>
                </a:cubicBezTo>
                <a:close/>
              </a:path>
            </a:pathLst>
          </a:custGeom>
          <a:solidFill>
            <a:srgbClr val="59595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4735871" y="1396520"/>
            <a:ext cx="2720259" cy="4068427"/>
            <a:chOff x="457037" y="1023995"/>
            <a:chExt cx="2371887" cy="3547404"/>
          </a:xfrm>
          <a:solidFill>
            <a:srgbClr val="5A6279"/>
          </a:solidFill>
        </p:grpSpPr>
        <p:sp>
          <p:nvSpPr>
            <p:cNvPr id="84" name="圆角矩形 83"/>
            <p:cNvSpPr/>
            <p:nvPr/>
          </p:nvSpPr>
          <p:spPr>
            <a:xfrm>
              <a:off x="744081" y="1193324"/>
              <a:ext cx="1780889" cy="252521"/>
            </a:xfrm>
            <a:prstGeom prst="roundRect">
              <a:avLst>
                <a:gd name="adj" fmla="val 50000"/>
              </a:avLst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5" name="圆角矩形 84"/>
            <p:cNvSpPr/>
            <p:nvPr/>
          </p:nvSpPr>
          <p:spPr>
            <a:xfrm>
              <a:off x="709557" y="1110130"/>
              <a:ext cx="1866847" cy="252521"/>
            </a:xfrm>
            <a:prstGeom prst="roundRect">
              <a:avLst>
                <a:gd name="adj" fmla="val 0"/>
              </a:avLst>
            </a:prstGeom>
            <a:solidFill>
              <a:srgbClr val="A6A6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6" name="任意多边形 85"/>
            <p:cNvSpPr/>
            <p:nvPr/>
          </p:nvSpPr>
          <p:spPr>
            <a:xfrm>
              <a:off x="609216" y="1172343"/>
              <a:ext cx="957816" cy="3272796"/>
            </a:xfrm>
            <a:custGeom>
              <a:avLst/>
              <a:gdLst>
                <a:gd name="connsiteX0" fmla="*/ 38 w 624974"/>
                <a:gd name="connsiteY0" fmla="*/ 74612 h 2488535"/>
                <a:gd name="connsiteX1" fmla="*/ 111163 w 624974"/>
                <a:gd name="connsiteY1" fmla="*/ 681037 h 2488535"/>
                <a:gd name="connsiteX2" fmla="*/ 571538 w 624974"/>
                <a:gd name="connsiteY2" fmla="*/ 1144587 h 2488535"/>
                <a:gd name="connsiteX3" fmla="*/ 577888 w 624974"/>
                <a:gd name="connsiteY3" fmla="*/ 1335087 h 2488535"/>
                <a:gd name="connsiteX4" fmla="*/ 234988 w 624974"/>
                <a:gd name="connsiteY4" fmla="*/ 1636712 h 2488535"/>
                <a:gd name="connsiteX5" fmla="*/ 3213 w 624974"/>
                <a:gd name="connsiteY5" fmla="*/ 2411412 h 2488535"/>
                <a:gd name="connsiteX6" fmla="*/ 104813 w 624974"/>
                <a:gd name="connsiteY6" fmla="*/ 2401887 h 2488535"/>
                <a:gd name="connsiteX7" fmla="*/ 177838 w 624974"/>
                <a:gd name="connsiteY7" fmla="*/ 1890712 h 2488535"/>
                <a:gd name="connsiteX8" fmla="*/ 565188 w 624974"/>
                <a:gd name="connsiteY8" fmla="*/ 1398587 h 2488535"/>
                <a:gd name="connsiteX9" fmla="*/ 568363 w 624974"/>
                <a:gd name="connsiteY9" fmla="*/ 1049337 h 2488535"/>
                <a:gd name="connsiteX10" fmla="*/ 174663 w 624974"/>
                <a:gd name="connsiteY10" fmla="*/ 566737 h 2488535"/>
                <a:gd name="connsiteX11" fmla="*/ 104813 w 624974"/>
                <a:gd name="connsiteY11" fmla="*/ 65087 h 2488535"/>
                <a:gd name="connsiteX12" fmla="*/ 38 w 624974"/>
                <a:gd name="connsiteY12" fmla="*/ 74612 h 2488535"/>
                <a:gd name="connsiteX0-1" fmla="*/ 38 w 624974"/>
                <a:gd name="connsiteY0-2" fmla="*/ 74612 h 2488535"/>
                <a:gd name="connsiteX1-3" fmla="*/ 111163 w 624974"/>
                <a:gd name="connsiteY1-4" fmla="*/ 681037 h 2488535"/>
                <a:gd name="connsiteX2-5" fmla="*/ 571538 w 624974"/>
                <a:gd name="connsiteY2-6" fmla="*/ 1144587 h 2488535"/>
                <a:gd name="connsiteX3-7" fmla="*/ 577888 w 624974"/>
                <a:gd name="connsiteY3-8" fmla="*/ 1335087 h 2488535"/>
                <a:gd name="connsiteX4-9" fmla="*/ 234988 w 624974"/>
                <a:gd name="connsiteY4-10" fmla="*/ 1636712 h 2488535"/>
                <a:gd name="connsiteX5-11" fmla="*/ 3213 w 624974"/>
                <a:gd name="connsiteY5-12" fmla="*/ 2411412 h 2488535"/>
                <a:gd name="connsiteX6-13" fmla="*/ 104813 w 624974"/>
                <a:gd name="connsiteY6-14" fmla="*/ 2401887 h 2488535"/>
                <a:gd name="connsiteX7-15" fmla="*/ 177838 w 624974"/>
                <a:gd name="connsiteY7-16" fmla="*/ 1890712 h 2488535"/>
                <a:gd name="connsiteX8-17" fmla="*/ 565188 w 624974"/>
                <a:gd name="connsiteY8-18" fmla="*/ 1398587 h 2488535"/>
                <a:gd name="connsiteX9-19" fmla="*/ 568363 w 624974"/>
                <a:gd name="connsiteY9-20" fmla="*/ 1049337 h 2488535"/>
                <a:gd name="connsiteX10-21" fmla="*/ 174663 w 624974"/>
                <a:gd name="connsiteY10-22" fmla="*/ 566737 h 2488535"/>
                <a:gd name="connsiteX11-23" fmla="*/ 104813 w 624974"/>
                <a:gd name="connsiteY11-24" fmla="*/ 65087 h 2488535"/>
                <a:gd name="connsiteX12-25" fmla="*/ 38 w 624974"/>
                <a:gd name="connsiteY12-26" fmla="*/ 74612 h 2488535"/>
                <a:gd name="connsiteX0-27" fmla="*/ 23714 w 648650"/>
                <a:gd name="connsiteY0-28" fmla="*/ 43040 h 2456963"/>
                <a:gd name="connsiteX1-29" fmla="*/ 134839 w 648650"/>
                <a:gd name="connsiteY1-30" fmla="*/ 649465 h 2456963"/>
                <a:gd name="connsiteX2-31" fmla="*/ 595214 w 648650"/>
                <a:gd name="connsiteY2-32" fmla="*/ 1113015 h 2456963"/>
                <a:gd name="connsiteX3-33" fmla="*/ 601564 w 648650"/>
                <a:gd name="connsiteY3-34" fmla="*/ 1303515 h 2456963"/>
                <a:gd name="connsiteX4-35" fmla="*/ 258664 w 648650"/>
                <a:gd name="connsiteY4-36" fmla="*/ 1605140 h 2456963"/>
                <a:gd name="connsiteX5-37" fmla="*/ 26889 w 648650"/>
                <a:gd name="connsiteY5-38" fmla="*/ 2379840 h 2456963"/>
                <a:gd name="connsiteX6-39" fmla="*/ 128489 w 648650"/>
                <a:gd name="connsiteY6-40" fmla="*/ 2370315 h 2456963"/>
                <a:gd name="connsiteX7-41" fmla="*/ 201514 w 648650"/>
                <a:gd name="connsiteY7-42" fmla="*/ 1859140 h 2456963"/>
                <a:gd name="connsiteX8-43" fmla="*/ 588864 w 648650"/>
                <a:gd name="connsiteY8-44" fmla="*/ 1367015 h 2456963"/>
                <a:gd name="connsiteX9-45" fmla="*/ 592039 w 648650"/>
                <a:gd name="connsiteY9-46" fmla="*/ 1017765 h 2456963"/>
                <a:gd name="connsiteX10-47" fmla="*/ 198339 w 648650"/>
                <a:gd name="connsiteY10-48" fmla="*/ 535165 h 2456963"/>
                <a:gd name="connsiteX11-49" fmla="*/ 128489 w 648650"/>
                <a:gd name="connsiteY11-50" fmla="*/ 33515 h 2456963"/>
                <a:gd name="connsiteX12-51" fmla="*/ 23714 w 648650"/>
                <a:gd name="connsiteY12-52" fmla="*/ 43040 h 2456963"/>
                <a:gd name="connsiteX0-53" fmla="*/ 25732 w 650668"/>
                <a:gd name="connsiteY0-54" fmla="*/ 53052 h 2466975"/>
                <a:gd name="connsiteX1-55" fmla="*/ 136857 w 650668"/>
                <a:gd name="connsiteY1-56" fmla="*/ 659477 h 2466975"/>
                <a:gd name="connsiteX2-57" fmla="*/ 597232 w 650668"/>
                <a:gd name="connsiteY2-58" fmla="*/ 1123027 h 2466975"/>
                <a:gd name="connsiteX3-59" fmla="*/ 603582 w 650668"/>
                <a:gd name="connsiteY3-60" fmla="*/ 1313527 h 2466975"/>
                <a:gd name="connsiteX4-61" fmla="*/ 260682 w 650668"/>
                <a:gd name="connsiteY4-62" fmla="*/ 1615152 h 2466975"/>
                <a:gd name="connsiteX5-63" fmla="*/ 28907 w 650668"/>
                <a:gd name="connsiteY5-64" fmla="*/ 2389852 h 2466975"/>
                <a:gd name="connsiteX6-65" fmla="*/ 130507 w 650668"/>
                <a:gd name="connsiteY6-66" fmla="*/ 2380327 h 2466975"/>
                <a:gd name="connsiteX7-67" fmla="*/ 203532 w 650668"/>
                <a:gd name="connsiteY7-68" fmla="*/ 1869152 h 2466975"/>
                <a:gd name="connsiteX8-69" fmla="*/ 590882 w 650668"/>
                <a:gd name="connsiteY8-70" fmla="*/ 1377027 h 2466975"/>
                <a:gd name="connsiteX9-71" fmla="*/ 594057 w 650668"/>
                <a:gd name="connsiteY9-72" fmla="*/ 1027777 h 2466975"/>
                <a:gd name="connsiteX10-73" fmla="*/ 200357 w 650668"/>
                <a:gd name="connsiteY10-74" fmla="*/ 545177 h 2466975"/>
                <a:gd name="connsiteX11-75" fmla="*/ 130507 w 650668"/>
                <a:gd name="connsiteY11-76" fmla="*/ 43527 h 2466975"/>
                <a:gd name="connsiteX12-77" fmla="*/ 25732 w 650668"/>
                <a:gd name="connsiteY12-78" fmla="*/ 53052 h 2466975"/>
                <a:gd name="connsiteX0-79" fmla="*/ 25732 w 650668"/>
                <a:gd name="connsiteY0-80" fmla="*/ 44171 h 2458094"/>
                <a:gd name="connsiteX1-81" fmla="*/ 136857 w 650668"/>
                <a:gd name="connsiteY1-82" fmla="*/ 650596 h 2458094"/>
                <a:gd name="connsiteX2-83" fmla="*/ 597232 w 650668"/>
                <a:gd name="connsiteY2-84" fmla="*/ 1114146 h 2458094"/>
                <a:gd name="connsiteX3-85" fmla="*/ 603582 w 650668"/>
                <a:gd name="connsiteY3-86" fmla="*/ 1304646 h 2458094"/>
                <a:gd name="connsiteX4-87" fmla="*/ 260682 w 650668"/>
                <a:gd name="connsiteY4-88" fmla="*/ 1606271 h 2458094"/>
                <a:gd name="connsiteX5-89" fmla="*/ 28907 w 650668"/>
                <a:gd name="connsiteY5-90" fmla="*/ 2380971 h 2458094"/>
                <a:gd name="connsiteX6-91" fmla="*/ 130507 w 650668"/>
                <a:gd name="connsiteY6-92" fmla="*/ 2371446 h 2458094"/>
                <a:gd name="connsiteX7-93" fmla="*/ 203532 w 650668"/>
                <a:gd name="connsiteY7-94" fmla="*/ 1860271 h 2458094"/>
                <a:gd name="connsiteX8-95" fmla="*/ 590882 w 650668"/>
                <a:gd name="connsiteY8-96" fmla="*/ 1368146 h 2458094"/>
                <a:gd name="connsiteX9-97" fmla="*/ 594057 w 650668"/>
                <a:gd name="connsiteY9-98" fmla="*/ 1018896 h 2458094"/>
                <a:gd name="connsiteX10-99" fmla="*/ 200357 w 650668"/>
                <a:gd name="connsiteY10-100" fmla="*/ 536296 h 2458094"/>
                <a:gd name="connsiteX11-101" fmla="*/ 130507 w 650668"/>
                <a:gd name="connsiteY11-102" fmla="*/ 34646 h 2458094"/>
                <a:gd name="connsiteX12-103" fmla="*/ 25732 w 650668"/>
                <a:gd name="connsiteY12-104" fmla="*/ 44171 h 2458094"/>
                <a:gd name="connsiteX0-105" fmla="*/ 25732 w 650668"/>
                <a:gd name="connsiteY0-106" fmla="*/ 36942 h 2450865"/>
                <a:gd name="connsiteX1-107" fmla="*/ 136857 w 650668"/>
                <a:gd name="connsiteY1-108" fmla="*/ 643367 h 2450865"/>
                <a:gd name="connsiteX2-109" fmla="*/ 597232 w 650668"/>
                <a:gd name="connsiteY2-110" fmla="*/ 1106917 h 2450865"/>
                <a:gd name="connsiteX3-111" fmla="*/ 603582 w 650668"/>
                <a:gd name="connsiteY3-112" fmla="*/ 1297417 h 2450865"/>
                <a:gd name="connsiteX4-113" fmla="*/ 260682 w 650668"/>
                <a:gd name="connsiteY4-114" fmla="*/ 1599042 h 2450865"/>
                <a:gd name="connsiteX5-115" fmla="*/ 28907 w 650668"/>
                <a:gd name="connsiteY5-116" fmla="*/ 2373742 h 2450865"/>
                <a:gd name="connsiteX6-117" fmla="*/ 130507 w 650668"/>
                <a:gd name="connsiteY6-118" fmla="*/ 2364217 h 2450865"/>
                <a:gd name="connsiteX7-119" fmla="*/ 203532 w 650668"/>
                <a:gd name="connsiteY7-120" fmla="*/ 1853042 h 2450865"/>
                <a:gd name="connsiteX8-121" fmla="*/ 590882 w 650668"/>
                <a:gd name="connsiteY8-122" fmla="*/ 1360917 h 2450865"/>
                <a:gd name="connsiteX9-123" fmla="*/ 594057 w 650668"/>
                <a:gd name="connsiteY9-124" fmla="*/ 1011667 h 2450865"/>
                <a:gd name="connsiteX10-125" fmla="*/ 200357 w 650668"/>
                <a:gd name="connsiteY10-126" fmla="*/ 529067 h 2450865"/>
                <a:gd name="connsiteX11-127" fmla="*/ 132888 w 650668"/>
                <a:gd name="connsiteY11-128" fmla="*/ 36942 h 2450865"/>
                <a:gd name="connsiteX12-129" fmla="*/ 25732 w 650668"/>
                <a:gd name="connsiteY12-130" fmla="*/ 36942 h 2450865"/>
                <a:gd name="connsiteX0-131" fmla="*/ 25732 w 650668"/>
                <a:gd name="connsiteY0-132" fmla="*/ 38 h 2413961"/>
                <a:gd name="connsiteX1-133" fmla="*/ 136857 w 650668"/>
                <a:gd name="connsiteY1-134" fmla="*/ 606463 h 2413961"/>
                <a:gd name="connsiteX2-135" fmla="*/ 597232 w 650668"/>
                <a:gd name="connsiteY2-136" fmla="*/ 1070013 h 2413961"/>
                <a:gd name="connsiteX3-137" fmla="*/ 603582 w 650668"/>
                <a:gd name="connsiteY3-138" fmla="*/ 1260513 h 2413961"/>
                <a:gd name="connsiteX4-139" fmla="*/ 260682 w 650668"/>
                <a:gd name="connsiteY4-140" fmla="*/ 1562138 h 2413961"/>
                <a:gd name="connsiteX5-141" fmla="*/ 28907 w 650668"/>
                <a:gd name="connsiteY5-142" fmla="*/ 2336838 h 2413961"/>
                <a:gd name="connsiteX6-143" fmla="*/ 130507 w 650668"/>
                <a:gd name="connsiteY6-144" fmla="*/ 2327313 h 2413961"/>
                <a:gd name="connsiteX7-145" fmla="*/ 203532 w 650668"/>
                <a:gd name="connsiteY7-146" fmla="*/ 1816138 h 2413961"/>
                <a:gd name="connsiteX8-147" fmla="*/ 590882 w 650668"/>
                <a:gd name="connsiteY8-148" fmla="*/ 1324013 h 2413961"/>
                <a:gd name="connsiteX9-149" fmla="*/ 594057 w 650668"/>
                <a:gd name="connsiteY9-150" fmla="*/ 974763 h 2413961"/>
                <a:gd name="connsiteX10-151" fmla="*/ 200357 w 650668"/>
                <a:gd name="connsiteY10-152" fmla="*/ 492163 h 2413961"/>
                <a:gd name="connsiteX11-153" fmla="*/ 132888 w 650668"/>
                <a:gd name="connsiteY11-154" fmla="*/ 38 h 2413961"/>
                <a:gd name="connsiteX12-155" fmla="*/ 25732 w 650668"/>
                <a:gd name="connsiteY12-156" fmla="*/ 38 h 2413961"/>
                <a:gd name="connsiteX0-157" fmla="*/ 39 w 624975"/>
                <a:gd name="connsiteY0-158" fmla="*/ 38 h 2413961"/>
                <a:gd name="connsiteX1-159" fmla="*/ 111164 w 624975"/>
                <a:gd name="connsiteY1-160" fmla="*/ 606463 h 2413961"/>
                <a:gd name="connsiteX2-161" fmla="*/ 571539 w 624975"/>
                <a:gd name="connsiteY2-162" fmla="*/ 1070013 h 2413961"/>
                <a:gd name="connsiteX3-163" fmla="*/ 577889 w 624975"/>
                <a:gd name="connsiteY3-164" fmla="*/ 1260513 h 2413961"/>
                <a:gd name="connsiteX4-165" fmla="*/ 234989 w 624975"/>
                <a:gd name="connsiteY4-166" fmla="*/ 1562138 h 2413961"/>
                <a:gd name="connsiteX5-167" fmla="*/ 3214 w 624975"/>
                <a:gd name="connsiteY5-168" fmla="*/ 2336838 h 2413961"/>
                <a:gd name="connsiteX6-169" fmla="*/ 104814 w 624975"/>
                <a:gd name="connsiteY6-170" fmla="*/ 2327313 h 2413961"/>
                <a:gd name="connsiteX7-171" fmla="*/ 177839 w 624975"/>
                <a:gd name="connsiteY7-172" fmla="*/ 1816138 h 2413961"/>
                <a:gd name="connsiteX8-173" fmla="*/ 565189 w 624975"/>
                <a:gd name="connsiteY8-174" fmla="*/ 1324013 h 2413961"/>
                <a:gd name="connsiteX9-175" fmla="*/ 568364 w 624975"/>
                <a:gd name="connsiteY9-176" fmla="*/ 974763 h 2413961"/>
                <a:gd name="connsiteX10-177" fmla="*/ 174664 w 624975"/>
                <a:gd name="connsiteY10-178" fmla="*/ 492163 h 2413961"/>
                <a:gd name="connsiteX11-179" fmla="*/ 107195 w 624975"/>
                <a:gd name="connsiteY11-180" fmla="*/ 38 h 2413961"/>
                <a:gd name="connsiteX12-181" fmla="*/ 39 w 624975"/>
                <a:gd name="connsiteY12-182" fmla="*/ 38 h 2413961"/>
                <a:gd name="connsiteX0-183" fmla="*/ 6356 w 631292"/>
                <a:gd name="connsiteY0-184" fmla="*/ 38 h 2413961"/>
                <a:gd name="connsiteX1-185" fmla="*/ 117481 w 631292"/>
                <a:gd name="connsiteY1-186" fmla="*/ 606463 h 2413961"/>
                <a:gd name="connsiteX2-187" fmla="*/ 577856 w 631292"/>
                <a:gd name="connsiteY2-188" fmla="*/ 1070013 h 2413961"/>
                <a:gd name="connsiteX3-189" fmla="*/ 584206 w 631292"/>
                <a:gd name="connsiteY3-190" fmla="*/ 1260513 h 2413961"/>
                <a:gd name="connsiteX4-191" fmla="*/ 241306 w 631292"/>
                <a:gd name="connsiteY4-192" fmla="*/ 1562138 h 2413961"/>
                <a:gd name="connsiteX5-193" fmla="*/ 9531 w 631292"/>
                <a:gd name="connsiteY5-194" fmla="*/ 2336838 h 2413961"/>
                <a:gd name="connsiteX6-195" fmla="*/ 111131 w 631292"/>
                <a:gd name="connsiteY6-196" fmla="*/ 2327313 h 2413961"/>
                <a:gd name="connsiteX7-197" fmla="*/ 184156 w 631292"/>
                <a:gd name="connsiteY7-198" fmla="*/ 1816138 h 2413961"/>
                <a:gd name="connsiteX8-199" fmla="*/ 571506 w 631292"/>
                <a:gd name="connsiteY8-200" fmla="*/ 1324013 h 2413961"/>
                <a:gd name="connsiteX9-201" fmla="*/ 574681 w 631292"/>
                <a:gd name="connsiteY9-202" fmla="*/ 974763 h 2413961"/>
                <a:gd name="connsiteX10-203" fmla="*/ 180981 w 631292"/>
                <a:gd name="connsiteY10-204" fmla="*/ 492163 h 2413961"/>
                <a:gd name="connsiteX11-205" fmla="*/ 113512 w 631292"/>
                <a:gd name="connsiteY11-206" fmla="*/ 38 h 2413961"/>
                <a:gd name="connsiteX12-207" fmla="*/ 6356 w 631292"/>
                <a:gd name="connsiteY12-208" fmla="*/ 38 h 2413961"/>
                <a:gd name="connsiteX0-209" fmla="*/ 6356 w 656707"/>
                <a:gd name="connsiteY0-210" fmla="*/ 38 h 2413961"/>
                <a:gd name="connsiteX1-211" fmla="*/ 117481 w 656707"/>
                <a:gd name="connsiteY1-212" fmla="*/ 606463 h 2413961"/>
                <a:gd name="connsiteX2-213" fmla="*/ 577856 w 656707"/>
                <a:gd name="connsiteY2-214" fmla="*/ 1070013 h 2413961"/>
                <a:gd name="connsiteX3-215" fmla="*/ 584206 w 656707"/>
                <a:gd name="connsiteY3-216" fmla="*/ 1260513 h 2413961"/>
                <a:gd name="connsiteX4-217" fmla="*/ 241306 w 656707"/>
                <a:gd name="connsiteY4-218" fmla="*/ 1562138 h 2413961"/>
                <a:gd name="connsiteX5-219" fmla="*/ 9531 w 656707"/>
                <a:gd name="connsiteY5-220" fmla="*/ 2336838 h 2413961"/>
                <a:gd name="connsiteX6-221" fmla="*/ 111131 w 656707"/>
                <a:gd name="connsiteY6-222" fmla="*/ 2327313 h 2413961"/>
                <a:gd name="connsiteX7-223" fmla="*/ 184156 w 656707"/>
                <a:gd name="connsiteY7-224" fmla="*/ 1816138 h 2413961"/>
                <a:gd name="connsiteX8-225" fmla="*/ 571506 w 656707"/>
                <a:gd name="connsiteY8-226" fmla="*/ 1324013 h 2413961"/>
                <a:gd name="connsiteX9-227" fmla="*/ 574681 w 656707"/>
                <a:gd name="connsiteY9-228" fmla="*/ 974763 h 2413961"/>
                <a:gd name="connsiteX10-229" fmla="*/ 180981 w 656707"/>
                <a:gd name="connsiteY10-230" fmla="*/ 492163 h 2413961"/>
                <a:gd name="connsiteX11-231" fmla="*/ 113512 w 656707"/>
                <a:gd name="connsiteY11-232" fmla="*/ 38 h 2413961"/>
                <a:gd name="connsiteX12-233" fmla="*/ 6356 w 656707"/>
                <a:gd name="connsiteY12-234" fmla="*/ 38 h 2413961"/>
                <a:gd name="connsiteX0-235" fmla="*/ 6356 w 621937"/>
                <a:gd name="connsiteY0-236" fmla="*/ 38 h 2413961"/>
                <a:gd name="connsiteX1-237" fmla="*/ 117481 w 621937"/>
                <a:gd name="connsiteY1-238" fmla="*/ 606463 h 2413961"/>
                <a:gd name="connsiteX2-239" fmla="*/ 577856 w 621937"/>
                <a:gd name="connsiteY2-240" fmla="*/ 1070013 h 2413961"/>
                <a:gd name="connsiteX3-241" fmla="*/ 555631 w 621937"/>
                <a:gd name="connsiteY3-242" fmla="*/ 1281944 h 2413961"/>
                <a:gd name="connsiteX4-243" fmla="*/ 241306 w 621937"/>
                <a:gd name="connsiteY4-244" fmla="*/ 1562138 h 2413961"/>
                <a:gd name="connsiteX5-245" fmla="*/ 9531 w 621937"/>
                <a:gd name="connsiteY5-246" fmla="*/ 2336838 h 2413961"/>
                <a:gd name="connsiteX6-247" fmla="*/ 111131 w 621937"/>
                <a:gd name="connsiteY6-248" fmla="*/ 2327313 h 2413961"/>
                <a:gd name="connsiteX7-249" fmla="*/ 184156 w 621937"/>
                <a:gd name="connsiteY7-250" fmla="*/ 1816138 h 2413961"/>
                <a:gd name="connsiteX8-251" fmla="*/ 571506 w 621937"/>
                <a:gd name="connsiteY8-252" fmla="*/ 1324013 h 2413961"/>
                <a:gd name="connsiteX9-253" fmla="*/ 574681 w 621937"/>
                <a:gd name="connsiteY9-254" fmla="*/ 974763 h 2413961"/>
                <a:gd name="connsiteX10-255" fmla="*/ 180981 w 621937"/>
                <a:gd name="connsiteY10-256" fmla="*/ 492163 h 2413961"/>
                <a:gd name="connsiteX11-257" fmla="*/ 113512 w 621937"/>
                <a:gd name="connsiteY11-258" fmla="*/ 38 h 2413961"/>
                <a:gd name="connsiteX12-259" fmla="*/ 6356 w 621937"/>
                <a:gd name="connsiteY12-260" fmla="*/ 38 h 2413961"/>
                <a:gd name="connsiteX0-261" fmla="*/ 6324 w 621905"/>
                <a:gd name="connsiteY0-262" fmla="*/ 38 h 2413961"/>
                <a:gd name="connsiteX1-263" fmla="*/ 117449 w 621905"/>
                <a:gd name="connsiteY1-264" fmla="*/ 606463 h 2413961"/>
                <a:gd name="connsiteX2-265" fmla="*/ 575442 w 621905"/>
                <a:gd name="connsiteY2-266" fmla="*/ 1074775 h 2413961"/>
                <a:gd name="connsiteX3-267" fmla="*/ 555599 w 621905"/>
                <a:gd name="connsiteY3-268" fmla="*/ 1281944 h 2413961"/>
                <a:gd name="connsiteX4-269" fmla="*/ 241274 w 621905"/>
                <a:gd name="connsiteY4-270" fmla="*/ 1562138 h 2413961"/>
                <a:gd name="connsiteX5-271" fmla="*/ 9499 w 621905"/>
                <a:gd name="connsiteY5-272" fmla="*/ 2336838 h 2413961"/>
                <a:gd name="connsiteX6-273" fmla="*/ 111099 w 621905"/>
                <a:gd name="connsiteY6-274" fmla="*/ 2327313 h 2413961"/>
                <a:gd name="connsiteX7-275" fmla="*/ 184124 w 621905"/>
                <a:gd name="connsiteY7-276" fmla="*/ 1816138 h 2413961"/>
                <a:gd name="connsiteX8-277" fmla="*/ 571474 w 621905"/>
                <a:gd name="connsiteY8-278" fmla="*/ 1324013 h 2413961"/>
                <a:gd name="connsiteX9-279" fmla="*/ 574649 w 621905"/>
                <a:gd name="connsiteY9-280" fmla="*/ 974763 h 2413961"/>
                <a:gd name="connsiteX10-281" fmla="*/ 180949 w 621905"/>
                <a:gd name="connsiteY10-282" fmla="*/ 492163 h 2413961"/>
                <a:gd name="connsiteX11-283" fmla="*/ 113480 w 621905"/>
                <a:gd name="connsiteY11-284" fmla="*/ 38 h 2413961"/>
                <a:gd name="connsiteX12-285" fmla="*/ 6324 w 621905"/>
                <a:gd name="connsiteY12-286" fmla="*/ 38 h 2413961"/>
                <a:gd name="connsiteX0-287" fmla="*/ 6324 w 643161"/>
                <a:gd name="connsiteY0-288" fmla="*/ 38 h 2413961"/>
                <a:gd name="connsiteX1-289" fmla="*/ 117449 w 643161"/>
                <a:gd name="connsiteY1-290" fmla="*/ 606463 h 2413961"/>
                <a:gd name="connsiteX2-291" fmla="*/ 575442 w 643161"/>
                <a:gd name="connsiteY2-292" fmla="*/ 1074775 h 2413961"/>
                <a:gd name="connsiteX3-293" fmla="*/ 555599 w 643161"/>
                <a:gd name="connsiteY3-294" fmla="*/ 1281944 h 2413961"/>
                <a:gd name="connsiteX4-295" fmla="*/ 241274 w 643161"/>
                <a:gd name="connsiteY4-296" fmla="*/ 1562138 h 2413961"/>
                <a:gd name="connsiteX5-297" fmla="*/ 9499 w 643161"/>
                <a:gd name="connsiteY5-298" fmla="*/ 2336838 h 2413961"/>
                <a:gd name="connsiteX6-299" fmla="*/ 111099 w 643161"/>
                <a:gd name="connsiteY6-300" fmla="*/ 2327313 h 2413961"/>
                <a:gd name="connsiteX7-301" fmla="*/ 184124 w 643161"/>
                <a:gd name="connsiteY7-302" fmla="*/ 1816138 h 2413961"/>
                <a:gd name="connsiteX8-303" fmla="*/ 571474 w 643161"/>
                <a:gd name="connsiteY8-304" fmla="*/ 1324013 h 2413961"/>
                <a:gd name="connsiteX9-305" fmla="*/ 574649 w 643161"/>
                <a:gd name="connsiteY9-306" fmla="*/ 974763 h 2413961"/>
                <a:gd name="connsiteX10-307" fmla="*/ 180949 w 643161"/>
                <a:gd name="connsiteY10-308" fmla="*/ 492163 h 2413961"/>
                <a:gd name="connsiteX11-309" fmla="*/ 113480 w 643161"/>
                <a:gd name="connsiteY11-310" fmla="*/ 38 h 2413961"/>
                <a:gd name="connsiteX12-311" fmla="*/ 6324 w 643161"/>
                <a:gd name="connsiteY12-312" fmla="*/ 38 h 2413961"/>
                <a:gd name="connsiteX0-313" fmla="*/ 6324 w 643161"/>
                <a:gd name="connsiteY0-314" fmla="*/ 38 h 2413961"/>
                <a:gd name="connsiteX1-315" fmla="*/ 117449 w 643161"/>
                <a:gd name="connsiteY1-316" fmla="*/ 606463 h 2413961"/>
                <a:gd name="connsiteX2-317" fmla="*/ 575442 w 643161"/>
                <a:gd name="connsiteY2-318" fmla="*/ 1074775 h 2413961"/>
                <a:gd name="connsiteX3-319" fmla="*/ 555599 w 643161"/>
                <a:gd name="connsiteY3-320" fmla="*/ 1281944 h 2413961"/>
                <a:gd name="connsiteX4-321" fmla="*/ 241274 w 643161"/>
                <a:gd name="connsiteY4-322" fmla="*/ 1562138 h 2413961"/>
                <a:gd name="connsiteX5-323" fmla="*/ 9499 w 643161"/>
                <a:gd name="connsiteY5-324" fmla="*/ 2336838 h 2413961"/>
                <a:gd name="connsiteX6-325" fmla="*/ 111099 w 643161"/>
                <a:gd name="connsiteY6-326" fmla="*/ 2327313 h 2413961"/>
                <a:gd name="connsiteX7-327" fmla="*/ 184124 w 643161"/>
                <a:gd name="connsiteY7-328" fmla="*/ 1816138 h 2413961"/>
                <a:gd name="connsiteX8-329" fmla="*/ 571474 w 643161"/>
                <a:gd name="connsiteY8-330" fmla="*/ 1324013 h 2413961"/>
                <a:gd name="connsiteX9-331" fmla="*/ 574649 w 643161"/>
                <a:gd name="connsiteY9-332" fmla="*/ 974763 h 2413961"/>
                <a:gd name="connsiteX10-333" fmla="*/ 180949 w 643161"/>
                <a:gd name="connsiteY10-334" fmla="*/ 492163 h 2413961"/>
                <a:gd name="connsiteX11-335" fmla="*/ 113480 w 643161"/>
                <a:gd name="connsiteY11-336" fmla="*/ 38 h 2413961"/>
                <a:gd name="connsiteX12-337" fmla="*/ 6324 w 643161"/>
                <a:gd name="connsiteY12-338" fmla="*/ 38 h 2413961"/>
                <a:gd name="connsiteX0-339" fmla="*/ 6324 w 773882"/>
                <a:gd name="connsiteY0-340" fmla="*/ 38 h 2413961"/>
                <a:gd name="connsiteX1-341" fmla="*/ 117449 w 773882"/>
                <a:gd name="connsiteY1-342" fmla="*/ 606463 h 2413961"/>
                <a:gd name="connsiteX2-343" fmla="*/ 575442 w 773882"/>
                <a:gd name="connsiteY2-344" fmla="*/ 1074775 h 2413961"/>
                <a:gd name="connsiteX3-345" fmla="*/ 555599 w 773882"/>
                <a:gd name="connsiteY3-346" fmla="*/ 1281944 h 2413961"/>
                <a:gd name="connsiteX4-347" fmla="*/ 241274 w 773882"/>
                <a:gd name="connsiteY4-348" fmla="*/ 1562138 h 2413961"/>
                <a:gd name="connsiteX5-349" fmla="*/ 9499 w 773882"/>
                <a:gd name="connsiteY5-350" fmla="*/ 2336838 h 2413961"/>
                <a:gd name="connsiteX6-351" fmla="*/ 111099 w 773882"/>
                <a:gd name="connsiteY6-352" fmla="*/ 2327313 h 2413961"/>
                <a:gd name="connsiteX7-353" fmla="*/ 184124 w 773882"/>
                <a:gd name="connsiteY7-354" fmla="*/ 1816138 h 2413961"/>
                <a:gd name="connsiteX8-355" fmla="*/ 571474 w 773882"/>
                <a:gd name="connsiteY8-356" fmla="*/ 1324013 h 2413961"/>
                <a:gd name="connsiteX9-357" fmla="*/ 773880 w 773882"/>
                <a:gd name="connsiteY9-358" fmla="*/ 1142243 h 2413961"/>
                <a:gd name="connsiteX10-359" fmla="*/ 574649 w 773882"/>
                <a:gd name="connsiteY10-360" fmla="*/ 974763 h 2413961"/>
                <a:gd name="connsiteX11-361" fmla="*/ 180949 w 773882"/>
                <a:gd name="connsiteY11-362" fmla="*/ 492163 h 2413961"/>
                <a:gd name="connsiteX12-363" fmla="*/ 113480 w 773882"/>
                <a:gd name="connsiteY12-364" fmla="*/ 38 h 2413961"/>
                <a:gd name="connsiteX13" fmla="*/ 6324 w 773882"/>
                <a:gd name="connsiteY13" fmla="*/ 38 h 2413961"/>
                <a:gd name="connsiteX0-365" fmla="*/ 6324 w 773882"/>
                <a:gd name="connsiteY0-366" fmla="*/ 38 h 2413961"/>
                <a:gd name="connsiteX1-367" fmla="*/ 117449 w 773882"/>
                <a:gd name="connsiteY1-368" fmla="*/ 606463 h 2413961"/>
                <a:gd name="connsiteX2-369" fmla="*/ 575442 w 773882"/>
                <a:gd name="connsiteY2-370" fmla="*/ 1074775 h 2413961"/>
                <a:gd name="connsiteX3-371" fmla="*/ 543693 w 773882"/>
                <a:gd name="connsiteY3-372" fmla="*/ 1289087 h 2413961"/>
                <a:gd name="connsiteX4-373" fmla="*/ 241274 w 773882"/>
                <a:gd name="connsiteY4-374" fmla="*/ 1562138 h 2413961"/>
                <a:gd name="connsiteX5-375" fmla="*/ 9499 w 773882"/>
                <a:gd name="connsiteY5-376" fmla="*/ 2336838 h 2413961"/>
                <a:gd name="connsiteX6-377" fmla="*/ 111099 w 773882"/>
                <a:gd name="connsiteY6-378" fmla="*/ 2327313 h 2413961"/>
                <a:gd name="connsiteX7-379" fmla="*/ 184124 w 773882"/>
                <a:gd name="connsiteY7-380" fmla="*/ 1816138 h 2413961"/>
                <a:gd name="connsiteX8-381" fmla="*/ 571474 w 773882"/>
                <a:gd name="connsiteY8-382" fmla="*/ 1324013 h 2413961"/>
                <a:gd name="connsiteX9-383" fmla="*/ 773880 w 773882"/>
                <a:gd name="connsiteY9-384" fmla="*/ 1142243 h 2413961"/>
                <a:gd name="connsiteX10-385" fmla="*/ 574649 w 773882"/>
                <a:gd name="connsiteY10-386" fmla="*/ 974763 h 2413961"/>
                <a:gd name="connsiteX11-387" fmla="*/ 180949 w 773882"/>
                <a:gd name="connsiteY11-388" fmla="*/ 492163 h 2413961"/>
                <a:gd name="connsiteX12-389" fmla="*/ 113480 w 773882"/>
                <a:gd name="connsiteY12-390" fmla="*/ 38 h 2413961"/>
                <a:gd name="connsiteX13-391" fmla="*/ 6324 w 773882"/>
                <a:gd name="connsiteY13-392" fmla="*/ 38 h 2413961"/>
                <a:gd name="connsiteX0-393" fmla="*/ 6324 w 773882"/>
                <a:gd name="connsiteY0-394" fmla="*/ 38 h 2413961"/>
                <a:gd name="connsiteX1-395" fmla="*/ 117449 w 773882"/>
                <a:gd name="connsiteY1-396" fmla="*/ 606463 h 2413961"/>
                <a:gd name="connsiteX2-397" fmla="*/ 575442 w 773882"/>
                <a:gd name="connsiteY2-398" fmla="*/ 1074775 h 2413961"/>
                <a:gd name="connsiteX3-399" fmla="*/ 543693 w 773882"/>
                <a:gd name="connsiteY3-400" fmla="*/ 1289087 h 2413961"/>
                <a:gd name="connsiteX4-401" fmla="*/ 241274 w 773882"/>
                <a:gd name="connsiteY4-402" fmla="*/ 1562138 h 2413961"/>
                <a:gd name="connsiteX5-403" fmla="*/ 9499 w 773882"/>
                <a:gd name="connsiteY5-404" fmla="*/ 2336838 h 2413961"/>
                <a:gd name="connsiteX6-405" fmla="*/ 111099 w 773882"/>
                <a:gd name="connsiteY6-406" fmla="*/ 2327313 h 2413961"/>
                <a:gd name="connsiteX7-407" fmla="*/ 184124 w 773882"/>
                <a:gd name="connsiteY7-408" fmla="*/ 1816138 h 2413961"/>
                <a:gd name="connsiteX8-409" fmla="*/ 571474 w 773882"/>
                <a:gd name="connsiteY8-410" fmla="*/ 1324013 h 2413961"/>
                <a:gd name="connsiteX9-411" fmla="*/ 773880 w 773882"/>
                <a:gd name="connsiteY9-412" fmla="*/ 1142243 h 2413961"/>
                <a:gd name="connsiteX10-413" fmla="*/ 574649 w 773882"/>
                <a:gd name="connsiteY10-414" fmla="*/ 974763 h 2413961"/>
                <a:gd name="connsiteX11-415" fmla="*/ 180949 w 773882"/>
                <a:gd name="connsiteY11-416" fmla="*/ 492163 h 2413961"/>
                <a:gd name="connsiteX12-417" fmla="*/ 113480 w 773882"/>
                <a:gd name="connsiteY12-418" fmla="*/ 38 h 2413961"/>
                <a:gd name="connsiteX13-419" fmla="*/ 6324 w 773882"/>
                <a:gd name="connsiteY13-420" fmla="*/ 38 h 2413961"/>
                <a:gd name="connsiteX0-421" fmla="*/ 6324 w 773882"/>
                <a:gd name="connsiteY0-422" fmla="*/ 38 h 2413961"/>
                <a:gd name="connsiteX1-423" fmla="*/ 117449 w 773882"/>
                <a:gd name="connsiteY1-424" fmla="*/ 606463 h 2413961"/>
                <a:gd name="connsiteX2-425" fmla="*/ 575442 w 773882"/>
                <a:gd name="connsiteY2-426" fmla="*/ 1074775 h 2413961"/>
                <a:gd name="connsiteX3-427" fmla="*/ 543693 w 773882"/>
                <a:gd name="connsiteY3-428" fmla="*/ 1289087 h 2413961"/>
                <a:gd name="connsiteX4-429" fmla="*/ 241274 w 773882"/>
                <a:gd name="connsiteY4-430" fmla="*/ 1562138 h 2413961"/>
                <a:gd name="connsiteX5-431" fmla="*/ 9499 w 773882"/>
                <a:gd name="connsiteY5-432" fmla="*/ 2336838 h 2413961"/>
                <a:gd name="connsiteX6-433" fmla="*/ 111099 w 773882"/>
                <a:gd name="connsiteY6-434" fmla="*/ 2327313 h 2413961"/>
                <a:gd name="connsiteX7-435" fmla="*/ 184124 w 773882"/>
                <a:gd name="connsiteY7-436" fmla="*/ 1816138 h 2413961"/>
                <a:gd name="connsiteX8-437" fmla="*/ 571474 w 773882"/>
                <a:gd name="connsiteY8-438" fmla="*/ 1324013 h 2413961"/>
                <a:gd name="connsiteX9-439" fmla="*/ 773880 w 773882"/>
                <a:gd name="connsiteY9-440" fmla="*/ 1142243 h 2413961"/>
                <a:gd name="connsiteX10-441" fmla="*/ 574649 w 773882"/>
                <a:gd name="connsiteY10-442" fmla="*/ 974763 h 2413961"/>
                <a:gd name="connsiteX11-443" fmla="*/ 180949 w 773882"/>
                <a:gd name="connsiteY11-444" fmla="*/ 492163 h 2413961"/>
                <a:gd name="connsiteX12-445" fmla="*/ 113480 w 773882"/>
                <a:gd name="connsiteY12-446" fmla="*/ 38 h 2413961"/>
                <a:gd name="connsiteX13-447" fmla="*/ 6324 w 773882"/>
                <a:gd name="connsiteY13-448" fmla="*/ 38 h 2413961"/>
                <a:gd name="connsiteX0-449" fmla="*/ 6324 w 773882"/>
                <a:gd name="connsiteY0-450" fmla="*/ 38 h 2413961"/>
                <a:gd name="connsiteX1-451" fmla="*/ 117449 w 773882"/>
                <a:gd name="connsiteY1-452" fmla="*/ 606463 h 2413961"/>
                <a:gd name="connsiteX2-453" fmla="*/ 575442 w 773882"/>
                <a:gd name="connsiteY2-454" fmla="*/ 1074775 h 2413961"/>
                <a:gd name="connsiteX3-455" fmla="*/ 624655 w 773882"/>
                <a:gd name="connsiteY3-456" fmla="*/ 1246224 h 2413961"/>
                <a:gd name="connsiteX4-457" fmla="*/ 241274 w 773882"/>
                <a:gd name="connsiteY4-458" fmla="*/ 1562138 h 2413961"/>
                <a:gd name="connsiteX5-459" fmla="*/ 9499 w 773882"/>
                <a:gd name="connsiteY5-460" fmla="*/ 2336838 h 2413961"/>
                <a:gd name="connsiteX6-461" fmla="*/ 111099 w 773882"/>
                <a:gd name="connsiteY6-462" fmla="*/ 2327313 h 2413961"/>
                <a:gd name="connsiteX7-463" fmla="*/ 184124 w 773882"/>
                <a:gd name="connsiteY7-464" fmla="*/ 1816138 h 2413961"/>
                <a:gd name="connsiteX8-465" fmla="*/ 571474 w 773882"/>
                <a:gd name="connsiteY8-466" fmla="*/ 1324013 h 2413961"/>
                <a:gd name="connsiteX9-467" fmla="*/ 773880 w 773882"/>
                <a:gd name="connsiteY9-468" fmla="*/ 1142243 h 2413961"/>
                <a:gd name="connsiteX10-469" fmla="*/ 574649 w 773882"/>
                <a:gd name="connsiteY10-470" fmla="*/ 974763 h 2413961"/>
                <a:gd name="connsiteX11-471" fmla="*/ 180949 w 773882"/>
                <a:gd name="connsiteY11-472" fmla="*/ 492163 h 2413961"/>
                <a:gd name="connsiteX12-473" fmla="*/ 113480 w 773882"/>
                <a:gd name="connsiteY12-474" fmla="*/ 38 h 2413961"/>
                <a:gd name="connsiteX13-475" fmla="*/ 6324 w 773882"/>
                <a:gd name="connsiteY13-476" fmla="*/ 38 h 2413961"/>
                <a:gd name="connsiteX0-477" fmla="*/ 6324 w 773882"/>
                <a:gd name="connsiteY0-478" fmla="*/ 38 h 2413961"/>
                <a:gd name="connsiteX1-479" fmla="*/ 117449 w 773882"/>
                <a:gd name="connsiteY1-480" fmla="*/ 606463 h 2413961"/>
                <a:gd name="connsiteX2-481" fmla="*/ 575442 w 773882"/>
                <a:gd name="connsiteY2-482" fmla="*/ 1074775 h 2413961"/>
                <a:gd name="connsiteX3-483" fmla="*/ 579411 w 773882"/>
                <a:gd name="connsiteY3-484" fmla="*/ 1260512 h 2413961"/>
                <a:gd name="connsiteX4-485" fmla="*/ 241274 w 773882"/>
                <a:gd name="connsiteY4-486" fmla="*/ 1562138 h 2413961"/>
                <a:gd name="connsiteX5-487" fmla="*/ 9499 w 773882"/>
                <a:gd name="connsiteY5-488" fmla="*/ 2336838 h 2413961"/>
                <a:gd name="connsiteX6-489" fmla="*/ 111099 w 773882"/>
                <a:gd name="connsiteY6-490" fmla="*/ 2327313 h 2413961"/>
                <a:gd name="connsiteX7-491" fmla="*/ 184124 w 773882"/>
                <a:gd name="connsiteY7-492" fmla="*/ 1816138 h 2413961"/>
                <a:gd name="connsiteX8-493" fmla="*/ 571474 w 773882"/>
                <a:gd name="connsiteY8-494" fmla="*/ 1324013 h 2413961"/>
                <a:gd name="connsiteX9-495" fmla="*/ 773880 w 773882"/>
                <a:gd name="connsiteY9-496" fmla="*/ 1142243 h 2413961"/>
                <a:gd name="connsiteX10-497" fmla="*/ 574649 w 773882"/>
                <a:gd name="connsiteY10-498" fmla="*/ 974763 h 2413961"/>
                <a:gd name="connsiteX11-499" fmla="*/ 180949 w 773882"/>
                <a:gd name="connsiteY11-500" fmla="*/ 492163 h 2413961"/>
                <a:gd name="connsiteX12-501" fmla="*/ 113480 w 773882"/>
                <a:gd name="connsiteY12-502" fmla="*/ 38 h 2413961"/>
                <a:gd name="connsiteX13-503" fmla="*/ 6324 w 773882"/>
                <a:gd name="connsiteY13-504" fmla="*/ 38 h 2413961"/>
                <a:gd name="connsiteX0-505" fmla="*/ 6324 w 773882"/>
                <a:gd name="connsiteY0-506" fmla="*/ 38 h 2413961"/>
                <a:gd name="connsiteX1-507" fmla="*/ 117449 w 773882"/>
                <a:gd name="connsiteY1-508" fmla="*/ 606463 h 2413961"/>
                <a:gd name="connsiteX2-509" fmla="*/ 575442 w 773882"/>
                <a:gd name="connsiteY2-510" fmla="*/ 1074775 h 2413961"/>
                <a:gd name="connsiteX3-511" fmla="*/ 579411 w 773882"/>
                <a:gd name="connsiteY3-512" fmla="*/ 1260512 h 2413961"/>
                <a:gd name="connsiteX4-513" fmla="*/ 241274 w 773882"/>
                <a:gd name="connsiteY4-514" fmla="*/ 1562138 h 2413961"/>
                <a:gd name="connsiteX5-515" fmla="*/ 9499 w 773882"/>
                <a:gd name="connsiteY5-516" fmla="*/ 2336838 h 2413961"/>
                <a:gd name="connsiteX6-517" fmla="*/ 111099 w 773882"/>
                <a:gd name="connsiteY6-518" fmla="*/ 2327313 h 2413961"/>
                <a:gd name="connsiteX7-519" fmla="*/ 184124 w 773882"/>
                <a:gd name="connsiteY7-520" fmla="*/ 1816138 h 2413961"/>
                <a:gd name="connsiteX8-521" fmla="*/ 571474 w 773882"/>
                <a:gd name="connsiteY8-522" fmla="*/ 1324013 h 2413961"/>
                <a:gd name="connsiteX9-523" fmla="*/ 773880 w 773882"/>
                <a:gd name="connsiteY9-524" fmla="*/ 1142243 h 2413961"/>
                <a:gd name="connsiteX10-525" fmla="*/ 574649 w 773882"/>
                <a:gd name="connsiteY10-526" fmla="*/ 974763 h 2413961"/>
                <a:gd name="connsiteX11-527" fmla="*/ 180949 w 773882"/>
                <a:gd name="connsiteY11-528" fmla="*/ 492163 h 2413961"/>
                <a:gd name="connsiteX12-529" fmla="*/ 113480 w 773882"/>
                <a:gd name="connsiteY12-530" fmla="*/ 38 h 2413961"/>
                <a:gd name="connsiteX13-531" fmla="*/ 6324 w 773882"/>
                <a:gd name="connsiteY13-532" fmla="*/ 38 h 2413961"/>
                <a:gd name="connsiteX0-533" fmla="*/ 6324 w 773882"/>
                <a:gd name="connsiteY0-534" fmla="*/ 38 h 2561614"/>
                <a:gd name="connsiteX1-535" fmla="*/ 117449 w 773882"/>
                <a:gd name="connsiteY1-536" fmla="*/ 606463 h 2561614"/>
                <a:gd name="connsiteX2-537" fmla="*/ 575442 w 773882"/>
                <a:gd name="connsiteY2-538" fmla="*/ 1074775 h 2561614"/>
                <a:gd name="connsiteX3-539" fmla="*/ 579411 w 773882"/>
                <a:gd name="connsiteY3-540" fmla="*/ 1260512 h 2561614"/>
                <a:gd name="connsiteX4-541" fmla="*/ 241274 w 773882"/>
                <a:gd name="connsiteY4-542" fmla="*/ 1562138 h 2561614"/>
                <a:gd name="connsiteX5-543" fmla="*/ 9499 w 773882"/>
                <a:gd name="connsiteY5-544" fmla="*/ 2336838 h 2561614"/>
                <a:gd name="connsiteX6-545" fmla="*/ 111099 w 773882"/>
                <a:gd name="connsiteY6-546" fmla="*/ 2327313 h 2561614"/>
                <a:gd name="connsiteX7-547" fmla="*/ 184124 w 773882"/>
                <a:gd name="connsiteY7-548" fmla="*/ 1816138 h 2561614"/>
                <a:gd name="connsiteX8-549" fmla="*/ 571474 w 773882"/>
                <a:gd name="connsiteY8-550" fmla="*/ 1324013 h 2561614"/>
                <a:gd name="connsiteX9-551" fmla="*/ 773880 w 773882"/>
                <a:gd name="connsiteY9-552" fmla="*/ 1142243 h 2561614"/>
                <a:gd name="connsiteX10-553" fmla="*/ 574649 w 773882"/>
                <a:gd name="connsiteY10-554" fmla="*/ 974763 h 2561614"/>
                <a:gd name="connsiteX11-555" fmla="*/ 180949 w 773882"/>
                <a:gd name="connsiteY11-556" fmla="*/ 492163 h 2561614"/>
                <a:gd name="connsiteX12-557" fmla="*/ 113480 w 773882"/>
                <a:gd name="connsiteY12-558" fmla="*/ 38 h 2561614"/>
                <a:gd name="connsiteX13-559" fmla="*/ 6324 w 773882"/>
                <a:gd name="connsiteY13-560" fmla="*/ 38 h 2561614"/>
                <a:gd name="connsiteX0-561" fmla="*/ 6324 w 773882"/>
                <a:gd name="connsiteY0-562" fmla="*/ 38 h 2409510"/>
                <a:gd name="connsiteX1-563" fmla="*/ 117449 w 773882"/>
                <a:gd name="connsiteY1-564" fmla="*/ 606463 h 2409510"/>
                <a:gd name="connsiteX2-565" fmla="*/ 575442 w 773882"/>
                <a:gd name="connsiteY2-566" fmla="*/ 1074775 h 2409510"/>
                <a:gd name="connsiteX3-567" fmla="*/ 579411 w 773882"/>
                <a:gd name="connsiteY3-568" fmla="*/ 1260512 h 2409510"/>
                <a:gd name="connsiteX4-569" fmla="*/ 184124 w 773882"/>
                <a:gd name="connsiteY4-570" fmla="*/ 1626432 h 2409510"/>
                <a:gd name="connsiteX5-571" fmla="*/ 9499 w 773882"/>
                <a:gd name="connsiteY5-572" fmla="*/ 2336838 h 2409510"/>
                <a:gd name="connsiteX6-573" fmla="*/ 111099 w 773882"/>
                <a:gd name="connsiteY6-574" fmla="*/ 2327313 h 2409510"/>
                <a:gd name="connsiteX7-575" fmla="*/ 184124 w 773882"/>
                <a:gd name="connsiteY7-576" fmla="*/ 1816138 h 2409510"/>
                <a:gd name="connsiteX8-577" fmla="*/ 571474 w 773882"/>
                <a:gd name="connsiteY8-578" fmla="*/ 1324013 h 2409510"/>
                <a:gd name="connsiteX9-579" fmla="*/ 773880 w 773882"/>
                <a:gd name="connsiteY9-580" fmla="*/ 1142243 h 2409510"/>
                <a:gd name="connsiteX10-581" fmla="*/ 574649 w 773882"/>
                <a:gd name="connsiteY10-582" fmla="*/ 974763 h 2409510"/>
                <a:gd name="connsiteX11-583" fmla="*/ 180949 w 773882"/>
                <a:gd name="connsiteY11-584" fmla="*/ 492163 h 2409510"/>
                <a:gd name="connsiteX12-585" fmla="*/ 113480 w 773882"/>
                <a:gd name="connsiteY12-586" fmla="*/ 38 h 2409510"/>
                <a:gd name="connsiteX13-587" fmla="*/ 6324 w 773882"/>
                <a:gd name="connsiteY13-588" fmla="*/ 38 h 2409510"/>
                <a:gd name="connsiteX0-589" fmla="*/ 6324 w 773882"/>
                <a:gd name="connsiteY0-590" fmla="*/ 38 h 2409510"/>
                <a:gd name="connsiteX1-591" fmla="*/ 117449 w 773882"/>
                <a:gd name="connsiteY1-592" fmla="*/ 606463 h 2409510"/>
                <a:gd name="connsiteX2-593" fmla="*/ 575442 w 773882"/>
                <a:gd name="connsiteY2-594" fmla="*/ 1074775 h 2409510"/>
                <a:gd name="connsiteX3-595" fmla="*/ 579411 w 773882"/>
                <a:gd name="connsiteY3-596" fmla="*/ 1260512 h 2409510"/>
                <a:gd name="connsiteX4-597" fmla="*/ 184124 w 773882"/>
                <a:gd name="connsiteY4-598" fmla="*/ 1626432 h 2409510"/>
                <a:gd name="connsiteX5-599" fmla="*/ 9499 w 773882"/>
                <a:gd name="connsiteY5-600" fmla="*/ 2336838 h 2409510"/>
                <a:gd name="connsiteX6-601" fmla="*/ 111099 w 773882"/>
                <a:gd name="connsiteY6-602" fmla="*/ 2327313 h 2409510"/>
                <a:gd name="connsiteX7-603" fmla="*/ 184124 w 773882"/>
                <a:gd name="connsiteY7-604" fmla="*/ 1816138 h 2409510"/>
                <a:gd name="connsiteX8-605" fmla="*/ 571474 w 773882"/>
                <a:gd name="connsiteY8-606" fmla="*/ 1324013 h 2409510"/>
                <a:gd name="connsiteX9-607" fmla="*/ 773880 w 773882"/>
                <a:gd name="connsiteY9-608" fmla="*/ 1142243 h 2409510"/>
                <a:gd name="connsiteX10-609" fmla="*/ 574649 w 773882"/>
                <a:gd name="connsiteY10-610" fmla="*/ 974763 h 2409510"/>
                <a:gd name="connsiteX11-611" fmla="*/ 180949 w 773882"/>
                <a:gd name="connsiteY11-612" fmla="*/ 492163 h 2409510"/>
                <a:gd name="connsiteX12-613" fmla="*/ 113480 w 773882"/>
                <a:gd name="connsiteY12-614" fmla="*/ 38 h 2409510"/>
                <a:gd name="connsiteX13-615" fmla="*/ 6324 w 773882"/>
                <a:gd name="connsiteY13-616" fmla="*/ 38 h 2409510"/>
                <a:gd name="connsiteX0-617" fmla="*/ 6324 w 773882"/>
                <a:gd name="connsiteY0-618" fmla="*/ 38 h 2407548"/>
                <a:gd name="connsiteX1-619" fmla="*/ 117449 w 773882"/>
                <a:gd name="connsiteY1-620" fmla="*/ 606463 h 2407548"/>
                <a:gd name="connsiteX2-621" fmla="*/ 575442 w 773882"/>
                <a:gd name="connsiteY2-622" fmla="*/ 1074775 h 2407548"/>
                <a:gd name="connsiteX3-623" fmla="*/ 579411 w 773882"/>
                <a:gd name="connsiteY3-624" fmla="*/ 1260512 h 2407548"/>
                <a:gd name="connsiteX4-625" fmla="*/ 184124 w 773882"/>
                <a:gd name="connsiteY4-626" fmla="*/ 1626432 h 2407548"/>
                <a:gd name="connsiteX5-627" fmla="*/ 9499 w 773882"/>
                <a:gd name="connsiteY5-628" fmla="*/ 2336838 h 2407548"/>
                <a:gd name="connsiteX6-629" fmla="*/ 111099 w 773882"/>
                <a:gd name="connsiteY6-630" fmla="*/ 2327313 h 2407548"/>
                <a:gd name="connsiteX7-631" fmla="*/ 184124 w 773882"/>
                <a:gd name="connsiteY7-632" fmla="*/ 1816138 h 2407548"/>
                <a:gd name="connsiteX8-633" fmla="*/ 571474 w 773882"/>
                <a:gd name="connsiteY8-634" fmla="*/ 1324013 h 2407548"/>
                <a:gd name="connsiteX9-635" fmla="*/ 773880 w 773882"/>
                <a:gd name="connsiteY9-636" fmla="*/ 1142243 h 2407548"/>
                <a:gd name="connsiteX10-637" fmla="*/ 574649 w 773882"/>
                <a:gd name="connsiteY10-638" fmla="*/ 974763 h 2407548"/>
                <a:gd name="connsiteX11-639" fmla="*/ 180949 w 773882"/>
                <a:gd name="connsiteY11-640" fmla="*/ 492163 h 2407548"/>
                <a:gd name="connsiteX12-641" fmla="*/ 113480 w 773882"/>
                <a:gd name="connsiteY12-642" fmla="*/ 38 h 2407548"/>
                <a:gd name="connsiteX13-643" fmla="*/ 6324 w 773882"/>
                <a:gd name="connsiteY13-644" fmla="*/ 38 h 2407548"/>
                <a:gd name="connsiteX0-645" fmla="*/ 6324 w 773882"/>
                <a:gd name="connsiteY0-646" fmla="*/ 38 h 2367963"/>
                <a:gd name="connsiteX1-647" fmla="*/ 117449 w 773882"/>
                <a:gd name="connsiteY1-648" fmla="*/ 606463 h 2367963"/>
                <a:gd name="connsiteX2-649" fmla="*/ 575442 w 773882"/>
                <a:gd name="connsiteY2-650" fmla="*/ 1074775 h 2367963"/>
                <a:gd name="connsiteX3-651" fmla="*/ 579411 w 773882"/>
                <a:gd name="connsiteY3-652" fmla="*/ 1260512 h 2367963"/>
                <a:gd name="connsiteX4-653" fmla="*/ 184124 w 773882"/>
                <a:gd name="connsiteY4-654" fmla="*/ 1626432 h 2367963"/>
                <a:gd name="connsiteX5-655" fmla="*/ 9499 w 773882"/>
                <a:gd name="connsiteY5-656" fmla="*/ 2336838 h 2367963"/>
                <a:gd name="connsiteX6-657" fmla="*/ 111099 w 773882"/>
                <a:gd name="connsiteY6-658" fmla="*/ 2327313 h 2367963"/>
                <a:gd name="connsiteX7-659" fmla="*/ 184124 w 773882"/>
                <a:gd name="connsiteY7-660" fmla="*/ 1816138 h 2367963"/>
                <a:gd name="connsiteX8-661" fmla="*/ 571474 w 773882"/>
                <a:gd name="connsiteY8-662" fmla="*/ 1324013 h 2367963"/>
                <a:gd name="connsiteX9-663" fmla="*/ 773880 w 773882"/>
                <a:gd name="connsiteY9-664" fmla="*/ 1142243 h 2367963"/>
                <a:gd name="connsiteX10-665" fmla="*/ 574649 w 773882"/>
                <a:gd name="connsiteY10-666" fmla="*/ 974763 h 2367963"/>
                <a:gd name="connsiteX11-667" fmla="*/ 180949 w 773882"/>
                <a:gd name="connsiteY11-668" fmla="*/ 492163 h 2367963"/>
                <a:gd name="connsiteX12-669" fmla="*/ 113480 w 773882"/>
                <a:gd name="connsiteY12-670" fmla="*/ 38 h 2367963"/>
                <a:gd name="connsiteX13-671" fmla="*/ 6324 w 773882"/>
                <a:gd name="connsiteY13-672" fmla="*/ 38 h 2367963"/>
                <a:gd name="connsiteX0-673" fmla="*/ 6324 w 773882"/>
                <a:gd name="connsiteY0-674" fmla="*/ 38 h 2336838"/>
                <a:gd name="connsiteX1-675" fmla="*/ 117449 w 773882"/>
                <a:gd name="connsiteY1-676" fmla="*/ 606463 h 2336838"/>
                <a:gd name="connsiteX2-677" fmla="*/ 575442 w 773882"/>
                <a:gd name="connsiteY2-678" fmla="*/ 1074775 h 2336838"/>
                <a:gd name="connsiteX3-679" fmla="*/ 579411 w 773882"/>
                <a:gd name="connsiteY3-680" fmla="*/ 1260512 h 2336838"/>
                <a:gd name="connsiteX4-681" fmla="*/ 184124 w 773882"/>
                <a:gd name="connsiteY4-682" fmla="*/ 1626432 h 2336838"/>
                <a:gd name="connsiteX5-683" fmla="*/ 9499 w 773882"/>
                <a:gd name="connsiteY5-684" fmla="*/ 2336838 h 2336838"/>
                <a:gd name="connsiteX6-685" fmla="*/ 111099 w 773882"/>
                <a:gd name="connsiteY6-686" fmla="*/ 2327313 h 2336838"/>
                <a:gd name="connsiteX7-687" fmla="*/ 184124 w 773882"/>
                <a:gd name="connsiteY7-688" fmla="*/ 1816138 h 2336838"/>
                <a:gd name="connsiteX8-689" fmla="*/ 571474 w 773882"/>
                <a:gd name="connsiteY8-690" fmla="*/ 1324013 h 2336838"/>
                <a:gd name="connsiteX9-691" fmla="*/ 773880 w 773882"/>
                <a:gd name="connsiteY9-692" fmla="*/ 1142243 h 2336838"/>
                <a:gd name="connsiteX10-693" fmla="*/ 574649 w 773882"/>
                <a:gd name="connsiteY10-694" fmla="*/ 974763 h 2336838"/>
                <a:gd name="connsiteX11-695" fmla="*/ 180949 w 773882"/>
                <a:gd name="connsiteY11-696" fmla="*/ 492163 h 2336838"/>
                <a:gd name="connsiteX12-697" fmla="*/ 113480 w 773882"/>
                <a:gd name="connsiteY12-698" fmla="*/ 38 h 2336838"/>
                <a:gd name="connsiteX13-699" fmla="*/ 6324 w 773882"/>
                <a:gd name="connsiteY13-700" fmla="*/ 38 h 2336838"/>
                <a:gd name="connsiteX0-701" fmla="*/ 6324 w 773882"/>
                <a:gd name="connsiteY0-702" fmla="*/ 38 h 2343129"/>
                <a:gd name="connsiteX1-703" fmla="*/ 117449 w 773882"/>
                <a:gd name="connsiteY1-704" fmla="*/ 606463 h 2343129"/>
                <a:gd name="connsiteX2-705" fmla="*/ 575442 w 773882"/>
                <a:gd name="connsiteY2-706" fmla="*/ 1074775 h 2343129"/>
                <a:gd name="connsiteX3-707" fmla="*/ 579411 w 773882"/>
                <a:gd name="connsiteY3-708" fmla="*/ 1260512 h 2343129"/>
                <a:gd name="connsiteX4-709" fmla="*/ 184124 w 773882"/>
                <a:gd name="connsiteY4-710" fmla="*/ 1626432 h 2343129"/>
                <a:gd name="connsiteX5-711" fmla="*/ 9499 w 773882"/>
                <a:gd name="connsiteY5-712" fmla="*/ 2336838 h 2343129"/>
                <a:gd name="connsiteX6-713" fmla="*/ 113480 w 773882"/>
                <a:gd name="connsiteY6-714" fmla="*/ 2341600 h 2343129"/>
                <a:gd name="connsiteX7-715" fmla="*/ 184124 w 773882"/>
                <a:gd name="connsiteY7-716" fmla="*/ 1816138 h 2343129"/>
                <a:gd name="connsiteX8-717" fmla="*/ 571474 w 773882"/>
                <a:gd name="connsiteY8-718" fmla="*/ 1324013 h 2343129"/>
                <a:gd name="connsiteX9-719" fmla="*/ 773880 w 773882"/>
                <a:gd name="connsiteY9-720" fmla="*/ 1142243 h 2343129"/>
                <a:gd name="connsiteX10-721" fmla="*/ 574649 w 773882"/>
                <a:gd name="connsiteY10-722" fmla="*/ 974763 h 2343129"/>
                <a:gd name="connsiteX11-723" fmla="*/ 180949 w 773882"/>
                <a:gd name="connsiteY11-724" fmla="*/ 492163 h 2343129"/>
                <a:gd name="connsiteX12-725" fmla="*/ 113480 w 773882"/>
                <a:gd name="connsiteY12-726" fmla="*/ 38 h 2343129"/>
                <a:gd name="connsiteX13-727" fmla="*/ 6324 w 773882"/>
                <a:gd name="connsiteY13-728" fmla="*/ 38 h 2343129"/>
                <a:gd name="connsiteX0-729" fmla="*/ 6324 w 773882"/>
                <a:gd name="connsiteY0-730" fmla="*/ 38 h 2343129"/>
                <a:gd name="connsiteX1-731" fmla="*/ 117449 w 773882"/>
                <a:gd name="connsiteY1-732" fmla="*/ 606463 h 2343129"/>
                <a:gd name="connsiteX2-733" fmla="*/ 575442 w 773882"/>
                <a:gd name="connsiteY2-734" fmla="*/ 1074775 h 2343129"/>
                <a:gd name="connsiteX3-735" fmla="*/ 579411 w 773882"/>
                <a:gd name="connsiteY3-736" fmla="*/ 1260512 h 2343129"/>
                <a:gd name="connsiteX4-737" fmla="*/ 184124 w 773882"/>
                <a:gd name="connsiteY4-738" fmla="*/ 1626432 h 2343129"/>
                <a:gd name="connsiteX5-739" fmla="*/ 9499 w 773882"/>
                <a:gd name="connsiteY5-740" fmla="*/ 2336838 h 2343129"/>
                <a:gd name="connsiteX6-741" fmla="*/ 113480 w 773882"/>
                <a:gd name="connsiteY6-742" fmla="*/ 2341600 h 2343129"/>
                <a:gd name="connsiteX7-743" fmla="*/ 184124 w 773882"/>
                <a:gd name="connsiteY7-744" fmla="*/ 1816138 h 2343129"/>
                <a:gd name="connsiteX8-745" fmla="*/ 571474 w 773882"/>
                <a:gd name="connsiteY8-746" fmla="*/ 1324013 h 2343129"/>
                <a:gd name="connsiteX9-747" fmla="*/ 773880 w 773882"/>
                <a:gd name="connsiteY9-748" fmla="*/ 1142243 h 2343129"/>
                <a:gd name="connsiteX10-749" fmla="*/ 574649 w 773882"/>
                <a:gd name="connsiteY10-750" fmla="*/ 974763 h 2343129"/>
                <a:gd name="connsiteX11-751" fmla="*/ 180949 w 773882"/>
                <a:gd name="connsiteY11-752" fmla="*/ 492163 h 2343129"/>
                <a:gd name="connsiteX12-753" fmla="*/ 113480 w 773882"/>
                <a:gd name="connsiteY12-754" fmla="*/ 38 h 2343129"/>
                <a:gd name="connsiteX13-755" fmla="*/ 6324 w 773882"/>
                <a:gd name="connsiteY13-756" fmla="*/ 38 h 2343129"/>
                <a:gd name="connsiteX0-757" fmla="*/ 6324 w 773882"/>
                <a:gd name="connsiteY0-758" fmla="*/ 38 h 2343129"/>
                <a:gd name="connsiteX1-759" fmla="*/ 117449 w 773882"/>
                <a:gd name="connsiteY1-760" fmla="*/ 606463 h 2343129"/>
                <a:gd name="connsiteX2-761" fmla="*/ 575442 w 773882"/>
                <a:gd name="connsiteY2-762" fmla="*/ 1074775 h 2343129"/>
                <a:gd name="connsiteX3-763" fmla="*/ 579411 w 773882"/>
                <a:gd name="connsiteY3-764" fmla="*/ 1260512 h 2343129"/>
                <a:gd name="connsiteX4-765" fmla="*/ 184124 w 773882"/>
                <a:gd name="connsiteY4-766" fmla="*/ 1626432 h 2343129"/>
                <a:gd name="connsiteX5-767" fmla="*/ 9499 w 773882"/>
                <a:gd name="connsiteY5-768" fmla="*/ 2336838 h 2343129"/>
                <a:gd name="connsiteX6-769" fmla="*/ 113480 w 773882"/>
                <a:gd name="connsiteY6-770" fmla="*/ 2341600 h 2343129"/>
                <a:gd name="connsiteX7-771" fmla="*/ 184124 w 773882"/>
                <a:gd name="connsiteY7-772" fmla="*/ 1816138 h 2343129"/>
                <a:gd name="connsiteX8-773" fmla="*/ 571474 w 773882"/>
                <a:gd name="connsiteY8-774" fmla="*/ 1324013 h 2343129"/>
                <a:gd name="connsiteX9-775" fmla="*/ 773880 w 773882"/>
                <a:gd name="connsiteY9-776" fmla="*/ 1142243 h 2343129"/>
                <a:gd name="connsiteX10-777" fmla="*/ 574649 w 773882"/>
                <a:gd name="connsiteY10-778" fmla="*/ 974763 h 2343129"/>
                <a:gd name="connsiteX11-779" fmla="*/ 180949 w 773882"/>
                <a:gd name="connsiteY11-780" fmla="*/ 492163 h 2343129"/>
                <a:gd name="connsiteX12-781" fmla="*/ 113480 w 773882"/>
                <a:gd name="connsiteY12-782" fmla="*/ 38 h 2343129"/>
                <a:gd name="connsiteX13-783" fmla="*/ 6324 w 773882"/>
                <a:gd name="connsiteY13-784" fmla="*/ 38 h 2343129"/>
                <a:gd name="connsiteX0-785" fmla="*/ 6324 w 773882"/>
                <a:gd name="connsiteY0-786" fmla="*/ 38 h 2343129"/>
                <a:gd name="connsiteX1-787" fmla="*/ 117449 w 773882"/>
                <a:gd name="connsiteY1-788" fmla="*/ 606463 h 2343129"/>
                <a:gd name="connsiteX2-789" fmla="*/ 575442 w 773882"/>
                <a:gd name="connsiteY2-790" fmla="*/ 1074775 h 2343129"/>
                <a:gd name="connsiteX3-791" fmla="*/ 579411 w 773882"/>
                <a:gd name="connsiteY3-792" fmla="*/ 1260512 h 2343129"/>
                <a:gd name="connsiteX4-793" fmla="*/ 184124 w 773882"/>
                <a:gd name="connsiteY4-794" fmla="*/ 1626432 h 2343129"/>
                <a:gd name="connsiteX5-795" fmla="*/ 9499 w 773882"/>
                <a:gd name="connsiteY5-796" fmla="*/ 2336838 h 2343129"/>
                <a:gd name="connsiteX6-797" fmla="*/ 113480 w 773882"/>
                <a:gd name="connsiteY6-798" fmla="*/ 2341600 h 2343129"/>
                <a:gd name="connsiteX7-799" fmla="*/ 184124 w 773882"/>
                <a:gd name="connsiteY7-800" fmla="*/ 1816138 h 2343129"/>
                <a:gd name="connsiteX8-801" fmla="*/ 571474 w 773882"/>
                <a:gd name="connsiteY8-802" fmla="*/ 1324013 h 2343129"/>
                <a:gd name="connsiteX9-803" fmla="*/ 773880 w 773882"/>
                <a:gd name="connsiteY9-804" fmla="*/ 1142243 h 2343129"/>
                <a:gd name="connsiteX10-805" fmla="*/ 574649 w 773882"/>
                <a:gd name="connsiteY10-806" fmla="*/ 974763 h 2343129"/>
                <a:gd name="connsiteX11-807" fmla="*/ 180949 w 773882"/>
                <a:gd name="connsiteY11-808" fmla="*/ 492163 h 2343129"/>
                <a:gd name="connsiteX12-809" fmla="*/ 113480 w 773882"/>
                <a:gd name="connsiteY12-810" fmla="*/ 38 h 2343129"/>
                <a:gd name="connsiteX13-811" fmla="*/ 6324 w 773882"/>
                <a:gd name="connsiteY13-812" fmla="*/ 38 h 2343129"/>
                <a:gd name="connsiteX0-813" fmla="*/ 6324 w 773882"/>
                <a:gd name="connsiteY0-814" fmla="*/ 38 h 2343129"/>
                <a:gd name="connsiteX1-815" fmla="*/ 117449 w 773882"/>
                <a:gd name="connsiteY1-816" fmla="*/ 606463 h 2343129"/>
                <a:gd name="connsiteX2-817" fmla="*/ 575442 w 773882"/>
                <a:gd name="connsiteY2-818" fmla="*/ 1074775 h 2343129"/>
                <a:gd name="connsiteX3-819" fmla="*/ 579411 w 773882"/>
                <a:gd name="connsiteY3-820" fmla="*/ 1260512 h 2343129"/>
                <a:gd name="connsiteX4-821" fmla="*/ 184124 w 773882"/>
                <a:gd name="connsiteY4-822" fmla="*/ 1626432 h 2343129"/>
                <a:gd name="connsiteX5-823" fmla="*/ 9499 w 773882"/>
                <a:gd name="connsiteY5-824" fmla="*/ 2336838 h 2343129"/>
                <a:gd name="connsiteX6-825" fmla="*/ 113480 w 773882"/>
                <a:gd name="connsiteY6-826" fmla="*/ 2341600 h 2343129"/>
                <a:gd name="connsiteX7-827" fmla="*/ 184124 w 773882"/>
                <a:gd name="connsiteY7-828" fmla="*/ 1816138 h 2343129"/>
                <a:gd name="connsiteX8-829" fmla="*/ 571474 w 773882"/>
                <a:gd name="connsiteY8-830" fmla="*/ 1324013 h 2343129"/>
                <a:gd name="connsiteX9-831" fmla="*/ 773880 w 773882"/>
                <a:gd name="connsiteY9-832" fmla="*/ 1142243 h 2343129"/>
                <a:gd name="connsiteX10-833" fmla="*/ 574649 w 773882"/>
                <a:gd name="connsiteY10-834" fmla="*/ 974763 h 2343129"/>
                <a:gd name="connsiteX11-835" fmla="*/ 180949 w 773882"/>
                <a:gd name="connsiteY11-836" fmla="*/ 492163 h 2343129"/>
                <a:gd name="connsiteX12-837" fmla="*/ 113480 w 773882"/>
                <a:gd name="connsiteY12-838" fmla="*/ 38 h 2343129"/>
                <a:gd name="connsiteX13-839" fmla="*/ 6324 w 773882"/>
                <a:gd name="connsiteY13-840" fmla="*/ 38 h 2343129"/>
                <a:gd name="connsiteX0-841" fmla="*/ 6324 w 773882"/>
                <a:gd name="connsiteY0-842" fmla="*/ 38 h 2343129"/>
                <a:gd name="connsiteX1-843" fmla="*/ 117449 w 773882"/>
                <a:gd name="connsiteY1-844" fmla="*/ 606463 h 2343129"/>
                <a:gd name="connsiteX2-845" fmla="*/ 575442 w 773882"/>
                <a:gd name="connsiteY2-846" fmla="*/ 1074775 h 2343129"/>
                <a:gd name="connsiteX3-847" fmla="*/ 579411 w 773882"/>
                <a:gd name="connsiteY3-848" fmla="*/ 1260512 h 2343129"/>
                <a:gd name="connsiteX4-849" fmla="*/ 184124 w 773882"/>
                <a:gd name="connsiteY4-850" fmla="*/ 1626432 h 2343129"/>
                <a:gd name="connsiteX5-851" fmla="*/ 9499 w 773882"/>
                <a:gd name="connsiteY5-852" fmla="*/ 2336838 h 2343129"/>
                <a:gd name="connsiteX6-853" fmla="*/ 113480 w 773882"/>
                <a:gd name="connsiteY6-854" fmla="*/ 2341600 h 2343129"/>
                <a:gd name="connsiteX7-855" fmla="*/ 184124 w 773882"/>
                <a:gd name="connsiteY7-856" fmla="*/ 1816138 h 2343129"/>
                <a:gd name="connsiteX8-857" fmla="*/ 571474 w 773882"/>
                <a:gd name="connsiteY8-858" fmla="*/ 1324013 h 2343129"/>
                <a:gd name="connsiteX9-859" fmla="*/ 773880 w 773882"/>
                <a:gd name="connsiteY9-860" fmla="*/ 1142243 h 2343129"/>
                <a:gd name="connsiteX10-861" fmla="*/ 574649 w 773882"/>
                <a:gd name="connsiteY10-862" fmla="*/ 974763 h 2343129"/>
                <a:gd name="connsiteX11-863" fmla="*/ 180949 w 773882"/>
                <a:gd name="connsiteY11-864" fmla="*/ 492163 h 2343129"/>
                <a:gd name="connsiteX12-865" fmla="*/ 113480 w 773882"/>
                <a:gd name="connsiteY12-866" fmla="*/ 38 h 2343129"/>
                <a:gd name="connsiteX13-867" fmla="*/ 6324 w 773882"/>
                <a:gd name="connsiteY13-868" fmla="*/ 38 h 2343129"/>
                <a:gd name="connsiteX0-869" fmla="*/ 6324 w 773882"/>
                <a:gd name="connsiteY0-870" fmla="*/ 38 h 2343129"/>
                <a:gd name="connsiteX1-871" fmla="*/ 117449 w 773882"/>
                <a:gd name="connsiteY1-872" fmla="*/ 606463 h 2343129"/>
                <a:gd name="connsiteX2-873" fmla="*/ 575442 w 773882"/>
                <a:gd name="connsiteY2-874" fmla="*/ 1074775 h 2343129"/>
                <a:gd name="connsiteX3-875" fmla="*/ 579411 w 773882"/>
                <a:gd name="connsiteY3-876" fmla="*/ 1260512 h 2343129"/>
                <a:gd name="connsiteX4-877" fmla="*/ 184124 w 773882"/>
                <a:gd name="connsiteY4-878" fmla="*/ 1626432 h 2343129"/>
                <a:gd name="connsiteX5-879" fmla="*/ 9499 w 773882"/>
                <a:gd name="connsiteY5-880" fmla="*/ 2336838 h 2343129"/>
                <a:gd name="connsiteX6-881" fmla="*/ 113480 w 773882"/>
                <a:gd name="connsiteY6-882" fmla="*/ 2341600 h 2343129"/>
                <a:gd name="connsiteX7-883" fmla="*/ 184124 w 773882"/>
                <a:gd name="connsiteY7-884" fmla="*/ 1816138 h 2343129"/>
                <a:gd name="connsiteX8-885" fmla="*/ 571474 w 773882"/>
                <a:gd name="connsiteY8-886" fmla="*/ 1324013 h 2343129"/>
                <a:gd name="connsiteX9-887" fmla="*/ 773880 w 773882"/>
                <a:gd name="connsiteY9-888" fmla="*/ 1142243 h 2343129"/>
                <a:gd name="connsiteX10-889" fmla="*/ 574649 w 773882"/>
                <a:gd name="connsiteY10-890" fmla="*/ 974763 h 2343129"/>
                <a:gd name="connsiteX11-891" fmla="*/ 180949 w 773882"/>
                <a:gd name="connsiteY11-892" fmla="*/ 492163 h 2343129"/>
                <a:gd name="connsiteX12-893" fmla="*/ 113480 w 773882"/>
                <a:gd name="connsiteY12-894" fmla="*/ 38 h 2343129"/>
                <a:gd name="connsiteX13-895" fmla="*/ 6324 w 773882"/>
                <a:gd name="connsiteY13-896" fmla="*/ 38 h 2343129"/>
                <a:gd name="connsiteX0-897" fmla="*/ 6324 w 773882"/>
                <a:gd name="connsiteY0-898" fmla="*/ 38 h 2343129"/>
                <a:gd name="connsiteX1-899" fmla="*/ 117449 w 773882"/>
                <a:gd name="connsiteY1-900" fmla="*/ 606463 h 2343129"/>
                <a:gd name="connsiteX2-901" fmla="*/ 575442 w 773882"/>
                <a:gd name="connsiteY2-902" fmla="*/ 1074775 h 2343129"/>
                <a:gd name="connsiteX3-903" fmla="*/ 579411 w 773882"/>
                <a:gd name="connsiteY3-904" fmla="*/ 1260512 h 2343129"/>
                <a:gd name="connsiteX4-905" fmla="*/ 184124 w 773882"/>
                <a:gd name="connsiteY4-906" fmla="*/ 1626432 h 2343129"/>
                <a:gd name="connsiteX5-907" fmla="*/ 9499 w 773882"/>
                <a:gd name="connsiteY5-908" fmla="*/ 2336838 h 2343129"/>
                <a:gd name="connsiteX6-909" fmla="*/ 113480 w 773882"/>
                <a:gd name="connsiteY6-910" fmla="*/ 2341600 h 2343129"/>
                <a:gd name="connsiteX7-911" fmla="*/ 184124 w 773882"/>
                <a:gd name="connsiteY7-912" fmla="*/ 1816138 h 2343129"/>
                <a:gd name="connsiteX8-913" fmla="*/ 571474 w 773882"/>
                <a:gd name="connsiteY8-914" fmla="*/ 1324013 h 2343129"/>
                <a:gd name="connsiteX9-915" fmla="*/ 773880 w 773882"/>
                <a:gd name="connsiteY9-916" fmla="*/ 1142243 h 2343129"/>
                <a:gd name="connsiteX10-917" fmla="*/ 574649 w 773882"/>
                <a:gd name="connsiteY10-918" fmla="*/ 974763 h 2343129"/>
                <a:gd name="connsiteX11-919" fmla="*/ 180949 w 773882"/>
                <a:gd name="connsiteY11-920" fmla="*/ 492163 h 2343129"/>
                <a:gd name="connsiteX12-921" fmla="*/ 113480 w 773882"/>
                <a:gd name="connsiteY12-922" fmla="*/ 38 h 2343129"/>
                <a:gd name="connsiteX13-923" fmla="*/ 6324 w 773882"/>
                <a:gd name="connsiteY13-924" fmla="*/ 38 h 2343129"/>
                <a:gd name="connsiteX0-925" fmla="*/ 6324 w 773881"/>
                <a:gd name="connsiteY0-926" fmla="*/ 38 h 2343129"/>
                <a:gd name="connsiteX1-927" fmla="*/ 117449 w 773881"/>
                <a:gd name="connsiteY1-928" fmla="*/ 606463 h 2343129"/>
                <a:gd name="connsiteX2-929" fmla="*/ 575442 w 773881"/>
                <a:gd name="connsiteY2-930" fmla="*/ 1074775 h 2343129"/>
                <a:gd name="connsiteX3-931" fmla="*/ 579411 w 773881"/>
                <a:gd name="connsiteY3-932" fmla="*/ 1260512 h 2343129"/>
                <a:gd name="connsiteX4-933" fmla="*/ 184124 w 773881"/>
                <a:gd name="connsiteY4-934" fmla="*/ 1626432 h 2343129"/>
                <a:gd name="connsiteX5-935" fmla="*/ 9499 w 773881"/>
                <a:gd name="connsiteY5-936" fmla="*/ 2336838 h 2343129"/>
                <a:gd name="connsiteX6-937" fmla="*/ 113480 w 773881"/>
                <a:gd name="connsiteY6-938" fmla="*/ 2341600 h 2343129"/>
                <a:gd name="connsiteX7-939" fmla="*/ 184124 w 773881"/>
                <a:gd name="connsiteY7-940" fmla="*/ 1816138 h 2343129"/>
                <a:gd name="connsiteX8-941" fmla="*/ 571474 w 773881"/>
                <a:gd name="connsiteY8-942" fmla="*/ 1324013 h 2343129"/>
                <a:gd name="connsiteX9-943" fmla="*/ 773880 w 773881"/>
                <a:gd name="connsiteY9-944" fmla="*/ 1142243 h 2343129"/>
                <a:gd name="connsiteX10-945" fmla="*/ 553218 w 773881"/>
                <a:gd name="connsiteY10-946" fmla="*/ 986670 h 2343129"/>
                <a:gd name="connsiteX11-947" fmla="*/ 180949 w 773881"/>
                <a:gd name="connsiteY11-948" fmla="*/ 492163 h 2343129"/>
                <a:gd name="connsiteX12-949" fmla="*/ 113480 w 773881"/>
                <a:gd name="connsiteY12-950" fmla="*/ 38 h 2343129"/>
                <a:gd name="connsiteX13-951" fmla="*/ 6324 w 773881"/>
                <a:gd name="connsiteY13-952" fmla="*/ 38 h 2343129"/>
                <a:gd name="connsiteX0-953" fmla="*/ 6324 w 773885"/>
                <a:gd name="connsiteY0-954" fmla="*/ 38 h 2343129"/>
                <a:gd name="connsiteX1-955" fmla="*/ 117449 w 773885"/>
                <a:gd name="connsiteY1-956" fmla="*/ 606463 h 2343129"/>
                <a:gd name="connsiteX2-957" fmla="*/ 575442 w 773885"/>
                <a:gd name="connsiteY2-958" fmla="*/ 1074775 h 2343129"/>
                <a:gd name="connsiteX3-959" fmla="*/ 579411 w 773885"/>
                <a:gd name="connsiteY3-960" fmla="*/ 1260512 h 2343129"/>
                <a:gd name="connsiteX4-961" fmla="*/ 184124 w 773885"/>
                <a:gd name="connsiteY4-962" fmla="*/ 1626432 h 2343129"/>
                <a:gd name="connsiteX5-963" fmla="*/ 9499 w 773885"/>
                <a:gd name="connsiteY5-964" fmla="*/ 2336838 h 2343129"/>
                <a:gd name="connsiteX6-965" fmla="*/ 113480 w 773885"/>
                <a:gd name="connsiteY6-966" fmla="*/ 2341600 h 2343129"/>
                <a:gd name="connsiteX7-967" fmla="*/ 184124 w 773885"/>
                <a:gd name="connsiteY7-968" fmla="*/ 1816138 h 2343129"/>
                <a:gd name="connsiteX8-969" fmla="*/ 571474 w 773885"/>
                <a:gd name="connsiteY8-970" fmla="*/ 1324013 h 2343129"/>
                <a:gd name="connsiteX9-971" fmla="*/ 773880 w 773885"/>
                <a:gd name="connsiteY9-972" fmla="*/ 1142243 h 2343129"/>
                <a:gd name="connsiteX10-973" fmla="*/ 553218 w 773885"/>
                <a:gd name="connsiteY10-974" fmla="*/ 986670 h 2343129"/>
                <a:gd name="connsiteX11-975" fmla="*/ 180949 w 773885"/>
                <a:gd name="connsiteY11-976" fmla="*/ 492163 h 2343129"/>
                <a:gd name="connsiteX12-977" fmla="*/ 113480 w 773885"/>
                <a:gd name="connsiteY12-978" fmla="*/ 38 h 2343129"/>
                <a:gd name="connsiteX13-979" fmla="*/ 6324 w 773885"/>
                <a:gd name="connsiteY13-980" fmla="*/ 38 h 2343129"/>
                <a:gd name="connsiteX0-981" fmla="*/ 6324 w 773881"/>
                <a:gd name="connsiteY0-982" fmla="*/ 38 h 2343129"/>
                <a:gd name="connsiteX1-983" fmla="*/ 117449 w 773881"/>
                <a:gd name="connsiteY1-984" fmla="*/ 606463 h 2343129"/>
                <a:gd name="connsiteX2-985" fmla="*/ 575442 w 773881"/>
                <a:gd name="connsiteY2-986" fmla="*/ 1074775 h 2343129"/>
                <a:gd name="connsiteX3-987" fmla="*/ 579411 w 773881"/>
                <a:gd name="connsiteY3-988" fmla="*/ 1260512 h 2343129"/>
                <a:gd name="connsiteX4-989" fmla="*/ 184124 w 773881"/>
                <a:gd name="connsiteY4-990" fmla="*/ 1626432 h 2343129"/>
                <a:gd name="connsiteX5-991" fmla="*/ 9499 w 773881"/>
                <a:gd name="connsiteY5-992" fmla="*/ 2336838 h 2343129"/>
                <a:gd name="connsiteX6-993" fmla="*/ 113480 w 773881"/>
                <a:gd name="connsiteY6-994" fmla="*/ 2341600 h 2343129"/>
                <a:gd name="connsiteX7-995" fmla="*/ 184124 w 773881"/>
                <a:gd name="connsiteY7-996" fmla="*/ 1816138 h 2343129"/>
                <a:gd name="connsiteX8-997" fmla="*/ 571474 w 773881"/>
                <a:gd name="connsiteY8-998" fmla="*/ 1324013 h 2343129"/>
                <a:gd name="connsiteX9-999" fmla="*/ 773880 w 773881"/>
                <a:gd name="connsiteY9-1000" fmla="*/ 1142243 h 2343129"/>
                <a:gd name="connsiteX10-1001" fmla="*/ 553218 w 773881"/>
                <a:gd name="connsiteY10-1002" fmla="*/ 986670 h 2343129"/>
                <a:gd name="connsiteX11-1003" fmla="*/ 123799 w 773881"/>
                <a:gd name="connsiteY11-1004" fmla="*/ 504069 h 2343129"/>
                <a:gd name="connsiteX12-1005" fmla="*/ 113480 w 773881"/>
                <a:gd name="connsiteY12-1006" fmla="*/ 38 h 2343129"/>
                <a:gd name="connsiteX13-1007" fmla="*/ 6324 w 773881"/>
                <a:gd name="connsiteY13-1008" fmla="*/ 38 h 2343129"/>
                <a:gd name="connsiteX0-1009" fmla="*/ 6324 w 773881"/>
                <a:gd name="connsiteY0-1010" fmla="*/ 38 h 2343129"/>
                <a:gd name="connsiteX1-1011" fmla="*/ 117449 w 773881"/>
                <a:gd name="connsiteY1-1012" fmla="*/ 606463 h 2343129"/>
                <a:gd name="connsiteX2-1013" fmla="*/ 575442 w 773881"/>
                <a:gd name="connsiteY2-1014" fmla="*/ 1074775 h 2343129"/>
                <a:gd name="connsiteX3-1015" fmla="*/ 579411 w 773881"/>
                <a:gd name="connsiteY3-1016" fmla="*/ 1260512 h 2343129"/>
                <a:gd name="connsiteX4-1017" fmla="*/ 184124 w 773881"/>
                <a:gd name="connsiteY4-1018" fmla="*/ 1626432 h 2343129"/>
                <a:gd name="connsiteX5-1019" fmla="*/ 9499 w 773881"/>
                <a:gd name="connsiteY5-1020" fmla="*/ 2336838 h 2343129"/>
                <a:gd name="connsiteX6-1021" fmla="*/ 113480 w 773881"/>
                <a:gd name="connsiteY6-1022" fmla="*/ 2341600 h 2343129"/>
                <a:gd name="connsiteX7-1023" fmla="*/ 184124 w 773881"/>
                <a:gd name="connsiteY7-1024" fmla="*/ 1816138 h 2343129"/>
                <a:gd name="connsiteX8-1025" fmla="*/ 571474 w 773881"/>
                <a:gd name="connsiteY8-1026" fmla="*/ 1324013 h 2343129"/>
                <a:gd name="connsiteX9-1027" fmla="*/ 773880 w 773881"/>
                <a:gd name="connsiteY9-1028" fmla="*/ 1142243 h 2343129"/>
                <a:gd name="connsiteX10-1029" fmla="*/ 553218 w 773881"/>
                <a:gd name="connsiteY10-1030" fmla="*/ 986670 h 2343129"/>
                <a:gd name="connsiteX11-1031" fmla="*/ 164280 w 773881"/>
                <a:gd name="connsiteY11-1032" fmla="*/ 494544 h 2343129"/>
                <a:gd name="connsiteX12-1033" fmla="*/ 113480 w 773881"/>
                <a:gd name="connsiteY12-1034" fmla="*/ 38 h 2343129"/>
                <a:gd name="connsiteX13-1035" fmla="*/ 6324 w 773881"/>
                <a:gd name="connsiteY13-1036" fmla="*/ 38 h 2343129"/>
                <a:gd name="connsiteX0-1037" fmla="*/ 6324 w 773881"/>
                <a:gd name="connsiteY0-1038" fmla="*/ 38 h 2343129"/>
                <a:gd name="connsiteX1-1039" fmla="*/ 117449 w 773881"/>
                <a:gd name="connsiteY1-1040" fmla="*/ 606463 h 2343129"/>
                <a:gd name="connsiteX2-1041" fmla="*/ 575442 w 773881"/>
                <a:gd name="connsiteY2-1042" fmla="*/ 1074775 h 2343129"/>
                <a:gd name="connsiteX3-1043" fmla="*/ 579411 w 773881"/>
                <a:gd name="connsiteY3-1044" fmla="*/ 1260512 h 2343129"/>
                <a:gd name="connsiteX4-1045" fmla="*/ 184124 w 773881"/>
                <a:gd name="connsiteY4-1046" fmla="*/ 1626432 h 2343129"/>
                <a:gd name="connsiteX5-1047" fmla="*/ 9499 w 773881"/>
                <a:gd name="connsiteY5-1048" fmla="*/ 2336838 h 2343129"/>
                <a:gd name="connsiteX6-1049" fmla="*/ 113480 w 773881"/>
                <a:gd name="connsiteY6-1050" fmla="*/ 2341600 h 2343129"/>
                <a:gd name="connsiteX7-1051" fmla="*/ 184124 w 773881"/>
                <a:gd name="connsiteY7-1052" fmla="*/ 1816138 h 2343129"/>
                <a:gd name="connsiteX8-1053" fmla="*/ 571474 w 773881"/>
                <a:gd name="connsiteY8-1054" fmla="*/ 1324013 h 2343129"/>
                <a:gd name="connsiteX9-1055" fmla="*/ 773880 w 773881"/>
                <a:gd name="connsiteY9-1056" fmla="*/ 1142243 h 2343129"/>
                <a:gd name="connsiteX10-1057" fmla="*/ 553218 w 773881"/>
                <a:gd name="connsiteY10-1058" fmla="*/ 986670 h 2343129"/>
                <a:gd name="connsiteX11-1059" fmla="*/ 164280 w 773881"/>
                <a:gd name="connsiteY11-1060" fmla="*/ 494544 h 2343129"/>
                <a:gd name="connsiteX12-1061" fmla="*/ 113480 w 773881"/>
                <a:gd name="connsiteY12-1062" fmla="*/ 38 h 2343129"/>
                <a:gd name="connsiteX13-1063" fmla="*/ 6324 w 773881"/>
                <a:gd name="connsiteY13-1064" fmla="*/ 38 h 2343129"/>
                <a:gd name="connsiteX0-1065" fmla="*/ 6324 w 773881"/>
                <a:gd name="connsiteY0-1066" fmla="*/ 38 h 2343129"/>
                <a:gd name="connsiteX1-1067" fmla="*/ 117449 w 773881"/>
                <a:gd name="connsiteY1-1068" fmla="*/ 606463 h 2343129"/>
                <a:gd name="connsiteX2-1069" fmla="*/ 575442 w 773881"/>
                <a:gd name="connsiteY2-1070" fmla="*/ 1074775 h 2343129"/>
                <a:gd name="connsiteX3-1071" fmla="*/ 579411 w 773881"/>
                <a:gd name="connsiteY3-1072" fmla="*/ 1260512 h 2343129"/>
                <a:gd name="connsiteX4-1073" fmla="*/ 184124 w 773881"/>
                <a:gd name="connsiteY4-1074" fmla="*/ 1626432 h 2343129"/>
                <a:gd name="connsiteX5-1075" fmla="*/ 9499 w 773881"/>
                <a:gd name="connsiteY5-1076" fmla="*/ 2336838 h 2343129"/>
                <a:gd name="connsiteX6-1077" fmla="*/ 113480 w 773881"/>
                <a:gd name="connsiteY6-1078" fmla="*/ 2341600 h 2343129"/>
                <a:gd name="connsiteX7-1079" fmla="*/ 184124 w 773881"/>
                <a:gd name="connsiteY7-1080" fmla="*/ 1816138 h 2343129"/>
                <a:gd name="connsiteX8-1081" fmla="*/ 571474 w 773881"/>
                <a:gd name="connsiteY8-1082" fmla="*/ 1324013 h 2343129"/>
                <a:gd name="connsiteX9-1083" fmla="*/ 773880 w 773881"/>
                <a:gd name="connsiteY9-1084" fmla="*/ 1142243 h 2343129"/>
                <a:gd name="connsiteX10-1085" fmla="*/ 553218 w 773881"/>
                <a:gd name="connsiteY10-1086" fmla="*/ 986670 h 2343129"/>
                <a:gd name="connsiteX11-1087" fmla="*/ 164280 w 773881"/>
                <a:gd name="connsiteY11-1088" fmla="*/ 494544 h 2343129"/>
                <a:gd name="connsiteX12-1089" fmla="*/ 113480 w 773881"/>
                <a:gd name="connsiteY12-1090" fmla="*/ 38 h 2343129"/>
                <a:gd name="connsiteX13-1091" fmla="*/ 6324 w 773881"/>
                <a:gd name="connsiteY13-1092" fmla="*/ 38 h 2343129"/>
                <a:gd name="connsiteX0-1093" fmla="*/ 6324 w 773881"/>
                <a:gd name="connsiteY0-1094" fmla="*/ 38 h 2343129"/>
                <a:gd name="connsiteX1-1095" fmla="*/ 117449 w 773881"/>
                <a:gd name="connsiteY1-1096" fmla="*/ 606463 h 2343129"/>
                <a:gd name="connsiteX2-1097" fmla="*/ 575442 w 773881"/>
                <a:gd name="connsiteY2-1098" fmla="*/ 1074775 h 2343129"/>
                <a:gd name="connsiteX3-1099" fmla="*/ 579411 w 773881"/>
                <a:gd name="connsiteY3-1100" fmla="*/ 1260512 h 2343129"/>
                <a:gd name="connsiteX4-1101" fmla="*/ 184124 w 773881"/>
                <a:gd name="connsiteY4-1102" fmla="*/ 1626432 h 2343129"/>
                <a:gd name="connsiteX5-1103" fmla="*/ 9499 w 773881"/>
                <a:gd name="connsiteY5-1104" fmla="*/ 2336838 h 2343129"/>
                <a:gd name="connsiteX6-1105" fmla="*/ 113480 w 773881"/>
                <a:gd name="connsiteY6-1106" fmla="*/ 2341600 h 2343129"/>
                <a:gd name="connsiteX7-1107" fmla="*/ 184124 w 773881"/>
                <a:gd name="connsiteY7-1108" fmla="*/ 1816138 h 2343129"/>
                <a:gd name="connsiteX8-1109" fmla="*/ 571474 w 773881"/>
                <a:gd name="connsiteY8-1110" fmla="*/ 1324013 h 2343129"/>
                <a:gd name="connsiteX9-1111" fmla="*/ 773880 w 773881"/>
                <a:gd name="connsiteY9-1112" fmla="*/ 1142243 h 2343129"/>
                <a:gd name="connsiteX10-1113" fmla="*/ 553218 w 773881"/>
                <a:gd name="connsiteY10-1114" fmla="*/ 986670 h 2343129"/>
                <a:gd name="connsiteX11-1115" fmla="*/ 164280 w 773881"/>
                <a:gd name="connsiteY11-1116" fmla="*/ 494544 h 2343129"/>
                <a:gd name="connsiteX12-1117" fmla="*/ 113480 w 773881"/>
                <a:gd name="connsiteY12-1118" fmla="*/ 38 h 2343129"/>
                <a:gd name="connsiteX13-1119" fmla="*/ 6324 w 773881"/>
                <a:gd name="connsiteY13-1120" fmla="*/ 38 h 2343129"/>
                <a:gd name="connsiteX0-1121" fmla="*/ 6324 w 773881"/>
                <a:gd name="connsiteY0-1122" fmla="*/ 38 h 2343129"/>
                <a:gd name="connsiteX1-1123" fmla="*/ 117449 w 773881"/>
                <a:gd name="connsiteY1-1124" fmla="*/ 606463 h 2343129"/>
                <a:gd name="connsiteX2-1125" fmla="*/ 575442 w 773881"/>
                <a:gd name="connsiteY2-1126" fmla="*/ 1074775 h 2343129"/>
                <a:gd name="connsiteX3-1127" fmla="*/ 579411 w 773881"/>
                <a:gd name="connsiteY3-1128" fmla="*/ 1260512 h 2343129"/>
                <a:gd name="connsiteX4-1129" fmla="*/ 184124 w 773881"/>
                <a:gd name="connsiteY4-1130" fmla="*/ 1626432 h 2343129"/>
                <a:gd name="connsiteX5-1131" fmla="*/ 9499 w 773881"/>
                <a:gd name="connsiteY5-1132" fmla="*/ 2336838 h 2343129"/>
                <a:gd name="connsiteX6-1133" fmla="*/ 113480 w 773881"/>
                <a:gd name="connsiteY6-1134" fmla="*/ 2341600 h 2343129"/>
                <a:gd name="connsiteX7-1135" fmla="*/ 184124 w 773881"/>
                <a:gd name="connsiteY7-1136" fmla="*/ 1816138 h 2343129"/>
                <a:gd name="connsiteX8-1137" fmla="*/ 571474 w 773881"/>
                <a:gd name="connsiteY8-1138" fmla="*/ 1324013 h 2343129"/>
                <a:gd name="connsiteX9-1139" fmla="*/ 773880 w 773881"/>
                <a:gd name="connsiteY9-1140" fmla="*/ 1142243 h 2343129"/>
                <a:gd name="connsiteX10-1141" fmla="*/ 553218 w 773881"/>
                <a:gd name="connsiteY10-1142" fmla="*/ 986670 h 2343129"/>
                <a:gd name="connsiteX11-1143" fmla="*/ 164280 w 773881"/>
                <a:gd name="connsiteY11-1144" fmla="*/ 494544 h 2343129"/>
                <a:gd name="connsiteX12-1145" fmla="*/ 113480 w 773881"/>
                <a:gd name="connsiteY12-1146" fmla="*/ 38 h 2343129"/>
                <a:gd name="connsiteX13-1147" fmla="*/ 6324 w 773881"/>
                <a:gd name="connsiteY13-1148" fmla="*/ 38 h 2343129"/>
                <a:gd name="connsiteX0-1149" fmla="*/ 6324 w 773881"/>
                <a:gd name="connsiteY0-1150" fmla="*/ 38 h 2343129"/>
                <a:gd name="connsiteX1-1151" fmla="*/ 117449 w 773881"/>
                <a:gd name="connsiteY1-1152" fmla="*/ 606463 h 2343129"/>
                <a:gd name="connsiteX2-1153" fmla="*/ 575442 w 773881"/>
                <a:gd name="connsiteY2-1154" fmla="*/ 1074775 h 2343129"/>
                <a:gd name="connsiteX3-1155" fmla="*/ 579411 w 773881"/>
                <a:gd name="connsiteY3-1156" fmla="*/ 1260512 h 2343129"/>
                <a:gd name="connsiteX4-1157" fmla="*/ 184124 w 773881"/>
                <a:gd name="connsiteY4-1158" fmla="*/ 1626432 h 2343129"/>
                <a:gd name="connsiteX5-1159" fmla="*/ 9499 w 773881"/>
                <a:gd name="connsiteY5-1160" fmla="*/ 2336838 h 2343129"/>
                <a:gd name="connsiteX6-1161" fmla="*/ 113480 w 773881"/>
                <a:gd name="connsiteY6-1162" fmla="*/ 2341600 h 2343129"/>
                <a:gd name="connsiteX7-1163" fmla="*/ 184124 w 773881"/>
                <a:gd name="connsiteY7-1164" fmla="*/ 1816138 h 2343129"/>
                <a:gd name="connsiteX8-1165" fmla="*/ 571474 w 773881"/>
                <a:gd name="connsiteY8-1166" fmla="*/ 1324013 h 2343129"/>
                <a:gd name="connsiteX9-1167" fmla="*/ 773880 w 773881"/>
                <a:gd name="connsiteY9-1168" fmla="*/ 1142243 h 2343129"/>
                <a:gd name="connsiteX10-1169" fmla="*/ 553218 w 773881"/>
                <a:gd name="connsiteY10-1170" fmla="*/ 986670 h 2343129"/>
                <a:gd name="connsiteX11-1171" fmla="*/ 164280 w 773881"/>
                <a:gd name="connsiteY11-1172" fmla="*/ 494544 h 2343129"/>
                <a:gd name="connsiteX12-1173" fmla="*/ 113480 w 773881"/>
                <a:gd name="connsiteY12-1174" fmla="*/ 38 h 2343129"/>
                <a:gd name="connsiteX13-1175" fmla="*/ 6324 w 773881"/>
                <a:gd name="connsiteY13-1176" fmla="*/ 38 h 2343129"/>
                <a:gd name="connsiteX0-1177" fmla="*/ 6324 w 773881"/>
                <a:gd name="connsiteY0-1178" fmla="*/ 38 h 2343129"/>
                <a:gd name="connsiteX1-1179" fmla="*/ 117449 w 773881"/>
                <a:gd name="connsiteY1-1180" fmla="*/ 606463 h 2343129"/>
                <a:gd name="connsiteX2-1181" fmla="*/ 575442 w 773881"/>
                <a:gd name="connsiteY2-1182" fmla="*/ 1074775 h 2343129"/>
                <a:gd name="connsiteX3-1183" fmla="*/ 579411 w 773881"/>
                <a:gd name="connsiteY3-1184" fmla="*/ 1260512 h 2343129"/>
                <a:gd name="connsiteX4-1185" fmla="*/ 184124 w 773881"/>
                <a:gd name="connsiteY4-1186" fmla="*/ 1626432 h 2343129"/>
                <a:gd name="connsiteX5-1187" fmla="*/ 9499 w 773881"/>
                <a:gd name="connsiteY5-1188" fmla="*/ 2336838 h 2343129"/>
                <a:gd name="connsiteX6-1189" fmla="*/ 113480 w 773881"/>
                <a:gd name="connsiteY6-1190" fmla="*/ 2341600 h 2343129"/>
                <a:gd name="connsiteX7-1191" fmla="*/ 184124 w 773881"/>
                <a:gd name="connsiteY7-1192" fmla="*/ 1816138 h 2343129"/>
                <a:gd name="connsiteX8-1193" fmla="*/ 571474 w 773881"/>
                <a:gd name="connsiteY8-1194" fmla="*/ 1324013 h 2343129"/>
                <a:gd name="connsiteX9-1195" fmla="*/ 773880 w 773881"/>
                <a:gd name="connsiteY9-1196" fmla="*/ 1142243 h 2343129"/>
                <a:gd name="connsiteX10-1197" fmla="*/ 553218 w 773881"/>
                <a:gd name="connsiteY10-1198" fmla="*/ 986670 h 2343129"/>
                <a:gd name="connsiteX11-1199" fmla="*/ 176186 w 773881"/>
                <a:gd name="connsiteY11-1200" fmla="*/ 535025 h 2343129"/>
                <a:gd name="connsiteX12-1201" fmla="*/ 113480 w 773881"/>
                <a:gd name="connsiteY12-1202" fmla="*/ 38 h 2343129"/>
                <a:gd name="connsiteX13-1203" fmla="*/ 6324 w 773881"/>
                <a:gd name="connsiteY13-1204" fmla="*/ 38 h 2343129"/>
                <a:gd name="connsiteX0-1205" fmla="*/ 6324 w 773881"/>
                <a:gd name="connsiteY0-1206" fmla="*/ 38 h 2343129"/>
                <a:gd name="connsiteX1-1207" fmla="*/ 117449 w 773881"/>
                <a:gd name="connsiteY1-1208" fmla="*/ 606463 h 2343129"/>
                <a:gd name="connsiteX2-1209" fmla="*/ 575442 w 773881"/>
                <a:gd name="connsiteY2-1210" fmla="*/ 1074775 h 2343129"/>
                <a:gd name="connsiteX3-1211" fmla="*/ 579411 w 773881"/>
                <a:gd name="connsiteY3-1212" fmla="*/ 1260512 h 2343129"/>
                <a:gd name="connsiteX4-1213" fmla="*/ 184124 w 773881"/>
                <a:gd name="connsiteY4-1214" fmla="*/ 1626432 h 2343129"/>
                <a:gd name="connsiteX5-1215" fmla="*/ 9499 w 773881"/>
                <a:gd name="connsiteY5-1216" fmla="*/ 2336838 h 2343129"/>
                <a:gd name="connsiteX6-1217" fmla="*/ 113480 w 773881"/>
                <a:gd name="connsiteY6-1218" fmla="*/ 2341600 h 2343129"/>
                <a:gd name="connsiteX7-1219" fmla="*/ 184124 w 773881"/>
                <a:gd name="connsiteY7-1220" fmla="*/ 1816138 h 2343129"/>
                <a:gd name="connsiteX8-1221" fmla="*/ 571474 w 773881"/>
                <a:gd name="connsiteY8-1222" fmla="*/ 1324013 h 2343129"/>
                <a:gd name="connsiteX9-1223" fmla="*/ 773880 w 773881"/>
                <a:gd name="connsiteY9-1224" fmla="*/ 1142243 h 2343129"/>
                <a:gd name="connsiteX10-1225" fmla="*/ 553218 w 773881"/>
                <a:gd name="connsiteY10-1226" fmla="*/ 986670 h 2343129"/>
                <a:gd name="connsiteX11-1227" fmla="*/ 176186 w 773881"/>
                <a:gd name="connsiteY11-1228" fmla="*/ 535025 h 2343129"/>
                <a:gd name="connsiteX12-1229" fmla="*/ 113480 w 773881"/>
                <a:gd name="connsiteY12-1230" fmla="*/ 38 h 2343129"/>
                <a:gd name="connsiteX13-1231" fmla="*/ 6324 w 773881"/>
                <a:gd name="connsiteY13-1232" fmla="*/ 38 h 2343129"/>
                <a:gd name="connsiteX0-1233" fmla="*/ 6324 w 773881"/>
                <a:gd name="connsiteY0-1234" fmla="*/ 38 h 2343129"/>
                <a:gd name="connsiteX1-1235" fmla="*/ 117449 w 773881"/>
                <a:gd name="connsiteY1-1236" fmla="*/ 606463 h 2343129"/>
                <a:gd name="connsiteX2-1237" fmla="*/ 575442 w 773881"/>
                <a:gd name="connsiteY2-1238" fmla="*/ 1074775 h 2343129"/>
                <a:gd name="connsiteX3-1239" fmla="*/ 579411 w 773881"/>
                <a:gd name="connsiteY3-1240" fmla="*/ 1260512 h 2343129"/>
                <a:gd name="connsiteX4-1241" fmla="*/ 184124 w 773881"/>
                <a:gd name="connsiteY4-1242" fmla="*/ 1626432 h 2343129"/>
                <a:gd name="connsiteX5-1243" fmla="*/ 9499 w 773881"/>
                <a:gd name="connsiteY5-1244" fmla="*/ 2336838 h 2343129"/>
                <a:gd name="connsiteX6-1245" fmla="*/ 113480 w 773881"/>
                <a:gd name="connsiteY6-1246" fmla="*/ 2341600 h 2343129"/>
                <a:gd name="connsiteX7-1247" fmla="*/ 184124 w 773881"/>
                <a:gd name="connsiteY7-1248" fmla="*/ 1816138 h 2343129"/>
                <a:gd name="connsiteX8-1249" fmla="*/ 571474 w 773881"/>
                <a:gd name="connsiteY8-1250" fmla="*/ 1324013 h 2343129"/>
                <a:gd name="connsiteX9-1251" fmla="*/ 773880 w 773881"/>
                <a:gd name="connsiteY9-1252" fmla="*/ 1142243 h 2343129"/>
                <a:gd name="connsiteX10-1253" fmla="*/ 553218 w 773881"/>
                <a:gd name="connsiteY10-1254" fmla="*/ 986670 h 2343129"/>
                <a:gd name="connsiteX11-1255" fmla="*/ 176186 w 773881"/>
                <a:gd name="connsiteY11-1256" fmla="*/ 535025 h 2343129"/>
                <a:gd name="connsiteX12-1257" fmla="*/ 113480 w 773881"/>
                <a:gd name="connsiteY12-1258" fmla="*/ 38 h 2343129"/>
                <a:gd name="connsiteX13-1259" fmla="*/ 6324 w 773881"/>
                <a:gd name="connsiteY13-1260" fmla="*/ 38 h 2343129"/>
                <a:gd name="connsiteX0-1261" fmla="*/ 6324 w 773881"/>
                <a:gd name="connsiteY0-1262" fmla="*/ 38 h 2343129"/>
                <a:gd name="connsiteX1-1263" fmla="*/ 117449 w 773881"/>
                <a:gd name="connsiteY1-1264" fmla="*/ 606463 h 2343129"/>
                <a:gd name="connsiteX2-1265" fmla="*/ 575442 w 773881"/>
                <a:gd name="connsiteY2-1266" fmla="*/ 1074775 h 2343129"/>
                <a:gd name="connsiteX3-1267" fmla="*/ 579411 w 773881"/>
                <a:gd name="connsiteY3-1268" fmla="*/ 1260512 h 2343129"/>
                <a:gd name="connsiteX4-1269" fmla="*/ 184124 w 773881"/>
                <a:gd name="connsiteY4-1270" fmla="*/ 1626432 h 2343129"/>
                <a:gd name="connsiteX5-1271" fmla="*/ 9499 w 773881"/>
                <a:gd name="connsiteY5-1272" fmla="*/ 2336838 h 2343129"/>
                <a:gd name="connsiteX6-1273" fmla="*/ 113480 w 773881"/>
                <a:gd name="connsiteY6-1274" fmla="*/ 2341600 h 2343129"/>
                <a:gd name="connsiteX7-1275" fmla="*/ 184124 w 773881"/>
                <a:gd name="connsiteY7-1276" fmla="*/ 1816138 h 2343129"/>
                <a:gd name="connsiteX8-1277" fmla="*/ 571474 w 773881"/>
                <a:gd name="connsiteY8-1278" fmla="*/ 1324013 h 2343129"/>
                <a:gd name="connsiteX9-1279" fmla="*/ 773880 w 773881"/>
                <a:gd name="connsiteY9-1280" fmla="*/ 1142243 h 2343129"/>
                <a:gd name="connsiteX10-1281" fmla="*/ 553218 w 773881"/>
                <a:gd name="connsiteY10-1282" fmla="*/ 986670 h 2343129"/>
                <a:gd name="connsiteX11-1283" fmla="*/ 176186 w 773881"/>
                <a:gd name="connsiteY11-1284" fmla="*/ 535025 h 2343129"/>
                <a:gd name="connsiteX12-1285" fmla="*/ 113480 w 773881"/>
                <a:gd name="connsiteY12-1286" fmla="*/ 38 h 2343129"/>
                <a:gd name="connsiteX13-1287" fmla="*/ 6324 w 773881"/>
                <a:gd name="connsiteY13-1288" fmla="*/ 38 h 2343129"/>
                <a:gd name="connsiteX0-1289" fmla="*/ 6324 w 773881"/>
                <a:gd name="connsiteY0-1290" fmla="*/ 38 h 2343129"/>
                <a:gd name="connsiteX1-1291" fmla="*/ 117449 w 773881"/>
                <a:gd name="connsiteY1-1292" fmla="*/ 606463 h 2343129"/>
                <a:gd name="connsiteX2-1293" fmla="*/ 575442 w 773881"/>
                <a:gd name="connsiteY2-1294" fmla="*/ 1074775 h 2343129"/>
                <a:gd name="connsiteX3-1295" fmla="*/ 579411 w 773881"/>
                <a:gd name="connsiteY3-1296" fmla="*/ 1260512 h 2343129"/>
                <a:gd name="connsiteX4-1297" fmla="*/ 184124 w 773881"/>
                <a:gd name="connsiteY4-1298" fmla="*/ 1626432 h 2343129"/>
                <a:gd name="connsiteX5-1299" fmla="*/ 9499 w 773881"/>
                <a:gd name="connsiteY5-1300" fmla="*/ 2336838 h 2343129"/>
                <a:gd name="connsiteX6-1301" fmla="*/ 113480 w 773881"/>
                <a:gd name="connsiteY6-1302" fmla="*/ 2341600 h 2343129"/>
                <a:gd name="connsiteX7-1303" fmla="*/ 184124 w 773881"/>
                <a:gd name="connsiteY7-1304" fmla="*/ 1816138 h 2343129"/>
                <a:gd name="connsiteX8-1305" fmla="*/ 571474 w 773881"/>
                <a:gd name="connsiteY8-1306" fmla="*/ 1324013 h 2343129"/>
                <a:gd name="connsiteX9-1307" fmla="*/ 773880 w 773881"/>
                <a:gd name="connsiteY9-1308" fmla="*/ 1142243 h 2343129"/>
                <a:gd name="connsiteX10-1309" fmla="*/ 550837 w 773881"/>
                <a:gd name="connsiteY10-1310" fmla="*/ 986670 h 2343129"/>
                <a:gd name="connsiteX11-1311" fmla="*/ 176186 w 773881"/>
                <a:gd name="connsiteY11-1312" fmla="*/ 535025 h 2343129"/>
                <a:gd name="connsiteX12-1313" fmla="*/ 113480 w 773881"/>
                <a:gd name="connsiteY12-1314" fmla="*/ 38 h 2343129"/>
                <a:gd name="connsiteX13-1315" fmla="*/ 6324 w 773881"/>
                <a:gd name="connsiteY13-1316" fmla="*/ 38 h 2343129"/>
                <a:gd name="connsiteX0-1317" fmla="*/ 6324 w 773881"/>
                <a:gd name="connsiteY0-1318" fmla="*/ 38 h 2343129"/>
                <a:gd name="connsiteX1-1319" fmla="*/ 117449 w 773881"/>
                <a:gd name="connsiteY1-1320" fmla="*/ 606463 h 2343129"/>
                <a:gd name="connsiteX2-1321" fmla="*/ 575442 w 773881"/>
                <a:gd name="connsiteY2-1322" fmla="*/ 1074775 h 2343129"/>
                <a:gd name="connsiteX3-1323" fmla="*/ 579411 w 773881"/>
                <a:gd name="connsiteY3-1324" fmla="*/ 1260512 h 2343129"/>
                <a:gd name="connsiteX4-1325" fmla="*/ 184124 w 773881"/>
                <a:gd name="connsiteY4-1326" fmla="*/ 1626432 h 2343129"/>
                <a:gd name="connsiteX5-1327" fmla="*/ 9499 w 773881"/>
                <a:gd name="connsiteY5-1328" fmla="*/ 2336838 h 2343129"/>
                <a:gd name="connsiteX6-1329" fmla="*/ 113480 w 773881"/>
                <a:gd name="connsiteY6-1330" fmla="*/ 2341600 h 2343129"/>
                <a:gd name="connsiteX7-1331" fmla="*/ 184124 w 773881"/>
                <a:gd name="connsiteY7-1332" fmla="*/ 1816138 h 2343129"/>
                <a:gd name="connsiteX8-1333" fmla="*/ 571474 w 773881"/>
                <a:gd name="connsiteY8-1334" fmla="*/ 1324013 h 2343129"/>
                <a:gd name="connsiteX9-1335" fmla="*/ 773880 w 773881"/>
                <a:gd name="connsiteY9-1336" fmla="*/ 1142243 h 2343129"/>
                <a:gd name="connsiteX10-1337" fmla="*/ 550837 w 773881"/>
                <a:gd name="connsiteY10-1338" fmla="*/ 986670 h 2343129"/>
                <a:gd name="connsiteX11-1339" fmla="*/ 176186 w 773881"/>
                <a:gd name="connsiteY11-1340" fmla="*/ 535025 h 2343129"/>
                <a:gd name="connsiteX12-1341" fmla="*/ 113480 w 773881"/>
                <a:gd name="connsiteY12-1342" fmla="*/ 38 h 2343129"/>
                <a:gd name="connsiteX13-1343" fmla="*/ 6324 w 773881"/>
                <a:gd name="connsiteY13-1344" fmla="*/ 38 h 2343129"/>
                <a:gd name="connsiteX0-1345" fmla="*/ 6324 w 773881"/>
                <a:gd name="connsiteY0-1346" fmla="*/ 38 h 2343129"/>
                <a:gd name="connsiteX1-1347" fmla="*/ 117449 w 773881"/>
                <a:gd name="connsiteY1-1348" fmla="*/ 606463 h 2343129"/>
                <a:gd name="connsiteX2-1349" fmla="*/ 575442 w 773881"/>
                <a:gd name="connsiteY2-1350" fmla="*/ 1074775 h 2343129"/>
                <a:gd name="connsiteX3-1351" fmla="*/ 579411 w 773881"/>
                <a:gd name="connsiteY3-1352" fmla="*/ 1260512 h 2343129"/>
                <a:gd name="connsiteX4-1353" fmla="*/ 184124 w 773881"/>
                <a:gd name="connsiteY4-1354" fmla="*/ 1626432 h 2343129"/>
                <a:gd name="connsiteX5-1355" fmla="*/ 9499 w 773881"/>
                <a:gd name="connsiteY5-1356" fmla="*/ 2336838 h 2343129"/>
                <a:gd name="connsiteX6-1357" fmla="*/ 113480 w 773881"/>
                <a:gd name="connsiteY6-1358" fmla="*/ 2341600 h 2343129"/>
                <a:gd name="connsiteX7-1359" fmla="*/ 184124 w 773881"/>
                <a:gd name="connsiteY7-1360" fmla="*/ 1816138 h 2343129"/>
                <a:gd name="connsiteX8-1361" fmla="*/ 571474 w 773881"/>
                <a:gd name="connsiteY8-1362" fmla="*/ 1324013 h 2343129"/>
                <a:gd name="connsiteX9-1363" fmla="*/ 773880 w 773881"/>
                <a:gd name="connsiteY9-1364" fmla="*/ 1142243 h 2343129"/>
                <a:gd name="connsiteX10-1365" fmla="*/ 550837 w 773881"/>
                <a:gd name="connsiteY10-1366" fmla="*/ 986670 h 2343129"/>
                <a:gd name="connsiteX11-1367" fmla="*/ 176186 w 773881"/>
                <a:gd name="connsiteY11-1368" fmla="*/ 535025 h 2343129"/>
                <a:gd name="connsiteX12-1369" fmla="*/ 113480 w 773881"/>
                <a:gd name="connsiteY12-1370" fmla="*/ 38 h 2343129"/>
                <a:gd name="connsiteX13-1371" fmla="*/ 6324 w 773881"/>
                <a:gd name="connsiteY13-1372" fmla="*/ 38 h 2343129"/>
                <a:gd name="connsiteX0-1373" fmla="*/ 6324 w 690539"/>
                <a:gd name="connsiteY0-1374" fmla="*/ 38 h 2343129"/>
                <a:gd name="connsiteX1-1375" fmla="*/ 117449 w 690539"/>
                <a:gd name="connsiteY1-1376" fmla="*/ 606463 h 2343129"/>
                <a:gd name="connsiteX2-1377" fmla="*/ 575442 w 690539"/>
                <a:gd name="connsiteY2-1378" fmla="*/ 1074775 h 2343129"/>
                <a:gd name="connsiteX3-1379" fmla="*/ 579411 w 690539"/>
                <a:gd name="connsiteY3-1380" fmla="*/ 1260512 h 2343129"/>
                <a:gd name="connsiteX4-1381" fmla="*/ 184124 w 690539"/>
                <a:gd name="connsiteY4-1382" fmla="*/ 1626432 h 2343129"/>
                <a:gd name="connsiteX5-1383" fmla="*/ 9499 w 690539"/>
                <a:gd name="connsiteY5-1384" fmla="*/ 2336838 h 2343129"/>
                <a:gd name="connsiteX6-1385" fmla="*/ 113480 w 690539"/>
                <a:gd name="connsiteY6-1386" fmla="*/ 2341600 h 2343129"/>
                <a:gd name="connsiteX7-1387" fmla="*/ 184124 w 690539"/>
                <a:gd name="connsiteY7-1388" fmla="*/ 1816138 h 2343129"/>
                <a:gd name="connsiteX8-1389" fmla="*/ 571474 w 690539"/>
                <a:gd name="connsiteY8-1390" fmla="*/ 1324013 h 2343129"/>
                <a:gd name="connsiteX9-1391" fmla="*/ 690536 w 690539"/>
                <a:gd name="connsiteY9-1392" fmla="*/ 1144624 h 2343129"/>
                <a:gd name="connsiteX10-1393" fmla="*/ 550837 w 690539"/>
                <a:gd name="connsiteY10-1394" fmla="*/ 986670 h 2343129"/>
                <a:gd name="connsiteX11-1395" fmla="*/ 176186 w 690539"/>
                <a:gd name="connsiteY11-1396" fmla="*/ 535025 h 2343129"/>
                <a:gd name="connsiteX12-1397" fmla="*/ 113480 w 690539"/>
                <a:gd name="connsiteY12-1398" fmla="*/ 38 h 2343129"/>
                <a:gd name="connsiteX13-1399" fmla="*/ 6324 w 690539"/>
                <a:gd name="connsiteY13-1400" fmla="*/ 38 h 2343129"/>
                <a:gd name="connsiteX0-1401" fmla="*/ 6324 w 690541"/>
                <a:gd name="connsiteY0-1402" fmla="*/ 38 h 2343129"/>
                <a:gd name="connsiteX1-1403" fmla="*/ 117449 w 690541"/>
                <a:gd name="connsiteY1-1404" fmla="*/ 606463 h 2343129"/>
                <a:gd name="connsiteX2-1405" fmla="*/ 575442 w 690541"/>
                <a:gd name="connsiteY2-1406" fmla="*/ 1074775 h 2343129"/>
                <a:gd name="connsiteX3-1407" fmla="*/ 579411 w 690541"/>
                <a:gd name="connsiteY3-1408" fmla="*/ 1260512 h 2343129"/>
                <a:gd name="connsiteX4-1409" fmla="*/ 184124 w 690541"/>
                <a:gd name="connsiteY4-1410" fmla="*/ 1626432 h 2343129"/>
                <a:gd name="connsiteX5-1411" fmla="*/ 9499 w 690541"/>
                <a:gd name="connsiteY5-1412" fmla="*/ 2336838 h 2343129"/>
                <a:gd name="connsiteX6-1413" fmla="*/ 113480 w 690541"/>
                <a:gd name="connsiteY6-1414" fmla="*/ 2341600 h 2343129"/>
                <a:gd name="connsiteX7-1415" fmla="*/ 184124 w 690541"/>
                <a:gd name="connsiteY7-1416" fmla="*/ 1816138 h 2343129"/>
                <a:gd name="connsiteX8-1417" fmla="*/ 571474 w 690541"/>
                <a:gd name="connsiteY8-1418" fmla="*/ 1324013 h 2343129"/>
                <a:gd name="connsiteX9-1419" fmla="*/ 690536 w 690541"/>
                <a:gd name="connsiteY9-1420" fmla="*/ 1144624 h 2343129"/>
                <a:gd name="connsiteX10-1421" fmla="*/ 550837 w 690541"/>
                <a:gd name="connsiteY10-1422" fmla="*/ 986670 h 2343129"/>
                <a:gd name="connsiteX11-1423" fmla="*/ 176186 w 690541"/>
                <a:gd name="connsiteY11-1424" fmla="*/ 535025 h 2343129"/>
                <a:gd name="connsiteX12-1425" fmla="*/ 113480 w 690541"/>
                <a:gd name="connsiteY12-1426" fmla="*/ 38 h 2343129"/>
                <a:gd name="connsiteX13-1427" fmla="*/ 6324 w 690541"/>
                <a:gd name="connsiteY13-1428" fmla="*/ 38 h 2343129"/>
                <a:gd name="connsiteX0-1429" fmla="*/ 6324 w 690541"/>
                <a:gd name="connsiteY0-1430" fmla="*/ 38 h 2343129"/>
                <a:gd name="connsiteX1-1431" fmla="*/ 117449 w 690541"/>
                <a:gd name="connsiteY1-1432" fmla="*/ 606463 h 2343129"/>
                <a:gd name="connsiteX2-1433" fmla="*/ 575442 w 690541"/>
                <a:gd name="connsiteY2-1434" fmla="*/ 1074775 h 2343129"/>
                <a:gd name="connsiteX3-1435" fmla="*/ 579411 w 690541"/>
                <a:gd name="connsiteY3-1436" fmla="*/ 1260512 h 2343129"/>
                <a:gd name="connsiteX4-1437" fmla="*/ 184124 w 690541"/>
                <a:gd name="connsiteY4-1438" fmla="*/ 1626432 h 2343129"/>
                <a:gd name="connsiteX5-1439" fmla="*/ 9499 w 690541"/>
                <a:gd name="connsiteY5-1440" fmla="*/ 2336838 h 2343129"/>
                <a:gd name="connsiteX6-1441" fmla="*/ 113480 w 690541"/>
                <a:gd name="connsiteY6-1442" fmla="*/ 2341600 h 2343129"/>
                <a:gd name="connsiteX7-1443" fmla="*/ 184124 w 690541"/>
                <a:gd name="connsiteY7-1444" fmla="*/ 1816138 h 2343129"/>
                <a:gd name="connsiteX8-1445" fmla="*/ 502418 w 690541"/>
                <a:gd name="connsiteY8-1446" fmla="*/ 1388307 h 2343129"/>
                <a:gd name="connsiteX9-1447" fmla="*/ 690536 w 690541"/>
                <a:gd name="connsiteY9-1448" fmla="*/ 1144624 h 2343129"/>
                <a:gd name="connsiteX10-1449" fmla="*/ 550837 w 690541"/>
                <a:gd name="connsiteY10-1450" fmla="*/ 986670 h 2343129"/>
                <a:gd name="connsiteX11-1451" fmla="*/ 176186 w 690541"/>
                <a:gd name="connsiteY11-1452" fmla="*/ 535025 h 2343129"/>
                <a:gd name="connsiteX12-1453" fmla="*/ 113480 w 690541"/>
                <a:gd name="connsiteY12-1454" fmla="*/ 38 h 2343129"/>
                <a:gd name="connsiteX13-1455" fmla="*/ 6324 w 690541"/>
                <a:gd name="connsiteY13-1456" fmla="*/ 38 h 2343129"/>
                <a:gd name="connsiteX0-1457" fmla="*/ 6324 w 690541"/>
                <a:gd name="connsiteY0-1458" fmla="*/ 38 h 2343129"/>
                <a:gd name="connsiteX1-1459" fmla="*/ 117449 w 690541"/>
                <a:gd name="connsiteY1-1460" fmla="*/ 606463 h 2343129"/>
                <a:gd name="connsiteX2-1461" fmla="*/ 575442 w 690541"/>
                <a:gd name="connsiteY2-1462" fmla="*/ 1074775 h 2343129"/>
                <a:gd name="connsiteX3-1463" fmla="*/ 579411 w 690541"/>
                <a:gd name="connsiteY3-1464" fmla="*/ 1260512 h 2343129"/>
                <a:gd name="connsiteX4-1465" fmla="*/ 184124 w 690541"/>
                <a:gd name="connsiteY4-1466" fmla="*/ 1626432 h 2343129"/>
                <a:gd name="connsiteX5-1467" fmla="*/ 9499 w 690541"/>
                <a:gd name="connsiteY5-1468" fmla="*/ 2336838 h 2343129"/>
                <a:gd name="connsiteX6-1469" fmla="*/ 113480 w 690541"/>
                <a:gd name="connsiteY6-1470" fmla="*/ 2341600 h 2343129"/>
                <a:gd name="connsiteX7-1471" fmla="*/ 184124 w 690541"/>
                <a:gd name="connsiteY7-1472" fmla="*/ 1816138 h 2343129"/>
                <a:gd name="connsiteX8-1473" fmla="*/ 502418 w 690541"/>
                <a:gd name="connsiteY8-1474" fmla="*/ 1388307 h 2343129"/>
                <a:gd name="connsiteX9-1475" fmla="*/ 690536 w 690541"/>
                <a:gd name="connsiteY9-1476" fmla="*/ 1144624 h 2343129"/>
                <a:gd name="connsiteX10-1477" fmla="*/ 550837 w 690541"/>
                <a:gd name="connsiteY10-1478" fmla="*/ 986670 h 2343129"/>
                <a:gd name="connsiteX11-1479" fmla="*/ 176186 w 690541"/>
                <a:gd name="connsiteY11-1480" fmla="*/ 535025 h 2343129"/>
                <a:gd name="connsiteX12-1481" fmla="*/ 113480 w 690541"/>
                <a:gd name="connsiteY12-1482" fmla="*/ 38 h 2343129"/>
                <a:gd name="connsiteX13-1483" fmla="*/ 6324 w 690541"/>
                <a:gd name="connsiteY13-1484" fmla="*/ 38 h 2343129"/>
                <a:gd name="connsiteX0-1485" fmla="*/ 6324 w 690541"/>
                <a:gd name="connsiteY0-1486" fmla="*/ 38 h 2343129"/>
                <a:gd name="connsiteX1-1487" fmla="*/ 117449 w 690541"/>
                <a:gd name="connsiteY1-1488" fmla="*/ 606463 h 2343129"/>
                <a:gd name="connsiteX2-1489" fmla="*/ 575442 w 690541"/>
                <a:gd name="connsiteY2-1490" fmla="*/ 1074775 h 2343129"/>
                <a:gd name="connsiteX3-1491" fmla="*/ 579411 w 690541"/>
                <a:gd name="connsiteY3-1492" fmla="*/ 1260512 h 2343129"/>
                <a:gd name="connsiteX4-1493" fmla="*/ 184124 w 690541"/>
                <a:gd name="connsiteY4-1494" fmla="*/ 1626432 h 2343129"/>
                <a:gd name="connsiteX5-1495" fmla="*/ 9499 w 690541"/>
                <a:gd name="connsiteY5-1496" fmla="*/ 2336838 h 2343129"/>
                <a:gd name="connsiteX6-1497" fmla="*/ 113480 w 690541"/>
                <a:gd name="connsiteY6-1498" fmla="*/ 2341600 h 2343129"/>
                <a:gd name="connsiteX7-1499" fmla="*/ 184124 w 690541"/>
                <a:gd name="connsiteY7-1500" fmla="*/ 1816138 h 2343129"/>
                <a:gd name="connsiteX8-1501" fmla="*/ 502418 w 690541"/>
                <a:gd name="connsiteY8-1502" fmla="*/ 1388307 h 2343129"/>
                <a:gd name="connsiteX9-1503" fmla="*/ 690536 w 690541"/>
                <a:gd name="connsiteY9-1504" fmla="*/ 1144624 h 2343129"/>
                <a:gd name="connsiteX10-1505" fmla="*/ 550837 w 690541"/>
                <a:gd name="connsiteY10-1506" fmla="*/ 986670 h 2343129"/>
                <a:gd name="connsiteX11-1507" fmla="*/ 176186 w 690541"/>
                <a:gd name="connsiteY11-1508" fmla="*/ 535025 h 2343129"/>
                <a:gd name="connsiteX12-1509" fmla="*/ 113480 w 690541"/>
                <a:gd name="connsiteY12-1510" fmla="*/ 38 h 2343129"/>
                <a:gd name="connsiteX13-1511" fmla="*/ 6324 w 690541"/>
                <a:gd name="connsiteY13-1512" fmla="*/ 38 h 2343129"/>
                <a:gd name="connsiteX0-1513" fmla="*/ 6324 w 690541"/>
                <a:gd name="connsiteY0-1514" fmla="*/ 38 h 2343129"/>
                <a:gd name="connsiteX1-1515" fmla="*/ 117449 w 690541"/>
                <a:gd name="connsiteY1-1516" fmla="*/ 606463 h 2343129"/>
                <a:gd name="connsiteX2-1517" fmla="*/ 575442 w 690541"/>
                <a:gd name="connsiteY2-1518" fmla="*/ 1074775 h 2343129"/>
                <a:gd name="connsiteX3-1519" fmla="*/ 579411 w 690541"/>
                <a:gd name="connsiteY3-1520" fmla="*/ 1260512 h 2343129"/>
                <a:gd name="connsiteX4-1521" fmla="*/ 184124 w 690541"/>
                <a:gd name="connsiteY4-1522" fmla="*/ 1626432 h 2343129"/>
                <a:gd name="connsiteX5-1523" fmla="*/ 9499 w 690541"/>
                <a:gd name="connsiteY5-1524" fmla="*/ 2336838 h 2343129"/>
                <a:gd name="connsiteX6-1525" fmla="*/ 113480 w 690541"/>
                <a:gd name="connsiteY6-1526" fmla="*/ 2341600 h 2343129"/>
                <a:gd name="connsiteX7-1527" fmla="*/ 184124 w 690541"/>
                <a:gd name="connsiteY7-1528" fmla="*/ 1816138 h 2343129"/>
                <a:gd name="connsiteX8-1529" fmla="*/ 502418 w 690541"/>
                <a:gd name="connsiteY8-1530" fmla="*/ 1388307 h 2343129"/>
                <a:gd name="connsiteX9-1531" fmla="*/ 690536 w 690541"/>
                <a:gd name="connsiteY9-1532" fmla="*/ 1144624 h 2343129"/>
                <a:gd name="connsiteX10-1533" fmla="*/ 550837 w 690541"/>
                <a:gd name="connsiteY10-1534" fmla="*/ 986670 h 2343129"/>
                <a:gd name="connsiteX11-1535" fmla="*/ 176186 w 690541"/>
                <a:gd name="connsiteY11-1536" fmla="*/ 535025 h 2343129"/>
                <a:gd name="connsiteX12-1537" fmla="*/ 113480 w 690541"/>
                <a:gd name="connsiteY12-1538" fmla="*/ 38 h 2343129"/>
                <a:gd name="connsiteX13-1539" fmla="*/ 6324 w 690541"/>
                <a:gd name="connsiteY13-1540" fmla="*/ 38 h 2343129"/>
                <a:gd name="connsiteX0-1541" fmla="*/ 6324 w 690541"/>
                <a:gd name="connsiteY0-1542" fmla="*/ 38 h 2343129"/>
                <a:gd name="connsiteX1-1543" fmla="*/ 117449 w 690541"/>
                <a:gd name="connsiteY1-1544" fmla="*/ 606463 h 2343129"/>
                <a:gd name="connsiteX2-1545" fmla="*/ 575442 w 690541"/>
                <a:gd name="connsiteY2-1546" fmla="*/ 1074775 h 2343129"/>
                <a:gd name="connsiteX3-1547" fmla="*/ 579411 w 690541"/>
                <a:gd name="connsiteY3-1548" fmla="*/ 1260512 h 2343129"/>
                <a:gd name="connsiteX4-1549" fmla="*/ 184124 w 690541"/>
                <a:gd name="connsiteY4-1550" fmla="*/ 1626432 h 2343129"/>
                <a:gd name="connsiteX5-1551" fmla="*/ 9499 w 690541"/>
                <a:gd name="connsiteY5-1552" fmla="*/ 2336838 h 2343129"/>
                <a:gd name="connsiteX6-1553" fmla="*/ 113480 w 690541"/>
                <a:gd name="connsiteY6-1554" fmla="*/ 2341600 h 2343129"/>
                <a:gd name="connsiteX7-1555" fmla="*/ 148405 w 690541"/>
                <a:gd name="connsiteY7-1556" fmla="*/ 1806613 h 2343129"/>
                <a:gd name="connsiteX8-1557" fmla="*/ 502418 w 690541"/>
                <a:gd name="connsiteY8-1558" fmla="*/ 1388307 h 2343129"/>
                <a:gd name="connsiteX9-1559" fmla="*/ 690536 w 690541"/>
                <a:gd name="connsiteY9-1560" fmla="*/ 1144624 h 2343129"/>
                <a:gd name="connsiteX10-1561" fmla="*/ 550837 w 690541"/>
                <a:gd name="connsiteY10-1562" fmla="*/ 986670 h 2343129"/>
                <a:gd name="connsiteX11-1563" fmla="*/ 176186 w 690541"/>
                <a:gd name="connsiteY11-1564" fmla="*/ 535025 h 2343129"/>
                <a:gd name="connsiteX12-1565" fmla="*/ 113480 w 690541"/>
                <a:gd name="connsiteY12-1566" fmla="*/ 38 h 2343129"/>
                <a:gd name="connsiteX13-1567" fmla="*/ 6324 w 690541"/>
                <a:gd name="connsiteY13-1568" fmla="*/ 38 h 2343129"/>
                <a:gd name="connsiteX0-1569" fmla="*/ 6324 w 690541"/>
                <a:gd name="connsiteY0-1570" fmla="*/ 38 h 2343129"/>
                <a:gd name="connsiteX1-1571" fmla="*/ 117449 w 690541"/>
                <a:gd name="connsiteY1-1572" fmla="*/ 606463 h 2343129"/>
                <a:gd name="connsiteX2-1573" fmla="*/ 575442 w 690541"/>
                <a:gd name="connsiteY2-1574" fmla="*/ 1074775 h 2343129"/>
                <a:gd name="connsiteX3-1575" fmla="*/ 579411 w 690541"/>
                <a:gd name="connsiteY3-1576" fmla="*/ 1260512 h 2343129"/>
                <a:gd name="connsiteX4-1577" fmla="*/ 184124 w 690541"/>
                <a:gd name="connsiteY4-1578" fmla="*/ 1626432 h 2343129"/>
                <a:gd name="connsiteX5-1579" fmla="*/ 9499 w 690541"/>
                <a:gd name="connsiteY5-1580" fmla="*/ 2336838 h 2343129"/>
                <a:gd name="connsiteX6-1581" fmla="*/ 113480 w 690541"/>
                <a:gd name="connsiteY6-1582" fmla="*/ 2341600 h 2343129"/>
                <a:gd name="connsiteX7-1583" fmla="*/ 174599 w 690541"/>
                <a:gd name="connsiteY7-1584" fmla="*/ 1813757 h 2343129"/>
                <a:gd name="connsiteX8-1585" fmla="*/ 502418 w 690541"/>
                <a:gd name="connsiteY8-1586" fmla="*/ 1388307 h 2343129"/>
                <a:gd name="connsiteX9-1587" fmla="*/ 690536 w 690541"/>
                <a:gd name="connsiteY9-1588" fmla="*/ 1144624 h 2343129"/>
                <a:gd name="connsiteX10-1589" fmla="*/ 550837 w 690541"/>
                <a:gd name="connsiteY10-1590" fmla="*/ 986670 h 2343129"/>
                <a:gd name="connsiteX11-1591" fmla="*/ 176186 w 690541"/>
                <a:gd name="connsiteY11-1592" fmla="*/ 535025 h 2343129"/>
                <a:gd name="connsiteX12-1593" fmla="*/ 113480 w 690541"/>
                <a:gd name="connsiteY12-1594" fmla="*/ 38 h 2343129"/>
                <a:gd name="connsiteX13-1595" fmla="*/ 6324 w 690541"/>
                <a:gd name="connsiteY13-1596" fmla="*/ 38 h 2343129"/>
                <a:gd name="connsiteX0-1597" fmla="*/ 6324 w 690541"/>
                <a:gd name="connsiteY0-1598" fmla="*/ 38 h 2343129"/>
                <a:gd name="connsiteX1-1599" fmla="*/ 117449 w 690541"/>
                <a:gd name="connsiteY1-1600" fmla="*/ 606463 h 2343129"/>
                <a:gd name="connsiteX2-1601" fmla="*/ 575442 w 690541"/>
                <a:gd name="connsiteY2-1602" fmla="*/ 1074775 h 2343129"/>
                <a:gd name="connsiteX3-1603" fmla="*/ 579411 w 690541"/>
                <a:gd name="connsiteY3-1604" fmla="*/ 1260512 h 2343129"/>
                <a:gd name="connsiteX4-1605" fmla="*/ 184124 w 690541"/>
                <a:gd name="connsiteY4-1606" fmla="*/ 1626432 h 2343129"/>
                <a:gd name="connsiteX5-1607" fmla="*/ 9499 w 690541"/>
                <a:gd name="connsiteY5-1608" fmla="*/ 2336838 h 2343129"/>
                <a:gd name="connsiteX6-1609" fmla="*/ 113480 w 690541"/>
                <a:gd name="connsiteY6-1610" fmla="*/ 2341600 h 2343129"/>
                <a:gd name="connsiteX7-1611" fmla="*/ 174599 w 690541"/>
                <a:gd name="connsiteY7-1612" fmla="*/ 1813757 h 2343129"/>
                <a:gd name="connsiteX8-1613" fmla="*/ 502418 w 690541"/>
                <a:gd name="connsiteY8-1614" fmla="*/ 1388307 h 2343129"/>
                <a:gd name="connsiteX9-1615" fmla="*/ 690536 w 690541"/>
                <a:gd name="connsiteY9-1616" fmla="*/ 1144624 h 2343129"/>
                <a:gd name="connsiteX10-1617" fmla="*/ 550837 w 690541"/>
                <a:gd name="connsiteY10-1618" fmla="*/ 986670 h 2343129"/>
                <a:gd name="connsiteX11-1619" fmla="*/ 176186 w 690541"/>
                <a:gd name="connsiteY11-1620" fmla="*/ 535025 h 2343129"/>
                <a:gd name="connsiteX12-1621" fmla="*/ 113480 w 690541"/>
                <a:gd name="connsiteY12-1622" fmla="*/ 38 h 2343129"/>
                <a:gd name="connsiteX13-1623" fmla="*/ 6324 w 690541"/>
                <a:gd name="connsiteY13-1624" fmla="*/ 38 h 2343129"/>
                <a:gd name="connsiteX0-1625" fmla="*/ 6324 w 690541"/>
                <a:gd name="connsiteY0-1626" fmla="*/ 38 h 2343129"/>
                <a:gd name="connsiteX1-1627" fmla="*/ 117449 w 690541"/>
                <a:gd name="connsiteY1-1628" fmla="*/ 606463 h 2343129"/>
                <a:gd name="connsiteX2-1629" fmla="*/ 575442 w 690541"/>
                <a:gd name="connsiteY2-1630" fmla="*/ 1074775 h 2343129"/>
                <a:gd name="connsiteX3-1631" fmla="*/ 579411 w 690541"/>
                <a:gd name="connsiteY3-1632" fmla="*/ 1260512 h 2343129"/>
                <a:gd name="connsiteX4-1633" fmla="*/ 184124 w 690541"/>
                <a:gd name="connsiteY4-1634" fmla="*/ 1626432 h 2343129"/>
                <a:gd name="connsiteX5-1635" fmla="*/ 9499 w 690541"/>
                <a:gd name="connsiteY5-1636" fmla="*/ 2336838 h 2343129"/>
                <a:gd name="connsiteX6-1637" fmla="*/ 113480 w 690541"/>
                <a:gd name="connsiteY6-1638" fmla="*/ 2341600 h 2343129"/>
                <a:gd name="connsiteX7-1639" fmla="*/ 174599 w 690541"/>
                <a:gd name="connsiteY7-1640" fmla="*/ 1813757 h 2343129"/>
                <a:gd name="connsiteX8-1641" fmla="*/ 502418 w 690541"/>
                <a:gd name="connsiteY8-1642" fmla="*/ 1388307 h 2343129"/>
                <a:gd name="connsiteX9-1643" fmla="*/ 690536 w 690541"/>
                <a:gd name="connsiteY9-1644" fmla="*/ 1144624 h 2343129"/>
                <a:gd name="connsiteX10-1645" fmla="*/ 550837 w 690541"/>
                <a:gd name="connsiteY10-1646" fmla="*/ 986670 h 2343129"/>
                <a:gd name="connsiteX11-1647" fmla="*/ 176186 w 690541"/>
                <a:gd name="connsiteY11-1648" fmla="*/ 535025 h 2343129"/>
                <a:gd name="connsiteX12-1649" fmla="*/ 113480 w 690541"/>
                <a:gd name="connsiteY12-1650" fmla="*/ 38 h 2343129"/>
                <a:gd name="connsiteX13-1651" fmla="*/ 6324 w 690541"/>
                <a:gd name="connsiteY13-1652" fmla="*/ 38 h 2343129"/>
                <a:gd name="connsiteX0-1653" fmla="*/ 6324 w 690541"/>
                <a:gd name="connsiteY0-1654" fmla="*/ 38 h 2343129"/>
                <a:gd name="connsiteX1-1655" fmla="*/ 117449 w 690541"/>
                <a:gd name="connsiteY1-1656" fmla="*/ 606463 h 2343129"/>
                <a:gd name="connsiteX2-1657" fmla="*/ 575442 w 690541"/>
                <a:gd name="connsiteY2-1658" fmla="*/ 1074775 h 2343129"/>
                <a:gd name="connsiteX3-1659" fmla="*/ 579411 w 690541"/>
                <a:gd name="connsiteY3-1660" fmla="*/ 1260512 h 2343129"/>
                <a:gd name="connsiteX4-1661" fmla="*/ 184124 w 690541"/>
                <a:gd name="connsiteY4-1662" fmla="*/ 1626432 h 2343129"/>
                <a:gd name="connsiteX5-1663" fmla="*/ 9499 w 690541"/>
                <a:gd name="connsiteY5-1664" fmla="*/ 2336838 h 2343129"/>
                <a:gd name="connsiteX6-1665" fmla="*/ 113480 w 690541"/>
                <a:gd name="connsiteY6-1666" fmla="*/ 2341600 h 2343129"/>
                <a:gd name="connsiteX7-1667" fmla="*/ 174599 w 690541"/>
                <a:gd name="connsiteY7-1668" fmla="*/ 1813757 h 2343129"/>
                <a:gd name="connsiteX8-1669" fmla="*/ 502418 w 690541"/>
                <a:gd name="connsiteY8-1670" fmla="*/ 1388307 h 2343129"/>
                <a:gd name="connsiteX9-1671" fmla="*/ 690536 w 690541"/>
                <a:gd name="connsiteY9-1672" fmla="*/ 1144624 h 2343129"/>
                <a:gd name="connsiteX10-1673" fmla="*/ 550837 w 690541"/>
                <a:gd name="connsiteY10-1674" fmla="*/ 986670 h 2343129"/>
                <a:gd name="connsiteX11-1675" fmla="*/ 176186 w 690541"/>
                <a:gd name="connsiteY11-1676" fmla="*/ 535025 h 2343129"/>
                <a:gd name="connsiteX12-1677" fmla="*/ 113480 w 690541"/>
                <a:gd name="connsiteY12-1678" fmla="*/ 38 h 2343129"/>
                <a:gd name="connsiteX13-1679" fmla="*/ 6324 w 690541"/>
                <a:gd name="connsiteY13-1680" fmla="*/ 38 h 2343129"/>
                <a:gd name="connsiteX0-1681" fmla="*/ 6324 w 690541"/>
                <a:gd name="connsiteY0-1682" fmla="*/ 38 h 2343129"/>
                <a:gd name="connsiteX1-1683" fmla="*/ 117449 w 690541"/>
                <a:gd name="connsiteY1-1684" fmla="*/ 606463 h 2343129"/>
                <a:gd name="connsiteX2-1685" fmla="*/ 575442 w 690541"/>
                <a:gd name="connsiteY2-1686" fmla="*/ 1074775 h 2343129"/>
                <a:gd name="connsiteX3-1687" fmla="*/ 579411 w 690541"/>
                <a:gd name="connsiteY3-1688" fmla="*/ 1260512 h 2343129"/>
                <a:gd name="connsiteX4-1689" fmla="*/ 184124 w 690541"/>
                <a:gd name="connsiteY4-1690" fmla="*/ 1626432 h 2343129"/>
                <a:gd name="connsiteX5-1691" fmla="*/ 9499 w 690541"/>
                <a:gd name="connsiteY5-1692" fmla="*/ 2336838 h 2343129"/>
                <a:gd name="connsiteX6-1693" fmla="*/ 113480 w 690541"/>
                <a:gd name="connsiteY6-1694" fmla="*/ 2341600 h 2343129"/>
                <a:gd name="connsiteX7-1695" fmla="*/ 174599 w 690541"/>
                <a:gd name="connsiteY7-1696" fmla="*/ 1813757 h 2343129"/>
                <a:gd name="connsiteX8-1697" fmla="*/ 502418 w 690541"/>
                <a:gd name="connsiteY8-1698" fmla="*/ 1388307 h 2343129"/>
                <a:gd name="connsiteX9-1699" fmla="*/ 690536 w 690541"/>
                <a:gd name="connsiteY9-1700" fmla="*/ 1144624 h 2343129"/>
                <a:gd name="connsiteX10-1701" fmla="*/ 550837 w 690541"/>
                <a:gd name="connsiteY10-1702" fmla="*/ 986670 h 2343129"/>
                <a:gd name="connsiteX11-1703" fmla="*/ 176186 w 690541"/>
                <a:gd name="connsiteY11-1704" fmla="*/ 535025 h 2343129"/>
                <a:gd name="connsiteX12-1705" fmla="*/ 113480 w 690541"/>
                <a:gd name="connsiteY12-1706" fmla="*/ 38 h 2343129"/>
                <a:gd name="connsiteX13-1707" fmla="*/ 6324 w 690541"/>
                <a:gd name="connsiteY13-1708" fmla="*/ 38 h 2343129"/>
                <a:gd name="connsiteX0-1709" fmla="*/ 6324 w 690541"/>
                <a:gd name="connsiteY0-1710" fmla="*/ 38 h 2343129"/>
                <a:gd name="connsiteX1-1711" fmla="*/ 117449 w 690541"/>
                <a:gd name="connsiteY1-1712" fmla="*/ 606463 h 2343129"/>
                <a:gd name="connsiteX2-1713" fmla="*/ 575442 w 690541"/>
                <a:gd name="connsiteY2-1714" fmla="*/ 1074775 h 2343129"/>
                <a:gd name="connsiteX3-1715" fmla="*/ 579411 w 690541"/>
                <a:gd name="connsiteY3-1716" fmla="*/ 1260512 h 2343129"/>
                <a:gd name="connsiteX4-1717" fmla="*/ 184124 w 690541"/>
                <a:gd name="connsiteY4-1718" fmla="*/ 1626432 h 2343129"/>
                <a:gd name="connsiteX5-1719" fmla="*/ 9499 w 690541"/>
                <a:gd name="connsiteY5-1720" fmla="*/ 2336838 h 2343129"/>
                <a:gd name="connsiteX6-1721" fmla="*/ 113480 w 690541"/>
                <a:gd name="connsiteY6-1722" fmla="*/ 2341600 h 2343129"/>
                <a:gd name="connsiteX7-1723" fmla="*/ 174599 w 690541"/>
                <a:gd name="connsiteY7-1724" fmla="*/ 1813757 h 2343129"/>
                <a:gd name="connsiteX8-1725" fmla="*/ 511943 w 690541"/>
                <a:gd name="connsiteY8-1726" fmla="*/ 1343063 h 2343129"/>
                <a:gd name="connsiteX9-1727" fmla="*/ 690536 w 690541"/>
                <a:gd name="connsiteY9-1728" fmla="*/ 1144624 h 2343129"/>
                <a:gd name="connsiteX10-1729" fmla="*/ 550837 w 690541"/>
                <a:gd name="connsiteY10-1730" fmla="*/ 986670 h 2343129"/>
                <a:gd name="connsiteX11-1731" fmla="*/ 176186 w 690541"/>
                <a:gd name="connsiteY11-1732" fmla="*/ 535025 h 2343129"/>
                <a:gd name="connsiteX12-1733" fmla="*/ 113480 w 690541"/>
                <a:gd name="connsiteY12-1734" fmla="*/ 38 h 2343129"/>
                <a:gd name="connsiteX13-1735" fmla="*/ 6324 w 690541"/>
                <a:gd name="connsiteY13-1736" fmla="*/ 38 h 2343129"/>
                <a:gd name="connsiteX0-1737" fmla="*/ 6324 w 690541"/>
                <a:gd name="connsiteY0-1738" fmla="*/ 38 h 2343129"/>
                <a:gd name="connsiteX1-1739" fmla="*/ 117449 w 690541"/>
                <a:gd name="connsiteY1-1740" fmla="*/ 606463 h 2343129"/>
                <a:gd name="connsiteX2-1741" fmla="*/ 575442 w 690541"/>
                <a:gd name="connsiteY2-1742" fmla="*/ 1074775 h 2343129"/>
                <a:gd name="connsiteX3-1743" fmla="*/ 579411 w 690541"/>
                <a:gd name="connsiteY3-1744" fmla="*/ 1260512 h 2343129"/>
                <a:gd name="connsiteX4-1745" fmla="*/ 184124 w 690541"/>
                <a:gd name="connsiteY4-1746" fmla="*/ 1626432 h 2343129"/>
                <a:gd name="connsiteX5-1747" fmla="*/ 9499 w 690541"/>
                <a:gd name="connsiteY5-1748" fmla="*/ 2336838 h 2343129"/>
                <a:gd name="connsiteX6-1749" fmla="*/ 113480 w 690541"/>
                <a:gd name="connsiteY6-1750" fmla="*/ 2341600 h 2343129"/>
                <a:gd name="connsiteX7-1751" fmla="*/ 174599 w 690541"/>
                <a:gd name="connsiteY7-1752" fmla="*/ 1813757 h 2343129"/>
                <a:gd name="connsiteX8-1753" fmla="*/ 516706 w 690541"/>
                <a:gd name="connsiteY8-1754" fmla="*/ 1376400 h 2343129"/>
                <a:gd name="connsiteX9-1755" fmla="*/ 690536 w 690541"/>
                <a:gd name="connsiteY9-1756" fmla="*/ 1144624 h 2343129"/>
                <a:gd name="connsiteX10-1757" fmla="*/ 550837 w 690541"/>
                <a:gd name="connsiteY10-1758" fmla="*/ 986670 h 2343129"/>
                <a:gd name="connsiteX11-1759" fmla="*/ 176186 w 690541"/>
                <a:gd name="connsiteY11-1760" fmla="*/ 535025 h 2343129"/>
                <a:gd name="connsiteX12-1761" fmla="*/ 113480 w 690541"/>
                <a:gd name="connsiteY12-1762" fmla="*/ 38 h 2343129"/>
                <a:gd name="connsiteX13-1763" fmla="*/ 6324 w 690541"/>
                <a:gd name="connsiteY13-1764" fmla="*/ 38 h 2343129"/>
                <a:gd name="connsiteX0-1765" fmla="*/ 6324 w 690541"/>
                <a:gd name="connsiteY0-1766" fmla="*/ 38 h 2343129"/>
                <a:gd name="connsiteX1-1767" fmla="*/ 117449 w 690541"/>
                <a:gd name="connsiteY1-1768" fmla="*/ 606463 h 2343129"/>
                <a:gd name="connsiteX2-1769" fmla="*/ 575442 w 690541"/>
                <a:gd name="connsiteY2-1770" fmla="*/ 1074775 h 2343129"/>
                <a:gd name="connsiteX3-1771" fmla="*/ 579411 w 690541"/>
                <a:gd name="connsiteY3-1772" fmla="*/ 1260512 h 2343129"/>
                <a:gd name="connsiteX4-1773" fmla="*/ 184124 w 690541"/>
                <a:gd name="connsiteY4-1774" fmla="*/ 1626432 h 2343129"/>
                <a:gd name="connsiteX5-1775" fmla="*/ 9499 w 690541"/>
                <a:gd name="connsiteY5-1776" fmla="*/ 2336838 h 2343129"/>
                <a:gd name="connsiteX6-1777" fmla="*/ 113480 w 690541"/>
                <a:gd name="connsiteY6-1778" fmla="*/ 2341600 h 2343129"/>
                <a:gd name="connsiteX7-1779" fmla="*/ 174599 w 690541"/>
                <a:gd name="connsiteY7-1780" fmla="*/ 1813757 h 2343129"/>
                <a:gd name="connsiteX8-1781" fmla="*/ 516706 w 690541"/>
                <a:gd name="connsiteY8-1782" fmla="*/ 1376400 h 2343129"/>
                <a:gd name="connsiteX9-1783" fmla="*/ 690536 w 690541"/>
                <a:gd name="connsiteY9-1784" fmla="*/ 1144624 h 2343129"/>
                <a:gd name="connsiteX10-1785" fmla="*/ 550837 w 690541"/>
                <a:gd name="connsiteY10-1786" fmla="*/ 986670 h 2343129"/>
                <a:gd name="connsiteX11-1787" fmla="*/ 176186 w 690541"/>
                <a:gd name="connsiteY11-1788" fmla="*/ 535025 h 2343129"/>
                <a:gd name="connsiteX12-1789" fmla="*/ 113480 w 690541"/>
                <a:gd name="connsiteY12-1790" fmla="*/ 38 h 2343129"/>
                <a:gd name="connsiteX13-1791" fmla="*/ 6324 w 690541"/>
                <a:gd name="connsiteY13-1792" fmla="*/ 38 h 2343129"/>
                <a:gd name="connsiteX0-1793" fmla="*/ 6324 w 690541"/>
                <a:gd name="connsiteY0-1794" fmla="*/ 38 h 2343129"/>
                <a:gd name="connsiteX1-1795" fmla="*/ 117449 w 690541"/>
                <a:gd name="connsiteY1-1796" fmla="*/ 606463 h 2343129"/>
                <a:gd name="connsiteX2-1797" fmla="*/ 575442 w 690541"/>
                <a:gd name="connsiteY2-1798" fmla="*/ 1074775 h 2343129"/>
                <a:gd name="connsiteX3-1799" fmla="*/ 579411 w 690541"/>
                <a:gd name="connsiteY3-1800" fmla="*/ 1260512 h 2343129"/>
                <a:gd name="connsiteX4-1801" fmla="*/ 184124 w 690541"/>
                <a:gd name="connsiteY4-1802" fmla="*/ 1626432 h 2343129"/>
                <a:gd name="connsiteX5-1803" fmla="*/ 9499 w 690541"/>
                <a:gd name="connsiteY5-1804" fmla="*/ 2336838 h 2343129"/>
                <a:gd name="connsiteX6-1805" fmla="*/ 113480 w 690541"/>
                <a:gd name="connsiteY6-1806" fmla="*/ 2341600 h 2343129"/>
                <a:gd name="connsiteX7-1807" fmla="*/ 174599 w 690541"/>
                <a:gd name="connsiteY7-1808" fmla="*/ 1813757 h 2343129"/>
                <a:gd name="connsiteX8-1809" fmla="*/ 516706 w 690541"/>
                <a:gd name="connsiteY8-1810" fmla="*/ 1376400 h 2343129"/>
                <a:gd name="connsiteX9-1811" fmla="*/ 690536 w 690541"/>
                <a:gd name="connsiteY9-1812" fmla="*/ 1144624 h 2343129"/>
                <a:gd name="connsiteX10-1813" fmla="*/ 550837 w 690541"/>
                <a:gd name="connsiteY10-1814" fmla="*/ 986670 h 2343129"/>
                <a:gd name="connsiteX11-1815" fmla="*/ 176186 w 690541"/>
                <a:gd name="connsiteY11-1816" fmla="*/ 535025 h 2343129"/>
                <a:gd name="connsiteX12-1817" fmla="*/ 113480 w 690541"/>
                <a:gd name="connsiteY12-1818" fmla="*/ 38 h 2343129"/>
                <a:gd name="connsiteX13-1819" fmla="*/ 6324 w 690541"/>
                <a:gd name="connsiteY13-1820" fmla="*/ 38 h 2343129"/>
                <a:gd name="connsiteX0-1821" fmla="*/ 5435 w 689652"/>
                <a:gd name="connsiteY0-1822" fmla="*/ 38 h 2343129"/>
                <a:gd name="connsiteX1-1823" fmla="*/ 116560 w 689652"/>
                <a:gd name="connsiteY1-1824" fmla="*/ 606463 h 2343129"/>
                <a:gd name="connsiteX2-1825" fmla="*/ 503116 w 689652"/>
                <a:gd name="connsiteY2-1826" fmla="*/ 1017625 h 2343129"/>
                <a:gd name="connsiteX3-1827" fmla="*/ 578522 w 689652"/>
                <a:gd name="connsiteY3-1828" fmla="*/ 1260512 h 2343129"/>
                <a:gd name="connsiteX4-1829" fmla="*/ 183235 w 689652"/>
                <a:gd name="connsiteY4-1830" fmla="*/ 1626432 h 2343129"/>
                <a:gd name="connsiteX5-1831" fmla="*/ 8610 w 689652"/>
                <a:gd name="connsiteY5-1832" fmla="*/ 2336838 h 2343129"/>
                <a:gd name="connsiteX6-1833" fmla="*/ 112591 w 689652"/>
                <a:gd name="connsiteY6-1834" fmla="*/ 2341600 h 2343129"/>
                <a:gd name="connsiteX7-1835" fmla="*/ 173710 w 689652"/>
                <a:gd name="connsiteY7-1836" fmla="*/ 1813757 h 2343129"/>
                <a:gd name="connsiteX8-1837" fmla="*/ 515817 w 689652"/>
                <a:gd name="connsiteY8-1838" fmla="*/ 1376400 h 2343129"/>
                <a:gd name="connsiteX9-1839" fmla="*/ 689647 w 689652"/>
                <a:gd name="connsiteY9-1840" fmla="*/ 1144624 h 2343129"/>
                <a:gd name="connsiteX10-1841" fmla="*/ 549948 w 689652"/>
                <a:gd name="connsiteY10-1842" fmla="*/ 986670 h 2343129"/>
                <a:gd name="connsiteX11-1843" fmla="*/ 175297 w 689652"/>
                <a:gd name="connsiteY11-1844" fmla="*/ 535025 h 2343129"/>
                <a:gd name="connsiteX12-1845" fmla="*/ 112591 w 689652"/>
                <a:gd name="connsiteY12-1846" fmla="*/ 38 h 2343129"/>
                <a:gd name="connsiteX13-1847" fmla="*/ 5435 w 689652"/>
                <a:gd name="connsiteY13-1848" fmla="*/ 38 h 2343129"/>
                <a:gd name="connsiteX0-1849" fmla="*/ 5435 w 689652"/>
                <a:gd name="connsiteY0-1850" fmla="*/ 38 h 2343129"/>
                <a:gd name="connsiteX1-1851" fmla="*/ 116560 w 689652"/>
                <a:gd name="connsiteY1-1852" fmla="*/ 606463 h 2343129"/>
                <a:gd name="connsiteX2-1853" fmla="*/ 503116 w 689652"/>
                <a:gd name="connsiteY2-1854" fmla="*/ 1017625 h 2343129"/>
                <a:gd name="connsiteX3-1855" fmla="*/ 578522 w 689652"/>
                <a:gd name="connsiteY3-1856" fmla="*/ 1260512 h 2343129"/>
                <a:gd name="connsiteX4-1857" fmla="*/ 183235 w 689652"/>
                <a:gd name="connsiteY4-1858" fmla="*/ 1626432 h 2343129"/>
                <a:gd name="connsiteX5-1859" fmla="*/ 8610 w 689652"/>
                <a:gd name="connsiteY5-1860" fmla="*/ 2336838 h 2343129"/>
                <a:gd name="connsiteX6-1861" fmla="*/ 112591 w 689652"/>
                <a:gd name="connsiteY6-1862" fmla="*/ 2341600 h 2343129"/>
                <a:gd name="connsiteX7-1863" fmla="*/ 173710 w 689652"/>
                <a:gd name="connsiteY7-1864" fmla="*/ 1813757 h 2343129"/>
                <a:gd name="connsiteX8-1865" fmla="*/ 515817 w 689652"/>
                <a:gd name="connsiteY8-1866" fmla="*/ 1376400 h 2343129"/>
                <a:gd name="connsiteX9-1867" fmla="*/ 689647 w 689652"/>
                <a:gd name="connsiteY9-1868" fmla="*/ 1144624 h 2343129"/>
                <a:gd name="connsiteX10-1869" fmla="*/ 549948 w 689652"/>
                <a:gd name="connsiteY10-1870" fmla="*/ 986670 h 2343129"/>
                <a:gd name="connsiteX11-1871" fmla="*/ 175297 w 689652"/>
                <a:gd name="connsiteY11-1872" fmla="*/ 535025 h 2343129"/>
                <a:gd name="connsiteX12-1873" fmla="*/ 112591 w 689652"/>
                <a:gd name="connsiteY12-1874" fmla="*/ 38 h 2343129"/>
                <a:gd name="connsiteX13-1875" fmla="*/ 5435 w 689652"/>
                <a:gd name="connsiteY13-1876" fmla="*/ 38 h 2343129"/>
                <a:gd name="connsiteX0-1877" fmla="*/ 6032 w 690249"/>
                <a:gd name="connsiteY0-1878" fmla="*/ 38 h 2343129"/>
                <a:gd name="connsiteX1-1879" fmla="*/ 117157 w 690249"/>
                <a:gd name="connsiteY1-1880" fmla="*/ 606463 h 2343129"/>
                <a:gd name="connsiteX2-1881" fmla="*/ 553720 w 690249"/>
                <a:gd name="connsiteY2-1882" fmla="*/ 1060487 h 2343129"/>
                <a:gd name="connsiteX3-1883" fmla="*/ 579119 w 690249"/>
                <a:gd name="connsiteY3-1884" fmla="*/ 1260512 h 2343129"/>
                <a:gd name="connsiteX4-1885" fmla="*/ 183832 w 690249"/>
                <a:gd name="connsiteY4-1886" fmla="*/ 1626432 h 2343129"/>
                <a:gd name="connsiteX5-1887" fmla="*/ 9207 w 690249"/>
                <a:gd name="connsiteY5-1888" fmla="*/ 2336838 h 2343129"/>
                <a:gd name="connsiteX6-1889" fmla="*/ 113188 w 690249"/>
                <a:gd name="connsiteY6-1890" fmla="*/ 2341600 h 2343129"/>
                <a:gd name="connsiteX7-1891" fmla="*/ 174307 w 690249"/>
                <a:gd name="connsiteY7-1892" fmla="*/ 1813757 h 2343129"/>
                <a:gd name="connsiteX8-1893" fmla="*/ 516414 w 690249"/>
                <a:gd name="connsiteY8-1894" fmla="*/ 1376400 h 2343129"/>
                <a:gd name="connsiteX9-1895" fmla="*/ 690244 w 690249"/>
                <a:gd name="connsiteY9-1896" fmla="*/ 1144624 h 2343129"/>
                <a:gd name="connsiteX10-1897" fmla="*/ 550545 w 690249"/>
                <a:gd name="connsiteY10-1898" fmla="*/ 986670 h 2343129"/>
                <a:gd name="connsiteX11-1899" fmla="*/ 175894 w 690249"/>
                <a:gd name="connsiteY11-1900" fmla="*/ 535025 h 2343129"/>
                <a:gd name="connsiteX12-1901" fmla="*/ 113188 w 690249"/>
                <a:gd name="connsiteY12-1902" fmla="*/ 38 h 2343129"/>
                <a:gd name="connsiteX13-1903" fmla="*/ 6032 w 690249"/>
                <a:gd name="connsiteY13-1904" fmla="*/ 38 h 2343129"/>
                <a:gd name="connsiteX0-1905" fmla="*/ 6032 w 690249"/>
                <a:gd name="connsiteY0-1906" fmla="*/ 38 h 2343129"/>
                <a:gd name="connsiteX1-1907" fmla="*/ 117157 w 690249"/>
                <a:gd name="connsiteY1-1908" fmla="*/ 606463 h 2343129"/>
                <a:gd name="connsiteX2-1909" fmla="*/ 553720 w 690249"/>
                <a:gd name="connsiteY2-1910" fmla="*/ 1060487 h 2343129"/>
                <a:gd name="connsiteX3-1911" fmla="*/ 579119 w 690249"/>
                <a:gd name="connsiteY3-1912" fmla="*/ 1260512 h 2343129"/>
                <a:gd name="connsiteX4-1913" fmla="*/ 183832 w 690249"/>
                <a:gd name="connsiteY4-1914" fmla="*/ 1626432 h 2343129"/>
                <a:gd name="connsiteX5-1915" fmla="*/ 9207 w 690249"/>
                <a:gd name="connsiteY5-1916" fmla="*/ 2336838 h 2343129"/>
                <a:gd name="connsiteX6-1917" fmla="*/ 113188 w 690249"/>
                <a:gd name="connsiteY6-1918" fmla="*/ 2341600 h 2343129"/>
                <a:gd name="connsiteX7-1919" fmla="*/ 174307 w 690249"/>
                <a:gd name="connsiteY7-1920" fmla="*/ 1813757 h 2343129"/>
                <a:gd name="connsiteX8-1921" fmla="*/ 516414 w 690249"/>
                <a:gd name="connsiteY8-1922" fmla="*/ 1376400 h 2343129"/>
                <a:gd name="connsiteX9-1923" fmla="*/ 690244 w 690249"/>
                <a:gd name="connsiteY9-1924" fmla="*/ 1144624 h 2343129"/>
                <a:gd name="connsiteX10-1925" fmla="*/ 550545 w 690249"/>
                <a:gd name="connsiteY10-1926" fmla="*/ 986670 h 2343129"/>
                <a:gd name="connsiteX11-1927" fmla="*/ 175894 w 690249"/>
                <a:gd name="connsiteY11-1928" fmla="*/ 535025 h 2343129"/>
                <a:gd name="connsiteX12-1929" fmla="*/ 113188 w 690249"/>
                <a:gd name="connsiteY12-1930" fmla="*/ 38 h 2343129"/>
                <a:gd name="connsiteX13-1931" fmla="*/ 6032 w 690249"/>
                <a:gd name="connsiteY13-1932" fmla="*/ 38 h 2343129"/>
                <a:gd name="connsiteX0-1933" fmla="*/ 6032 w 690249"/>
                <a:gd name="connsiteY0-1934" fmla="*/ 38 h 2343129"/>
                <a:gd name="connsiteX1-1935" fmla="*/ 117157 w 690249"/>
                <a:gd name="connsiteY1-1936" fmla="*/ 606463 h 2343129"/>
                <a:gd name="connsiteX2-1937" fmla="*/ 553720 w 690249"/>
                <a:gd name="connsiteY2-1938" fmla="*/ 1060487 h 2343129"/>
                <a:gd name="connsiteX3-1939" fmla="*/ 579119 w 690249"/>
                <a:gd name="connsiteY3-1940" fmla="*/ 1260512 h 2343129"/>
                <a:gd name="connsiteX4-1941" fmla="*/ 183832 w 690249"/>
                <a:gd name="connsiteY4-1942" fmla="*/ 1626432 h 2343129"/>
                <a:gd name="connsiteX5-1943" fmla="*/ 9207 w 690249"/>
                <a:gd name="connsiteY5-1944" fmla="*/ 2336838 h 2343129"/>
                <a:gd name="connsiteX6-1945" fmla="*/ 113188 w 690249"/>
                <a:gd name="connsiteY6-1946" fmla="*/ 2341600 h 2343129"/>
                <a:gd name="connsiteX7-1947" fmla="*/ 174307 w 690249"/>
                <a:gd name="connsiteY7-1948" fmla="*/ 1813757 h 2343129"/>
                <a:gd name="connsiteX8-1949" fmla="*/ 516414 w 690249"/>
                <a:gd name="connsiteY8-1950" fmla="*/ 1376400 h 2343129"/>
                <a:gd name="connsiteX9-1951" fmla="*/ 690244 w 690249"/>
                <a:gd name="connsiteY9-1952" fmla="*/ 1144624 h 2343129"/>
                <a:gd name="connsiteX10-1953" fmla="*/ 550545 w 690249"/>
                <a:gd name="connsiteY10-1954" fmla="*/ 986670 h 2343129"/>
                <a:gd name="connsiteX11-1955" fmla="*/ 175894 w 690249"/>
                <a:gd name="connsiteY11-1956" fmla="*/ 535025 h 2343129"/>
                <a:gd name="connsiteX12-1957" fmla="*/ 113188 w 690249"/>
                <a:gd name="connsiteY12-1958" fmla="*/ 38 h 2343129"/>
                <a:gd name="connsiteX13-1959" fmla="*/ 6032 w 690249"/>
                <a:gd name="connsiteY13-1960" fmla="*/ 38 h 2343129"/>
                <a:gd name="connsiteX0-1961" fmla="*/ 6032 w 690249"/>
                <a:gd name="connsiteY0-1962" fmla="*/ 38 h 2343129"/>
                <a:gd name="connsiteX1-1963" fmla="*/ 117157 w 690249"/>
                <a:gd name="connsiteY1-1964" fmla="*/ 606463 h 2343129"/>
                <a:gd name="connsiteX2-1965" fmla="*/ 553720 w 690249"/>
                <a:gd name="connsiteY2-1966" fmla="*/ 1060487 h 2343129"/>
                <a:gd name="connsiteX3-1967" fmla="*/ 579119 w 690249"/>
                <a:gd name="connsiteY3-1968" fmla="*/ 1260512 h 2343129"/>
                <a:gd name="connsiteX4-1969" fmla="*/ 183832 w 690249"/>
                <a:gd name="connsiteY4-1970" fmla="*/ 1626432 h 2343129"/>
                <a:gd name="connsiteX5-1971" fmla="*/ 9207 w 690249"/>
                <a:gd name="connsiteY5-1972" fmla="*/ 2336838 h 2343129"/>
                <a:gd name="connsiteX6-1973" fmla="*/ 113188 w 690249"/>
                <a:gd name="connsiteY6-1974" fmla="*/ 2341600 h 2343129"/>
                <a:gd name="connsiteX7-1975" fmla="*/ 174307 w 690249"/>
                <a:gd name="connsiteY7-1976" fmla="*/ 1813757 h 2343129"/>
                <a:gd name="connsiteX8-1977" fmla="*/ 516414 w 690249"/>
                <a:gd name="connsiteY8-1978" fmla="*/ 1376400 h 2343129"/>
                <a:gd name="connsiteX9-1979" fmla="*/ 690244 w 690249"/>
                <a:gd name="connsiteY9-1980" fmla="*/ 1144624 h 2343129"/>
                <a:gd name="connsiteX10-1981" fmla="*/ 550545 w 690249"/>
                <a:gd name="connsiteY10-1982" fmla="*/ 986670 h 2343129"/>
                <a:gd name="connsiteX11-1983" fmla="*/ 175894 w 690249"/>
                <a:gd name="connsiteY11-1984" fmla="*/ 535025 h 2343129"/>
                <a:gd name="connsiteX12-1985" fmla="*/ 113188 w 690249"/>
                <a:gd name="connsiteY12-1986" fmla="*/ 38 h 2343129"/>
                <a:gd name="connsiteX13-1987" fmla="*/ 6032 w 690249"/>
                <a:gd name="connsiteY13-1988" fmla="*/ 38 h 2343129"/>
                <a:gd name="connsiteX0-1989" fmla="*/ 6032 w 690249"/>
                <a:gd name="connsiteY0-1990" fmla="*/ 38 h 2343129"/>
                <a:gd name="connsiteX1-1991" fmla="*/ 117157 w 690249"/>
                <a:gd name="connsiteY1-1992" fmla="*/ 606463 h 2343129"/>
                <a:gd name="connsiteX2-1993" fmla="*/ 553720 w 690249"/>
                <a:gd name="connsiteY2-1994" fmla="*/ 1060487 h 2343129"/>
                <a:gd name="connsiteX3-1995" fmla="*/ 552925 w 690249"/>
                <a:gd name="connsiteY3-1996" fmla="*/ 1272418 h 2343129"/>
                <a:gd name="connsiteX4-1997" fmla="*/ 183832 w 690249"/>
                <a:gd name="connsiteY4-1998" fmla="*/ 1626432 h 2343129"/>
                <a:gd name="connsiteX5-1999" fmla="*/ 9207 w 690249"/>
                <a:gd name="connsiteY5-2000" fmla="*/ 2336838 h 2343129"/>
                <a:gd name="connsiteX6-2001" fmla="*/ 113188 w 690249"/>
                <a:gd name="connsiteY6-2002" fmla="*/ 2341600 h 2343129"/>
                <a:gd name="connsiteX7-2003" fmla="*/ 174307 w 690249"/>
                <a:gd name="connsiteY7-2004" fmla="*/ 1813757 h 2343129"/>
                <a:gd name="connsiteX8-2005" fmla="*/ 516414 w 690249"/>
                <a:gd name="connsiteY8-2006" fmla="*/ 1376400 h 2343129"/>
                <a:gd name="connsiteX9-2007" fmla="*/ 690244 w 690249"/>
                <a:gd name="connsiteY9-2008" fmla="*/ 1144624 h 2343129"/>
                <a:gd name="connsiteX10-2009" fmla="*/ 550545 w 690249"/>
                <a:gd name="connsiteY10-2010" fmla="*/ 986670 h 2343129"/>
                <a:gd name="connsiteX11-2011" fmla="*/ 175894 w 690249"/>
                <a:gd name="connsiteY11-2012" fmla="*/ 535025 h 2343129"/>
                <a:gd name="connsiteX12-2013" fmla="*/ 113188 w 690249"/>
                <a:gd name="connsiteY12-2014" fmla="*/ 38 h 2343129"/>
                <a:gd name="connsiteX13-2015" fmla="*/ 6032 w 690249"/>
                <a:gd name="connsiteY13-2016" fmla="*/ 38 h 2343129"/>
                <a:gd name="connsiteX0-2017" fmla="*/ 6032 w 690249"/>
                <a:gd name="connsiteY0-2018" fmla="*/ 38 h 2343129"/>
                <a:gd name="connsiteX1-2019" fmla="*/ 117157 w 690249"/>
                <a:gd name="connsiteY1-2020" fmla="*/ 606463 h 2343129"/>
                <a:gd name="connsiteX2-2021" fmla="*/ 553720 w 690249"/>
                <a:gd name="connsiteY2-2022" fmla="*/ 1060487 h 2343129"/>
                <a:gd name="connsiteX3-2023" fmla="*/ 552925 w 690249"/>
                <a:gd name="connsiteY3-2024" fmla="*/ 1272418 h 2343129"/>
                <a:gd name="connsiteX4-2025" fmla="*/ 183832 w 690249"/>
                <a:gd name="connsiteY4-2026" fmla="*/ 1626432 h 2343129"/>
                <a:gd name="connsiteX5-2027" fmla="*/ 9207 w 690249"/>
                <a:gd name="connsiteY5-2028" fmla="*/ 2336838 h 2343129"/>
                <a:gd name="connsiteX6-2029" fmla="*/ 113188 w 690249"/>
                <a:gd name="connsiteY6-2030" fmla="*/ 2341600 h 2343129"/>
                <a:gd name="connsiteX7-2031" fmla="*/ 174307 w 690249"/>
                <a:gd name="connsiteY7-2032" fmla="*/ 1813757 h 2343129"/>
                <a:gd name="connsiteX8-2033" fmla="*/ 516414 w 690249"/>
                <a:gd name="connsiteY8-2034" fmla="*/ 1376400 h 2343129"/>
                <a:gd name="connsiteX9-2035" fmla="*/ 690244 w 690249"/>
                <a:gd name="connsiteY9-2036" fmla="*/ 1144624 h 2343129"/>
                <a:gd name="connsiteX10-2037" fmla="*/ 550545 w 690249"/>
                <a:gd name="connsiteY10-2038" fmla="*/ 986670 h 2343129"/>
                <a:gd name="connsiteX11-2039" fmla="*/ 175894 w 690249"/>
                <a:gd name="connsiteY11-2040" fmla="*/ 535025 h 2343129"/>
                <a:gd name="connsiteX12-2041" fmla="*/ 113188 w 690249"/>
                <a:gd name="connsiteY12-2042" fmla="*/ 38 h 2343129"/>
                <a:gd name="connsiteX13-2043" fmla="*/ 6032 w 690249"/>
                <a:gd name="connsiteY13-2044" fmla="*/ 38 h 2343129"/>
                <a:gd name="connsiteX0-2045" fmla="*/ 6032 w 690249"/>
                <a:gd name="connsiteY0-2046" fmla="*/ 38 h 2343129"/>
                <a:gd name="connsiteX1-2047" fmla="*/ 117157 w 690249"/>
                <a:gd name="connsiteY1-2048" fmla="*/ 606463 h 2343129"/>
                <a:gd name="connsiteX2-2049" fmla="*/ 553720 w 690249"/>
                <a:gd name="connsiteY2-2050" fmla="*/ 1060487 h 2343129"/>
                <a:gd name="connsiteX3-2051" fmla="*/ 552925 w 690249"/>
                <a:gd name="connsiteY3-2052" fmla="*/ 1272418 h 2343129"/>
                <a:gd name="connsiteX4-2053" fmla="*/ 183832 w 690249"/>
                <a:gd name="connsiteY4-2054" fmla="*/ 1626432 h 2343129"/>
                <a:gd name="connsiteX5-2055" fmla="*/ 9207 w 690249"/>
                <a:gd name="connsiteY5-2056" fmla="*/ 2336838 h 2343129"/>
                <a:gd name="connsiteX6-2057" fmla="*/ 113188 w 690249"/>
                <a:gd name="connsiteY6-2058" fmla="*/ 2341600 h 2343129"/>
                <a:gd name="connsiteX7-2059" fmla="*/ 174307 w 690249"/>
                <a:gd name="connsiteY7-2060" fmla="*/ 1813757 h 2343129"/>
                <a:gd name="connsiteX8-2061" fmla="*/ 516414 w 690249"/>
                <a:gd name="connsiteY8-2062" fmla="*/ 1376400 h 2343129"/>
                <a:gd name="connsiteX9-2063" fmla="*/ 690244 w 690249"/>
                <a:gd name="connsiteY9-2064" fmla="*/ 1144624 h 2343129"/>
                <a:gd name="connsiteX10-2065" fmla="*/ 550545 w 690249"/>
                <a:gd name="connsiteY10-2066" fmla="*/ 986670 h 2343129"/>
                <a:gd name="connsiteX11-2067" fmla="*/ 175894 w 690249"/>
                <a:gd name="connsiteY11-2068" fmla="*/ 535025 h 2343129"/>
                <a:gd name="connsiteX12-2069" fmla="*/ 113188 w 690249"/>
                <a:gd name="connsiteY12-2070" fmla="*/ 38 h 2343129"/>
                <a:gd name="connsiteX13-2071" fmla="*/ 6032 w 690249"/>
                <a:gd name="connsiteY13-2072" fmla="*/ 38 h 2343129"/>
                <a:gd name="connsiteX0-2073" fmla="*/ 6032 w 690249"/>
                <a:gd name="connsiteY0-2074" fmla="*/ 38 h 2343129"/>
                <a:gd name="connsiteX1-2075" fmla="*/ 117157 w 690249"/>
                <a:gd name="connsiteY1-2076" fmla="*/ 606463 h 2343129"/>
                <a:gd name="connsiteX2-2077" fmla="*/ 553720 w 690249"/>
                <a:gd name="connsiteY2-2078" fmla="*/ 1060487 h 2343129"/>
                <a:gd name="connsiteX3-2079" fmla="*/ 552925 w 690249"/>
                <a:gd name="connsiteY3-2080" fmla="*/ 1272418 h 2343129"/>
                <a:gd name="connsiteX4-2081" fmla="*/ 183832 w 690249"/>
                <a:gd name="connsiteY4-2082" fmla="*/ 1626432 h 2343129"/>
                <a:gd name="connsiteX5-2083" fmla="*/ 9207 w 690249"/>
                <a:gd name="connsiteY5-2084" fmla="*/ 2336838 h 2343129"/>
                <a:gd name="connsiteX6-2085" fmla="*/ 113188 w 690249"/>
                <a:gd name="connsiteY6-2086" fmla="*/ 2341600 h 2343129"/>
                <a:gd name="connsiteX7-2087" fmla="*/ 174307 w 690249"/>
                <a:gd name="connsiteY7-2088" fmla="*/ 1813757 h 2343129"/>
                <a:gd name="connsiteX8-2089" fmla="*/ 516414 w 690249"/>
                <a:gd name="connsiteY8-2090" fmla="*/ 1376400 h 2343129"/>
                <a:gd name="connsiteX9-2091" fmla="*/ 690244 w 690249"/>
                <a:gd name="connsiteY9-2092" fmla="*/ 1144624 h 2343129"/>
                <a:gd name="connsiteX10-2093" fmla="*/ 550545 w 690249"/>
                <a:gd name="connsiteY10-2094" fmla="*/ 986670 h 2343129"/>
                <a:gd name="connsiteX11-2095" fmla="*/ 175894 w 690249"/>
                <a:gd name="connsiteY11-2096" fmla="*/ 535025 h 2343129"/>
                <a:gd name="connsiteX12-2097" fmla="*/ 113188 w 690249"/>
                <a:gd name="connsiteY12-2098" fmla="*/ 38 h 2343129"/>
                <a:gd name="connsiteX13-2099" fmla="*/ 6032 w 690249"/>
                <a:gd name="connsiteY13-2100" fmla="*/ 38 h 2343129"/>
                <a:gd name="connsiteX0-2101" fmla="*/ 6032 w 690249"/>
                <a:gd name="connsiteY0-2102" fmla="*/ 38 h 2343129"/>
                <a:gd name="connsiteX1-2103" fmla="*/ 117157 w 690249"/>
                <a:gd name="connsiteY1-2104" fmla="*/ 606463 h 2343129"/>
                <a:gd name="connsiteX2-2105" fmla="*/ 553720 w 690249"/>
                <a:gd name="connsiteY2-2106" fmla="*/ 1060487 h 2343129"/>
                <a:gd name="connsiteX3-2107" fmla="*/ 552925 w 690249"/>
                <a:gd name="connsiteY3-2108" fmla="*/ 1272418 h 2343129"/>
                <a:gd name="connsiteX4-2109" fmla="*/ 183832 w 690249"/>
                <a:gd name="connsiteY4-2110" fmla="*/ 1626432 h 2343129"/>
                <a:gd name="connsiteX5-2111" fmla="*/ 9207 w 690249"/>
                <a:gd name="connsiteY5-2112" fmla="*/ 2336838 h 2343129"/>
                <a:gd name="connsiteX6-2113" fmla="*/ 113188 w 690249"/>
                <a:gd name="connsiteY6-2114" fmla="*/ 2341600 h 2343129"/>
                <a:gd name="connsiteX7-2115" fmla="*/ 174307 w 690249"/>
                <a:gd name="connsiteY7-2116" fmla="*/ 1813757 h 2343129"/>
                <a:gd name="connsiteX8-2117" fmla="*/ 516414 w 690249"/>
                <a:gd name="connsiteY8-2118" fmla="*/ 1376400 h 2343129"/>
                <a:gd name="connsiteX9-2119" fmla="*/ 690244 w 690249"/>
                <a:gd name="connsiteY9-2120" fmla="*/ 1144624 h 2343129"/>
                <a:gd name="connsiteX10-2121" fmla="*/ 550545 w 690249"/>
                <a:gd name="connsiteY10-2122" fmla="*/ 986670 h 2343129"/>
                <a:gd name="connsiteX11-2123" fmla="*/ 175894 w 690249"/>
                <a:gd name="connsiteY11-2124" fmla="*/ 535025 h 2343129"/>
                <a:gd name="connsiteX12-2125" fmla="*/ 113188 w 690249"/>
                <a:gd name="connsiteY12-2126" fmla="*/ 38 h 2343129"/>
                <a:gd name="connsiteX13-2127" fmla="*/ 6032 w 690249"/>
                <a:gd name="connsiteY13-2128" fmla="*/ 38 h 2343129"/>
                <a:gd name="connsiteX0-2129" fmla="*/ 6032 w 690249"/>
                <a:gd name="connsiteY0-2130" fmla="*/ 38 h 2343129"/>
                <a:gd name="connsiteX1-2131" fmla="*/ 117157 w 690249"/>
                <a:gd name="connsiteY1-2132" fmla="*/ 606463 h 2343129"/>
                <a:gd name="connsiteX2-2133" fmla="*/ 553720 w 690249"/>
                <a:gd name="connsiteY2-2134" fmla="*/ 1060487 h 2343129"/>
                <a:gd name="connsiteX3-2135" fmla="*/ 552925 w 690249"/>
                <a:gd name="connsiteY3-2136" fmla="*/ 1272418 h 2343129"/>
                <a:gd name="connsiteX4-2137" fmla="*/ 183832 w 690249"/>
                <a:gd name="connsiteY4-2138" fmla="*/ 1626432 h 2343129"/>
                <a:gd name="connsiteX5-2139" fmla="*/ 9207 w 690249"/>
                <a:gd name="connsiteY5-2140" fmla="*/ 2336838 h 2343129"/>
                <a:gd name="connsiteX6-2141" fmla="*/ 113188 w 690249"/>
                <a:gd name="connsiteY6-2142" fmla="*/ 2341600 h 2343129"/>
                <a:gd name="connsiteX7-2143" fmla="*/ 174307 w 690249"/>
                <a:gd name="connsiteY7-2144" fmla="*/ 1813757 h 2343129"/>
                <a:gd name="connsiteX8-2145" fmla="*/ 516414 w 690249"/>
                <a:gd name="connsiteY8-2146" fmla="*/ 1376400 h 2343129"/>
                <a:gd name="connsiteX9-2147" fmla="*/ 690244 w 690249"/>
                <a:gd name="connsiteY9-2148" fmla="*/ 1144624 h 2343129"/>
                <a:gd name="connsiteX10-2149" fmla="*/ 550545 w 690249"/>
                <a:gd name="connsiteY10-2150" fmla="*/ 986670 h 2343129"/>
                <a:gd name="connsiteX11-2151" fmla="*/ 175894 w 690249"/>
                <a:gd name="connsiteY11-2152" fmla="*/ 535025 h 2343129"/>
                <a:gd name="connsiteX12-2153" fmla="*/ 113188 w 690249"/>
                <a:gd name="connsiteY12-2154" fmla="*/ 38 h 2343129"/>
                <a:gd name="connsiteX13-2155" fmla="*/ 6032 w 690249"/>
                <a:gd name="connsiteY13-2156" fmla="*/ 38 h 2343129"/>
                <a:gd name="connsiteX0-2157" fmla="*/ 6032 w 690249"/>
                <a:gd name="connsiteY0-2158" fmla="*/ 38 h 2343129"/>
                <a:gd name="connsiteX1-2159" fmla="*/ 117157 w 690249"/>
                <a:gd name="connsiteY1-2160" fmla="*/ 606463 h 2343129"/>
                <a:gd name="connsiteX2-2161" fmla="*/ 553720 w 690249"/>
                <a:gd name="connsiteY2-2162" fmla="*/ 1060487 h 2343129"/>
                <a:gd name="connsiteX3-2163" fmla="*/ 552925 w 690249"/>
                <a:gd name="connsiteY3-2164" fmla="*/ 1272418 h 2343129"/>
                <a:gd name="connsiteX4-2165" fmla="*/ 183832 w 690249"/>
                <a:gd name="connsiteY4-2166" fmla="*/ 1626432 h 2343129"/>
                <a:gd name="connsiteX5-2167" fmla="*/ 9207 w 690249"/>
                <a:gd name="connsiteY5-2168" fmla="*/ 2336838 h 2343129"/>
                <a:gd name="connsiteX6-2169" fmla="*/ 113188 w 690249"/>
                <a:gd name="connsiteY6-2170" fmla="*/ 2341600 h 2343129"/>
                <a:gd name="connsiteX7-2171" fmla="*/ 174307 w 690249"/>
                <a:gd name="connsiteY7-2172" fmla="*/ 1813757 h 2343129"/>
                <a:gd name="connsiteX8-2173" fmla="*/ 516414 w 690249"/>
                <a:gd name="connsiteY8-2174" fmla="*/ 1376400 h 2343129"/>
                <a:gd name="connsiteX9-2175" fmla="*/ 690244 w 690249"/>
                <a:gd name="connsiteY9-2176" fmla="*/ 1144624 h 2343129"/>
                <a:gd name="connsiteX10-2177" fmla="*/ 550545 w 690249"/>
                <a:gd name="connsiteY10-2178" fmla="*/ 986670 h 2343129"/>
                <a:gd name="connsiteX11-2179" fmla="*/ 175894 w 690249"/>
                <a:gd name="connsiteY11-2180" fmla="*/ 535025 h 2343129"/>
                <a:gd name="connsiteX12-2181" fmla="*/ 113188 w 690249"/>
                <a:gd name="connsiteY12-2182" fmla="*/ 38 h 2343129"/>
                <a:gd name="connsiteX13-2183" fmla="*/ 6032 w 690249"/>
                <a:gd name="connsiteY13-2184" fmla="*/ 38 h 2343129"/>
                <a:gd name="connsiteX0-2185" fmla="*/ 6032 w 690249"/>
                <a:gd name="connsiteY0-2186" fmla="*/ 38 h 2343129"/>
                <a:gd name="connsiteX1-2187" fmla="*/ 117157 w 690249"/>
                <a:gd name="connsiteY1-2188" fmla="*/ 606463 h 2343129"/>
                <a:gd name="connsiteX2-2189" fmla="*/ 553720 w 690249"/>
                <a:gd name="connsiteY2-2190" fmla="*/ 1060487 h 2343129"/>
                <a:gd name="connsiteX3-2191" fmla="*/ 552925 w 690249"/>
                <a:gd name="connsiteY3-2192" fmla="*/ 1272418 h 2343129"/>
                <a:gd name="connsiteX4-2193" fmla="*/ 183832 w 690249"/>
                <a:gd name="connsiteY4-2194" fmla="*/ 1626432 h 2343129"/>
                <a:gd name="connsiteX5-2195" fmla="*/ 9207 w 690249"/>
                <a:gd name="connsiteY5-2196" fmla="*/ 2336838 h 2343129"/>
                <a:gd name="connsiteX6-2197" fmla="*/ 113188 w 690249"/>
                <a:gd name="connsiteY6-2198" fmla="*/ 2341600 h 2343129"/>
                <a:gd name="connsiteX7-2199" fmla="*/ 174307 w 690249"/>
                <a:gd name="connsiteY7-2200" fmla="*/ 1813757 h 2343129"/>
                <a:gd name="connsiteX8-2201" fmla="*/ 516414 w 690249"/>
                <a:gd name="connsiteY8-2202" fmla="*/ 1376400 h 2343129"/>
                <a:gd name="connsiteX9-2203" fmla="*/ 690244 w 690249"/>
                <a:gd name="connsiteY9-2204" fmla="*/ 1144624 h 2343129"/>
                <a:gd name="connsiteX10-2205" fmla="*/ 550545 w 690249"/>
                <a:gd name="connsiteY10-2206" fmla="*/ 986670 h 2343129"/>
                <a:gd name="connsiteX11-2207" fmla="*/ 175894 w 690249"/>
                <a:gd name="connsiteY11-2208" fmla="*/ 535025 h 2343129"/>
                <a:gd name="connsiteX12-2209" fmla="*/ 113188 w 690249"/>
                <a:gd name="connsiteY12-2210" fmla="*/ 38 h 2343129"/>
                <a:gd name="connsiteX13-2211" fmla="*/ 6032 w 690249"/>
                <a:gd name="connsiteY13-2212" fmla="*/ 38 h 2343129"/>
                <a:gd name="connsiteX0-2213" fmla="*/ 6032 w 690249"/>
                <a:gd name="connsiteY0-2214" fmla="*/ 38 h 2343129"/>
                <a:gd name="connsiteX1-2215" fmla="*/ 117157 w 690249"/>
                <a:gd name="connsiteY1-2216" fmla="*/ 606463 h 2343129"/>
                <a:gd name="connsiteX2-2217" fmla="*/ 553720 w 690249"/>
                <a:gd name="connsiteY2-2218" fmla="*/ 1060487 h 2343129"/>
                <a:gd name="connsiteX3-2219" fmla="*/ 552925 w 690249"/>
                <a:gd name="connsiteY3-2220" fmla="*/ 1272418 h 2343129"/>
                <a:gd name="connsiteX4-2221" fmla="*/ 183832 w 690249"/>
                <a:gd name="connsiteY4-2222" fmla="*/ 1626432 h 2343129"/>
                <a:gd name="connsiteX5-2223" fmla="*/ 9207 w 690249"/>
                <a:gd name="connsiteY5-2224" fmla="*/ 2336838 h 2343129"/>
                <a:gd name="connsiteX6-2225" fmla="*/ 113188 w 690249"/>
                <a:gd name="connsiteY6-2226" fmla="*/ 2341600 h 2343129"/>
                <a:gd name="connsiteX7-2227" fmla="*/ 174307 w 690249"/>
                <a:gd name="connsiteY7-2228" fmla="*/ 1813757 h 2343129"/>
                <a:gd name="connsiteX8-2229" fmla="*/ 516414 w 690249"/>
                <a:gd name="connsiteY8-2230" fmla="*/ 1376400 h 2343129"/>
                <a:gd name="connsiteX9-2231" fmla="*/ 690244 w 690249"/>
                <a:gd name="connsiteY9-2232" fmla="*/ 1144624 h 2343129"/>
                <a:gd name="connsiteX10-2233" fmla="*/ 550545 w 690249"/>
                <a:gd name="connsiteY10-2234" fmla="*/ 986670 h 2343129"/>
                <a:gd name="connsiteX11-2235" fmla="*/ 175894 w 690249"/>
                <a:gd name="connsiteY11-2236" fmla="*/ 535025 h 2343129"/>
                <a:gd name="connsiteX12-2237" fmla="*/ 113188 w 690249"/>
                <a:gd name="connsiteY12-2238" fmla="*/ 38 h 2343129"/>
                <a:gd name="connsiteX13-2239" fmla="*/ 6032 w 690249"/>
                <a:gd name="connsiteY13-2240" fmla="*/ 38 h 2343129"/>
                <a:gd name="connsiteX0-2241" fmla="*/ 6032 w 690249"/>
                <a:gd name="connsiteY0-2242" fmla="*/ 38 h 2343129"/>
                <a:gd name="connsiteX1-2243" fmla="*/ 117157 w 690249"/>
                <a:gd name="connsiteY1-2244" fmla="*/ 606463 h 2343129"/>
                <a:gd name="connsiteX2-2245" fmla="*/ 553720 w 690249"/>
                <a:gd name="connsiteY2-2246" fmla="*/ 1060487 h 2343129"/>
                <a:gd name="connsiteX3-2247" fmla="*/ 552925 w 690249"/>
                <a:gd name="connsiteY3-2248" fmla="*/ 1272418 h 2343129"/>
                <a:gd name="connsiteX4-2249" fmla="*/ 183832 w 690249"/>
                <a:gd name="connsiteY4-2250" fmla="*/ 1626432 h 2343129"/>
                <a:gd name="connsiteX5-2251" fmla="*/ 9207 w 690249"/>
                <a:gd name="connsiteY5-2252" fmla="*/ 2336838 h 2343129"/>
                <a:gd name="connsiteX6-2253" fmla="*/ 113188 w 690249"/>
                <a:gd name="connsiteY6-2254" fmla="*/ 2341600 h 2343129"/>
                <a:gd name="connsiteX7-2255" fmla="*/ 174307 w 690249"/>
                <a:gd name="connsiteY7-2256" fmla="*/ 1813757 h 2343129"/>
                <a:gd name="connsiteX8-2257" fmla="*/ 516414 w 690249"/>
                <a:gd name="connsiteY8-2258" fmla="*/ 1376400 h 2343129"/>
                <a:gd name="connsiteX9-2259" fmla="*/ 690244 w 690249"/>
                <a:gd name="connsiteY9-2260" fmla="*/ 1144624 h 2343129"/>
                <a:gd name="connsiteX10-2261" fmla="*/ 550545 w 690249"/>
                <a:gd name="connsiteY10-2262" fmla="*/ 986670 h 2343129"/>
                <a:gd name="connsiteX11-2263" fmla="*/ 175894 w 690249"/>
                <a:gd name="connsiteY11-2264" fmla="*/ 535025 h 2343129"/>
                <a:gd name="connsiteX12-2265" fmla="*/ 113188 w 690249"/>
                <a:gd name="connsiteY12-2266" fmla="*/ 38 h 2343129"/>
                <a:gd name="connsiteX13-2267" fmla="*/ 6032 w 690249"/>
                <a:gd name="connsiteY13-2268" fmla="*/ 38 h 2343129"/>
                <a:gd name="connsiteX0-2269" fmla="*/ 6032 w 690249"/>
                <a:gd name="connsiteY0-2270" fmla="*/ 38 h 2343129"/>
                <a:gd name="connsiteX1-2271" fmla="*/ 117157 w 690249"/>
                <a:gd name="connsiteY1-2272" fmla="*/ 606463 h 2343129"/>
                <a:gd name="connsiteX2-2273" fmla="*/ 553720 w 690249"/>
                <a:gd name="connsiteY2-2274" fmla="*/ 1060487 h 2343129"/>
                <a:gd name="connsiteX3-2275" fmla="*/ 552925 w 690249"/>
                <a:gd name="connsiteY3-2276" fmla="*/ 1272418 h 2343129"/>
                <a:gd name="connsiteX4-2277" fmla="*/ 183832 w 690249"/>
                <a:gd name="connsiteY4-2278" fmla="*/ 1626432 h 2343129"/>
                <a:gd name="connsiteX5-2279" fmla="*/ 9207 w 690249"/>
                <a:gd name="connsiteY5-2280" fmla="*/ 2336838 h 2343129"/>
                <a:gd name="connsiteX6-2281" fmla="*/ 113188 w 690249"/>
                <a:gd name="connsiteY6-2282" fmla="*/ 2341600 h 2343129"/>
                <a:gd name="connsiteX7-2283" fmla="*/ 174307 w 690249"/>
                <a:gd name="connsiteY7-2284" fmla="*/ 1813757 h 2343129"/>
                <a:gd name="connsiteX8-2285" fmla="*/ 516414 w 690249"/>
                <a:gd name="connsiteY8-2286" fmla="*/ 1376400 h 2343129"/>
                <a:gd name="connsiteX9-2287" fmla="*/ 690244 w 690249"/>
                <a:gd name="connsiteY9-2288" fmla="*/ 1144624 h 2343129"/>
                <a:gd name="connsiteX10-2289" fmla="*/ 550545 w 690249"/>
                <a:gd name="connsiteY10-2290" fmla="*/ 986670 h 2343129"/>
                <a:gd name="connsiteX11-2291" fmla="*/ 175894 w 690249"/>
                <a:gd name="connsiteY11-2292" fmla="*/ 535025 h 2343129"/>
                <a:gd name="connsiteX12-2293" fmla="*/ 113188 w 690249"/>
                <a:gd name="connsiteY12-2294" fmla="*/ 38 h 2343129"/>
                <a:gd name="connsiteX13-2295" fmla="*/ 6032 w 690249"/>
                <a:gd name="connsiteY13-2296" fmla="*/ 38 h 2343129"/>
                <a:gd name="connsiteX0-2297" fmla="*/ 6032 w 690249"/>
                <a:gd name="connsiteY0-2298" fmla="*/ 38 h 2343129"/>
                <a:gd name="connsiteX1-2299" fmla="*/ 117157 w 690249"/>
                <a:gd name="connsiteY1-2300" fmla="*/ 606463 h 2343129"/>
                <a:gd name="connsiteX2-2301" fmla="*/ 553720 w 690249"/>
                <a:gd name="connsiteY2-2302" fmla="*/ 1060487 h 2343129"/>
                <a:gd name="connsiteX3-2303" fmla="*/ 552925 w 690249"/>
                <a:gd name="connsiteY3-2304" fmla="*/ 1272418 h 2343129"/>
                <a:gd name="connsiteX4-2305" fmla="*/ 183832 w 690249"/>
                <a:gd name="connsiteY4-2306" fmla="*/ 1626432 h 2343129"/>
                <a:gd name="connsiteX5-2307" fmla="*/ 9207 w 690249"/>
                <a:gd name="connsiteY5-2308" fmla="*/ 2336838 h 2343129"/>
                <a:gd name="connsiteX6-2309" fmla="*/ 113188 w 690249"/>
                <a:gd name="connsiteY6-2310" fmla="*/ 2341600 h 2343129"/>
                <a:gd name="connsiteX7-2311" fmla="*/ 174307 w 690249"/>
                <a:gd name="connsiteY7-2312" fmla="*/ 1813757 h 2343129"/>
                <a:gd name="connsiteX8-2313" fmla="*/ 516414 w 690249"/>
                <a:gd name="connsiteY8-2314" fmla="*/ 1376400 h 2343129"/>
                <a:gd name="connsiteX9-2315" fmla="*/ 690244 w 690249"/>
                <a:gd name="connsiteY9-2316" fmla="*/ 1144624 h 2343129"/>
                <a:gd name="connsiteX10-2317" fmla="*/ 550545 w 690249"/>
                <a:gd name="connsiteY10-2318" fmla="*/ 986670 h 2343129"/>
                <a:gd name="connsiteX11-2319" fmla="*/ 175894 w 690249"/>
                <a:gd name="connsiteY11-2320" fmla="*/ 535025 h 2343129"/>
                <a:gd name="connsiteX12-2321" fmla="*/ 113188 w 690249"/>
                <a:gd name="connsiteY12-2322" fmla="*/ 38 h 2343129"/>
                <a:gd name="connsiteX13-2323" fmla="*/ 6032 w 690249"/>
                <a:gd name="connsiteY13-2324" fmla="*/ 38 h 2343129"/>
                <a:gd name="connsiteX0-2325" fmla="*/ 12817 w 697034"/>
                <a:gd name="connsiteY0-2326" fmla="*/ 38 h 2343129"/>
                <a:gd name="connsiteX1-2327" fmla="*/ 123942 w 697034"/>
                <a:gd name="connsiteY1-2328" fmla="*/ 606463 h 2343129"/>
                <a:gd name="connsiteX2-2329" fmla="*/ 560505 w 697034"/>
                <a:gd name="connsiteY2-2330" fmla="*/ 1060487 h 2343129"/>
                <a:gd name="connsiteX3-2331" fmla="*/ 559710 w 697034"/>
                <a:gd name="connsiteY3-2332" fmla="*/ 1272418 h 2343129"/>
                <a:gd name="connsiteX4-2333" fmla="*/ 131085 w 697034"/>
                <a:gd name="connsiteY4-2334" fmla="*/ 1719301 h 2343129"/>
                <a:gd name="connsiteX5-2335" fmla="*/ 15992 w 697034"/>
                <a:gd name="connsiteY5-2336" fmla="*/ 2336838 h 2343129"/>
                <a:gd name="connsiteX6-2337" fmla="*/ 119973 w 697034"/>
                <a:gd name="connsiteY6-2338" fmla="*/ 2341600 h 2343129"/>
                <a:gd name="connsiteX7-2339" fmla="*/ 181092 w 697034"/>
                <a:gd name="connsiteY7-2340" fmla="*/ 1813757 h 2343129"/>
                <a:gd name="connsiteX8-2341" fmla="*/ 523199 w 697034"/>
                <a:gd name="connsiteY8-2342" fmla="*/ 1376400 h 2343129"/>
                <a:gd name="connsiteX9-2343" fmla="*/ 697029 w 697034"/>
                <a:gd name="connsiteY9-2344" fmla="*/ 1144624 h 2343129"/>
                <a:gd name="connsiteX10-2345" fmla="*/ 557330 w 697034"/>
                <a:gd name="connsiteY10-2346" fmla="*/ 986670 h 2343129"/>
                <a:gd name="connsiteX11-2347" fmla="*/ 182679 w 697034"/>
                <a:gd name="connsiteY11-2348" fmla="*/ 535025 h 2343129"/>
                <a:gd name="connsiteX12-2349" fmla="*/ 119973 w 697034"/>
                <a:gd name="connsiteY12-2350" fmla="*/ 38 h 2343129"/>
                <a:gd name="connsiteX13-2351" fmla="*/ 12817 w 697034"/>
                <a:gd name="connsiteY13-2352" fmla="*/ 38 h 2343129"/>
                <a:gd name="connsiteX0-2353" fmla="*/ 12130 w 696347"/>
                <a:gd name="connsiteY0-2354" fmla="*/ 38 h 2343129"/>
                <a:gd name="connsiteX1-2355" fmla="*/ 123255 w 696347"/>
                <a:gd name="connsiteY1-2356" fmla="*/ 606463 h 2343129"/>
                <a:gd name="connsiteX2-2357" fmla="*/ 559818 w 696347"/>
                <a:gd name="connsiteY2-2358" fmla="*/ 1060487 h 2343129"/>
                <a:gd name="connsiteX3-2359" fmla="*/ 559023 w 696347"/>
                <a:gd name="connsiteY3-2360" fmla="*/ 1272418 h 2343129"/>
                <a:gd name="connsiteX4-2361" fmla="*/ 130398 w 696347"/>
                <a:gd name="connsiteY4-2362" fmla="*/ 1719301 h 2343129"/>
                <a:gd name="connsiteX5-2363" fmla="*/ 15305 w 696347"/>
                <a:gd name="connsiteY5-2364" fmla="*/ 2336838 h 2343129"/>
                <a:gd name="connsiteX6-2365" fmla="*/ 119286 w 696347"/>
                <a:gd name="connsiteY6-2366" fmla="*/ 2341600 h 2343129"/>
                <a:gd name="connsiteX7-2367" fmla="*/ 180405 w 696347"/>
                <a:gd name="connsiteY7-2368" fmla="*/ 1813757 h 2343129"/>
                <a:gd name="connsiteX8-2369" fmla="*/ 522512 w 696347"/>
                <a:gd name="connsiteY8-2370" fmla="*/ 1376400 h 2343129"/>
                <a:gd name="connsiteX9-2371" fmla="*/ 696342 w 696347"/>
                <a:gd name="connsiteY9-2372" fmla="*/ 1144624 h 2343129"/>
                <a:gd name="connsiteX10-2373" fmla="*/ 556643 w 696347"/>
                <a:gd name="connsiteY10-2374" fmla="*/ 986670 h 2343129"/>
                <a:gd name="connsiteX11-2375" fmla="*/ 181992 w 696347"/>
                <a:gd name="connsiteY11-2376" fmla="*/ 535025 h 2343129"/>
                <a:gd name="connsiteX12-2377" fmla="*/ 119286 w 696347"/>
                <a:gd name="connsiteY12-2378" fmla="*/ 38 h 2343129"/>
                <a:gd name="connsiteX13-2379" fmla="*/ 12130 w 696347"/>
                <a:gd name="connsiteY13-2380" fmla="*/ 38 h 2343129"/>
                <a:gd name="connsiteX0-2381" fmla="*/ 6033 w 690250"/>
                <a:gd name="connsiteY0-2382" fmla="*/ 38 h 2343129"/>
                <a:gd name="connsiteX1-2383" fmla="*/ 117158 w 690250"/>
                <a:gd name="connsiteY1-2384" fmla="*/ 606463 h 2343129"/>
                <a:gd name="connsiteX2-2385" fmla="*/ 553721 w 690250"/>
                <a:gd name="connsiteY2-2386" fmla="*/ 1060487 h 2343129"/>
                <a:gd name="connsiteX3-2387" fmla="*/ 552926 w 690250"/>
                <a:gd name="connsiteY3-2388" fmla="*/ 1272418 h 2343129"/>
                <a:gd name="connsiteX4-2389" fmla="*/ 124301 w 690250"/>
                <a:gd name="connsiteY4-2390" fmla="*/ 1719301 h 2343129"/>
                <a:gd name="connsiteX5-2391" fmla="*/ 9208 w 690250"/>
                <a:gd name="connsiteY5-2392" fmla="*/ 2336838 h 2343129"/>
                <a:gd name="connsiteX6-2393" fmla="*/ 113189 w 690250"/>
                <a:gd name="connsiteY6-2394" fmla="*/ 2341600 h 2343129"/>
                <a:gd name="connsiteX7-2395" fmla="*/ 174308 w 690250"/>
                <a:gd name="connsiteY7-2396" fmla="*/ 1813757 h 2343129"/>
                <a:gd name="connsiteX8-2397" fmla="*/ 516415 w 690250"/>
                <a:gd name="connsiteY8-2398" fmla="*/ 1376400 h 2343129"/>
                <a:gd name="connsiteX9-2399" fmla="*/ 690245 w 690250"/>
                <a:gd name="connsiteY9-2400" fmla="*/ 1144624 h 2343129"/>
                <a:gd name="connsiteX10-2401" fmla="*/ 550546 w 690250"/>
                <a:gd name="connsiteY10-2402" fmla="*/ 986670 h 2343129"/>
                <a:gd name="connsiteX11-2403" fmla="*/ 175895 w 690250"/>
                <a:gd name="connsiteY11-2404" fmla="*/ 535025 h 2343129"/>
                <a:gd name="connsiteX12-2405" fmla="*/ 113189 w 690250"/>
                <a:gd name="connsiteY12-2406" fmla="*/ 38 h 2343129"/>
                <a:gd name="connsiteX13-2407" fmla="*/ 6033 w 690250"/>
                <a:gd name="connsiteY13-2408" fmla="*/ 38 h 2343129"/>
                <a:gd name="connsiteX0-2409" fmla="*/ 6033 w 690250"/>
                <a:gd name="connsiteY0-2410" fmla="*/ 38 h 2343129"/>
                <a:gd name="connsiteX1-2411" fmla="*/ 117158 w 690250"/>
                <a:gd name="connsiteY1-2412" fmla="*/ 606463 h 2343129"/>
                <a:gd name="connsiteX2-2413" fmla="*/ 553721 w 690250"/>
                <a:gd name="connsiteY2-2414" fmla="*/ 1060487 h 2343129"/>
                <a:gd name="connsiteX3-2415" fmla="*/ 552926 w 690250"/>
                <a:gd name="connsiteY3-2416" fmla="*/ 1272418 h 2343129"/>
                <a:gd name="connsiteX4-2417" fmla="*/ 124301 w 690250"/>
                <a:gd name="connsiteY4-2418" fmla="*/ 1719301 h 2343129"/>
                <a:gd name="connsiteX5-2419" fmla="*/ 9208 w 690250"/>
                <a:gd name="connsiteY5-2420" fmla="*/ 2336838 h 2343129"/>
                <a:gd name="connsiteX6-2421" fmla="*/ 113189 w 690250"/>
                <a:gd name="connsiteY6-2422" fmla="*/ 2341600 h 2343129"/>
                <a:gd name="connsiteX7-2423" fmla="*/ 174308 w 690250"/>
                <a:gd name="connsiteY7-2424" fmla="*/ 1813757 h 2343129"/>
                <a:gd name="connsiteX8-2425" fmla="*/ 516415 w 690250"/>
                <a:gd name="connsiteY8-2426" fmla="*/ 1376400 h 2343129"/>
                <a:gd name="connsiteX9-2427" fmla="*/ 690245 w 690250"/>
                <a:gd name="connsiteY9-2428" fmla="*/ 1144624 h 2343129"/>
                <a:gd name="connsiteX10-2429" fmla="*/ 550546 w 690250"/>
                <a:gd name="connsiteY10-2430" fmla="*/ 986670 h 2343129"/>
                <a:gd name="connsiteX11-2431" fmla="*/ 175895 w 690250"/>
                <a:gd name="connsiteY11-2432" fmla="*/ 535025 h 2343129"/>
                <a:gd name="connsiteX12-2433" fmla="*/ 113189 w 690250"/>
                <a:gd name="connsiteY12-2434" fmla="*/ 38 h 2343129"/>
                <a:gd name="connsiteX13-2435" fmla="*/ 6033 w 690250"/>
                <a:gd name="connsiteY13-2436" fmla="*/ 38 h 2343129"/>
                <a:gd name="connsiteX0-2437" fmla="*/ 6033 w 690250"/>
                <a:gd name="connsiteY0-2438" fmla="*/ 38 h 2343129"/>
                <a:gd name="connsiteX1-2439" fmla="*/ 117158 w 690250"/>
                <a:gd name="connsiteY1-2440" fmla="*/ 606463 h 2343129"/>
                <a:gd name="connsiteX2-2441" fmla="*/ 553721 w 690250"/>
                <a:gd name="connsiteY2-2442" fmla="*/ 1060487 h 2343129"/>
                <a:gd name="connsiteX3-2443" fmla="*/ 552926 w 690250"/>
                <a:gd name="connsiteY3-2444" fmla="*/ 1272418 h 2343129"/>
                <a:gd name="connsiteX4-2445" fmla="*/ 124301 w 690250"/>
                <a:gd name="connsiteY4-2446" fmla="*/ 1719301 h 2343129"/>
                <a:gd name="connsiteX5-2447" fmla="*/ 9208 w 690250"/>
                <a:gd name="connsiteY5-2448" fmla="*/ 2336838 h 2343129"/>
                <a:gd name="connsiteX6-2449" fmla="*/ 113189 w 690250"/>
                <a:gd name="connsiteY6-2450" fmla="*/ 2341600 h 2343129"/>
                <a:gd name="connsiteX7-2451" fmla="*/ 174308 w 690250"/>
                <a:gd name="connsiteY7-2452" fmla="*/ 1813757 h 2343129"/>
                <a:gd name="connsiteX8-2453" fmla="*/ 516415 w 690250"/>
                <a:gd name="connsiteY8-2454" fmla="*/ 1376400 h 2343129"/>
                <a:gd name="connsiteX9-2455" fmla="*/ 690245 w 690250"/>
                <a:gd name="connsiteY9-2456" fmla="*/ 1144624 h 2343129"/>
                <a:gd name="connsiteX10-2457" fmla="*/ 550546 w 690250"/>
                <a:gd name="connsiteY10-2458" fmla="*/ 986670 h 2343129"/>
                <a:gd name="connsiteX11-2459" fmla="*/ 175895 w 690250"/>
                <a:gd name="connsiteY11-2460" fmla="*/ 535025 h 2343129"/>
                <a:gd name="connsiteX12-2461" fmla="*/ 113189 w 690250"/>
                <a:gd name="connsiteY12-2462" fmla="*/ 38 h 2343129"/>
                <a:gd name="connsiteX13-2463" fmla="*/ 6033 w 690250"/>
                <a:gd name="connsiteY13-2464" fmla="*/ 38 h 2343129"/>
                <a:gd name="connsiteX0-2465" fmla="*/ 6033 w 690250"/>
                <a:gd name="connsiteY0-2466" fmla="*/ 38 h 2343129"/>
                <a:gd name="connsiteX1-2467" fmla="*/ 117158 w 690250"/>
                <a:gd name="connsiteY1-2468" fmla="*/ 606463 h 2343129"/>
                <a:gd name="connsiteX2-2469" fmla="*/ 553721 w 690250"/>
                <a:gd name="connsiteY2-2470" fmla="*/ 1060487 h 2343129"/>
                <a:gd name="connsiteX3-2471" fmla="*/ 552926 w 690250"/>
                <a:gd name="connsiteY3-2472" fmla="*/ 1272418 h 2343129"/>
                <a:gd name="connsiteX4-2473" fmla="*/ 124301 w 690250"/>
                <a:gd name="connsiteY4-2474" fmla="*/ 1719301 h 2343129"/>
                <a:gd name="connsiteX5-2475" fmla="*/ 9208 w 690250"/>
                <a:gd name="connsiteY5-2476" fmla="*/ 2336838 h 2343129"/>
                <a:gd name="connsiteX6-2477" fmla="*/ 113189 w 690250"/>
                <a:gd name="connsiteY6-2478" fmla="*/ 2341600 h 2343129"/>
                <a:gd name="connsiteX7-2479" fmla="*/ 174308 w 690250"/>
                <a:gd name="connsiteY7-2480" fmla="*/ 1813757 h 2343129"/>
                <a:gd name="connsiteX8-2481" fmla="*/ 516415 w 690250"/>
                <a:gd name="connsiteY8-2482" fmla="*/ 1376400 h 2343129"/>
                <a:gd name="connsiteX9-2483" fmla="*/ 690245 w 690250"/>
                <a:gd name="connsiteY9-2484" fmla="*/ 1144624 h 2343129"/>
                <a:gd name="connsiteX10-2485" fmla="*/ 550546 w 690250"/>
                <a:gd name="connsiteY10-2486" fmla="*/ 986670 h 2343129"/>
                <a:gd name="connsiteX11-2487" fmla="*/ 175895 w 690250"/>
                <a:gd name="connsiteY11-2488" fmla="*/ 535025 h 2343129"/>
                <a:gd name="connsiteX12-2489" fmla="*/ 113189 w 690250"/>
                <a:gd name="connsiteY12-2490" fmla="*/ 38 h 2343129"/>
                <a:gd name="connsiteX13-2491" fmla="*/ 6033 w 690250"/>
                <a:gd name="connsiteY13-2492" fmla="*/ 38 h 2343129"/>
                <a:gd name="connsiteX0-2493" fmla="*/ 6033 w 690250"/>
                <a:gd name="connsiteY0-2494" fmla="*/ 38 h 2343129"/>
                <a:gd name="connsiteX1-2495" fmla="*/ 117158 w 690250"/>
                <a:gd name="connsiteY1-2496" fmla="*/ 606463 h 2343129"/>
                <a:gd name="connsiteX2-2497" fmla="*/ 553721 w 690250"/>
                <a:gd name="connsiteY2-2498" fmla="*/ 1060487 h 2343129"/>
                <a:gd name="connsiteX3-2499" fmla="*/ 552926 w 690250"/>
                <a:gd name="connsiteY3-2500" fmla="*/ 1272418 h 2343129"/>
                <a:gd name="connsiteX4-2501" fmla="*/ 124301 w 690250"/>
                <a:gd name="connsiteY4-2502" fmla="*/ 1719301 h 2343129"/>
                <a:gd name="connsiteX5-2503" fmla="*/ 9208 w 690250"/>
                <a:gd name="connsiteY5-2504" fmla="*/ 2336838 h 2343129"/>
                <a:gd name="connsiteX6-2505" fmla="*/ 113189 w 690250"/>
                <a:gd name="connsiteY6-2506" fmla="*/ 2341600 h 2343129"/>
                <a:gd name="connsiteX7-2507" fmla="*/ 174308 w 690250"/>
                <a:gd name="connsiteY7-2508" fmla="*/ 1813757 h 2343129"/>
                <a:gd name="connsiteX8-2509" fmla="*/ 516415 w 690250"/>
                <a:gd name="connsiteY8-2510" fmla="*/ 1376400 h 2343129"/>
                <a:gd name="connsiteX9-2511" fmla="*/ 690245 w 690250"/>
                <a:gd name="connsiteY9-2512" fmla="*/ 1144624 h 2343129"/>
                <a:gd name="connsiteX10-2513" fmla="*/ 550546 w 690250"/>
                <a:gd name="connsiteY10-2514" fmla="*/ 986670 h 2343129"/>
                <a:gd name="connsiteX11-2515" fmla="*/ 175895 w 690250"/>
                <a:gd name="connsiteY11-2516" fmla="*/ 535025 h 2343129"/>
                <a:gd name="connsiteX12-2517" fmla="*/ 113189 w 690250"/>
                <a:gd name="connsiteY12-2518" fmla="*/ 38 h 2343129"/>
                <a:gd name="connsiteX13-2519" fmla="*/ 6033 w 690250"/>
                <a:gd name="connsiteY13-2520" fmla="*/ 38 h 2343129"/>
                <a:gd name="connsiteX0-2521" fmla="*/ 6033 w 690248"/>
                <a:gd name="connsiteY0-2522" fmla="*/ 38 h 2343129"/>
                <a:gd name="connsiteX1-2523" fmla="*/ 117158 w 690248"/>
                <a:gd name="connsiteY1-2524" fmla="*/ 606463 h 2343129"/>
                <a:gd name="connsiteX2-2525" fmla="*/ 553721 w 690248"/>
                <a:gd name="connsiteY2-2526" fmla="*/ 1060487 h 2343129"/>
                <a:gd name="connsiteX3-2527" fmla="*/ 552926 w 690248"/>
                <a:gd name="connsiteY3-2528" fmla="*/ 1272418 h 2343129"/>
                <a:gd name="connsiteX4-2529" fmla="*/ 124301 w 690248"/>
                <a:gd name="connsiteY4-2530" fmla="*/ 1719301 h 2343129"/>
                <a:gd name="connsiteX5-2531" fmla="*/ 9208 w 690248"/>
                <a:gd name="connsiteY5-2532" fmla="*/ 2336838 h 2343129"/>
                <a:gd name="connsiteX6-2533" fmla="*/ 113189 w 690248"/>
                <a:gd name="connsiteY6-2534" fmla="*/ 2341600 h 2343129"/>
                <a:gd name="connsiteX7-2535" fmla="*/ 174308 w 690248"/>
                <a:gd name="connsiteY7-2536" fmla="*/ 1813757 h 2343129"/>
                <a:gd name="connsiteX8-2537" fmla="*/ 516415 w 690248"/>
                <a:gd name="connsiteY8-2538" fmla="*/ 1376400 h 2343129"/>
                <a:gd name="connsiteX9-2539" fmla="*/ 690245 w 690248"/>
                <a:gd name="connsiteY9-2540" fmla="*/ 1144624 h 2343129"/>
                <a:gd name="connsiteX10-2541" fmla="*/ 550546 w 690248"/>
                <a:gd name="connsiteY10-2542" fmla="*/ 986670 h 2343129"/>
                <a:gd name="connsiteX11-2543" fmla="*/ 175895 w 690248"/>
                <a:gd name="connsiteY11-2544" fmla="*/ 535025 h 2343129"/>
                <a:gd name="connsiteX12-2545" fmla="*/ 113189 w 690248"/>
                <a:gd name="connsiteY12-2546" fmla="*/ 38 h 2343129"/>
                <a:gd name="connsiteX13-2547" fmla="*/ 6033 w 690248"/>
                <a:gd name="connsiteY13-2548" fmla="*/ 38 h 2343129"/>
                <a:gd name="connsiteX0-2549" fmla="*/ 6033 w 690249"/>
                <a:gd name="connsiteY0-2550" fmla="*/ 38 h 2343129"/>
                <a:gd name="connsiteX1-2551" fmla="*/ 117158 w 690249"/>
                <a:gd name="connsiteY1-2552" fmla="*/ 606463 h 2343129"/>
                <a:gd name="connsiteX2-2553" fmla="*/ 553721 w 690249"/>
                <a:gd name="connsiteY2-2554" fmla="*/ 1060487 h 2343129"/>
                <a:gd name="connsiteX3-2555" fmla="*/ 552926 w 690249"/>
                <a:gd name="connsiteY3-2556" fmla="*/ 1272418 h 2343129"/>
                <a:gd name="connsiteX4-2557" fmla="*/ 124301 w 690249"/>
                <a:gd name="connsiteY4-2558" fmla="*/ 1719301 h 2343129"/>
                <a:gd name="connsiteX5-2559" fmla="*/ 9208 w 690249"/>
                <a:gd name="connsiteY5-2560" fmla="*/ 2336838 h 2343129"/>
                <a:gd name="connsiteX6-2561" fmla="*/ 113189 w 690249"/>
                <a:gd name="connsiteY6-2562" fmla="*/ 2341600 h 2343129"/>
                <a:gd name="connsiteX7-2563" fmla="*/ 174308 w 690249"/>
                <a:gd name="connsiteY7-2564" fmla="*/ 1813757 h 2343129"/>
                <a:gd name="connsiteX8-2565" fmla="*/ 516415 w 690249"/>
                <a:gd name="connsiteY8-2566" fmla="*/ 1376400 h 2343129"/>
                <a:gd name="connsiteX9-2567" fmla="*/ 690245 w 690249"/>
                <a:gd name="connsiteY9-2568" fmla="*/ 1144624 h 2343129"/>
                <a:gd name="connsiteX10-2569" fmla="*/ 555308 w 690249"/>
                <a:gd name="connsiteY10-2570" fmla="*/ 993814 h 2343129"/>
                <a:gd name="connsiteX11-2571" fmla="*/ 175895 w 690249"/>
                <a:gd name="connsiteY11-2572" fmla="*/ 535025 h 2343129"/>
                <a:gd name="connsiteX12-2573" fmla="*/ 113189 w 690249"/>
                <a:gd name="connsiteY12-2574" fmla="*/ 38 h 2343129"/>
                <a:gd name="connsiteX13-2575" fmla="*/ 6033 w 690249"/>
                <a:gd name="connsiteY13-2576" fmla="*/ 38 h 2343129"/>
                <a:gd name="connsiteX0-2577" fmla="*/ 6033 w 690249"/>
                <a:gd name="connsiteY0-2578" fmla="*/ 38 h 2343129"/>
                <a:gd name="connsiteX1-2579" fmla="*/ 117158 w 690249"/>
                <a:gd name="connsiteY1-2580" fmla="*/ 606463 h 2343129"/>
                <a:gd name="connsiteX2-2581" fmla="*/ 553721 w 690249"/>
                <a:gd name="connsiteY2-2582" fmla="*/ 1060487 h 2343129"/>
                <a:gd name="connsiteX3-2583" fmla="*/ 552926 w 690249"/>
                <a:gd name="connsiteY3-2584" fmla="*/ 1272418 h 2343129"/>
                <a:gd name="connsiteX4-2585" fmla="*/ 124301 w 690249"/>
                <a:gd name="connsiteY4-2586" fmla="*/ 1719301 h 2343129"/>
                <a:gd name="connsiteX5-2587" fmla="*/ 9208 w 690249"/>
                <a:gd name="connsiteY5-2588" fmla="*/ 2336838 h 2343129"/>
                <a:gd name="connsiteX6-2589" fmla="*/ 113189 w 690249"/>
                <a:gd name="connsiteY6-2590" fmla="*/ 2341600 h 2343129"/>
                <a:gd name="connsiteX7-2591" fmla="*/ 174308 w 690249"/>
                <a:gd name="connsiteY7-2592" fmla="*/ 1813757 h 2343129"/>
                <a:gd name="connsiteX8-2593" fmla="*/ 556896 w 690249"/>
                <a:gd name="connsiteY8-2594" fmla="*/ 1331156 h 2343129"/>
                <a:gd name="connsiteX9-2595" fmla="*/ 690245 w 690249"/>
                <a:gd name="connsiteY9-2596" fmla="*/ 1144624 h 2343129"/>
                <a:gd name="connsiteX10-2597" fmla="*/ 555308 w 690249"/>
                <a:gd name="connsiteY10-2598" fmla="*/ 993814 h 2343129"/>
                <a:gd name="connsiteX11-2599" fmla="*/ 175895 w 690249"/>
                <a:gd name="connsiteY11-2600" fmla="*/ 535025 h 2343129"/>
                <a:gd name="connsiteX12-2601" fmla="*/ 113189 w 690249"/>
                <a:gd name="connsiteY12-2602" fmla="*/ 38 h 2343129"/>
                <a:gd name="connsiteX13-2603" fmla="*/ 6033 w 690249"/>
                <a:gd name="connsiteY13-2604" fmla="*/ 38 h 2343129"/>
                <a:gd name="connsiteX0-2605" fmla="*/ 6033 w 690249"/>
                <a:gd name="connsiteY0-2606" fmla="*/ 38 h 2343129"/>
                <a:gd name="connsiteX1-2607" fmla="*/ 117158 w 690249"/>
                <a:gd name="connsiteY1-2608" fmla="*/ 606463 h 2343129"/>
                <a:gd name="connsiteX2-2609" fmla="*/ 553721 w 690249"/>
                <a:gd name="connsiteY2-2610" fmla="*/ 1060487 h 2343129"/>
                <a:gd name="connsiteX3-2611" fmla="*/ 552926 w 690249"/>
                <a:gd name="connsiteY3-2612" fmla="*/ 1272418 h 2343129"/>
                <a:gd name="connsiteX4-2613" fmla="*/ 124301 w 690249"/>
                <a:gd name="connsiteY4-2614" fmla="*/ 1719301 h 2343129"/>
                <a:gd name="connsiteX5-2615" fmla="*/ 9208 w 690249"/>
                <a:gd name="connsiteY5-2616" fmla="*/ 2336838 h 2343129"/>
                <a:gd name="connsiteX6-2617" fmla="*/ 113189 w 690249"/>
                <a:gd name="connsiteY6-2618" fmla="*/ 2341600 h 2343129"/>
                <a:gd name="connsiteX7-2619" fmla="*/ 174308 w 690249"/>
                <a:gd name="connsiteY7-2620" fmla="*/ 1813757 h 2343129"/>
                <a:gd name="connsiteX8-2621" fmla="*/ 556896 w 690249"/>
                <a:gd name="connsiteY8-2622" fmla="*/ 1331156 h 2343129"/>
                <a:gd name="connsiteX9-2623" fmla="*/ 690245 w 690249"/>
                <a:gd name="connsiteY9-2624" fmla="*/ 1144624 h 2343129"/>
                <a:gd name="connsiteX10-2625" fmla="*/ 555308 w 690249"/>
                <a:gd name="connsiteY10-2626" fmla="*/ 993814 h 2343129"/>
                <a:gd name="connsiteX11-2627" fmla="*/ 175895 w 690249"/>
                <a:gd name="connsiteY11-2628" fmla="*/ 535025 h 2343129"/>
                <a:gd name="connsiteX12-2629" fmla="*/ 113189 w 690249"/>
                <a:gd name="connsiteY12-2630" fmla="*/ 38 h 2343129"/>
                <a:gd name="connsiteX13-2631" fmla="*/ 6033 w 690249"/>
                <a:gd name="connsiteY13-2632" fmla="*/ 38 h 2343129"/>
                <a:gd name="connsiteX0-2633" fmla="*/ 6033 w 690249"/>
                <a:gd name="connsiteY0-2634" fmla="*/ 38 h 2343129"/>
                <a:gd name="connsiteX1-2635" fmla="*/ 117158 w 690249"/>
                <a:gd name="connsiteY1-2636" fmla="*/ 606463 h 2343129"/>
                <a:gd name="connsiteX2-2637" fmla="*/ 553721 w 690249"/>
                <a:gd name="connsiteY2-2638" fmla="*/ 1060487 h 2343129"/>
                <a:gd name="connsiteX3-2639" fmla="*/ 552926 w 690249"/>
                <a:gd name="connsiteY3-2640" fmla="*/ 1272418 h 2343129"/>
                <a:gd name="connsiteX4-2641" fmla="*/ 124301 w 690249"/>
                <a:gd name="connsiteY4-2642" fmla="*/ 1719301 h 2343129"/>
                <a:gd name="connsiteX5-2643" fmla="*/ 9208 w 690249"/>
                <a:gd name="connsiteY5-2644" fmla="*/ 2336838 h 2343129"/>
                <a:gd name="connsiteX6-2645" fmla="*/ 113189 w 690249"/>
                <a:gd name="connsiteY6-2646" fmla="*/ 2341600 h 2343129"/>
                <a:gd name="connsiteX7-2647" fmla="*/ 174308 w 690249"/>
                <a:gd name="connsiteY7-2648" fmla="*/ 1813757 h 2343129"/>
                <a:gd name="connsiteX8-2649" fmla="*/ 556896 w 690249"/>
                <a:gd name="connsiteY8-2650" fmla="*/ 1331156 h 2343129"/>
                <a:gd name="connsiteX9-2651" fmla="*/ 690245 w 690249"/>
                <a:gd name="connsiteY9-2652" fmla="*/ 1144624 h 2343129"/>
                <a:gd name="connsiteX10-2653" fmla="*/ 555308 w 690249"/>
                <a:gd name="connsiteY10-2654" fmla="*/ 993814 h 2343129"/>
                <a:gd name="connsiteX11-2655" fmla="*/ 175895 w 690249"/>
                <a:gd name="connsiteY11-2656" fmla="*/ 535025 h 2343129"/>
                <a:gd name="connsiteX12-2657" fmla="*/ 113189 w 690249"/>
                <a:gd name="connsiteY12-2658" fmla="*/ 38 h 2343129"/>
                <a:gd name="connsiteX13-2659" fmla="*/ 6033 w 690249"/>
                <a:gd name="connsiteY13-2660" fmla="*/ 38 h 2343129"/>
                <a:gd name="connsiteX0-2661" fmla="*/ 6033 w 690332"/>
                <a:gd name="connsiteY0-2662" fmla="*/ 38 h 2343129"/>
                <a:gd name="connsiteX1-2663" fmla="*/ 117158 w 690332"/>
                <a:gd name="connsiteY1-2664" fmla="*/ 606463 h 2343129"/>
                <a:gd name="connsiteX2-2665" fmla="*/ 553721 w 690332"/>
                <a:gd name="connsiteY2-2666" fmla="*/ 1060487 h 2343129"/>
                <a:gd name="connsiteX3-2667" fmla="*/ 552926 w 690332"/>
                <a:gd name="connsiteY3-2668" fmla="*/ 1272418 h 2343129"/>
                <a:gd name="connsiteX4-2669" fmla="*/ 124301 w 690332"/>
                <a:gd name="connsiteY4-2670" fmla="*/ 1719301 h 2343129"/>
                <a:gd name="connsiteX5-2671" fmla="*/ 9208 w 690332"/>
                <a:gd name="connsiteY5-2672" fmla="*/ 2336838 h 2343129"/>
                <a:gd name="connsiteX6-2673" fmla="*/ 113189 w 690332"/>
                <a:gd name="connsiteY6-2674" fmla="*/ 2341600 h 2343129"/>
                <a:gd name="connsiteX7-2675" fmla="*/ 174308 w 690332"/>
                <a:gd name="connsiteY7-2676" fmla="*/ 1813757 h 2343129"/>
                <a:gd name="connsiteX8-2677" fmla="*/ 556896 w 690332"/>
                <a:gd name="connsiteY8-2678" fmla="*/ 1331156 h 2343129"/>
                <a:gd name="connsiteX9-2679" fmla="*/ 690245 w 690332"/>
                <a:gd name="connsiteY9-2680" fmla="*/ 1144624 h 2343129"/>
                <a:gd name="connsiteX10-2681" fmla="*/ 555308 w 690332"/>
                <a:gd name="connsiteY10-2682" fmla="*/ 993814 h 2343129"/>
                <a:gd name="connsiteX11-2683" fmla="*/ 175895 w 690332"/>
                <a:gd name="connsiteY11-2684" fmla="*/ 535025 h 2343129"/>
                <a:gd name="connsiteX12-2685" fmla="*/ 113189 w 690332"/>
                <a:gd name="connsiteY12-2686" fmla="*/ 38 h 2343129"/>
                <a:gd name="connsiteX13-2687" fmla="*/ 6033 w 690332"/>
                <a:gd name="connsiteY13-2688" fmla="*/ 38 h 2343129"/>
                <a:gd name="connsiteX0-2689" fmla="*/ 6033 w 632159"/>
                <a:gd name="connsiteY0-2690" fmla="*/ 38 h 2343129"/>
                <a:gd name="connsiteX1-2691" fmla="*/ 117158 w 632159"/>
                <a:gd name="connsiteY1-2692" fmla="*/ 606463 h 2343129"/>
                <a:gd name="connsiteX2-2693" fmla="*/ 553721 w 632159"/>
                <a:gd name="connsiteY2-2694" fmla="*/ 1060487 h 2343129"/>
                <a:gd name="connsiteX3-2695" fmla="*/ 552926 w 632159"/>
                <a:gd name="connsiteY3-2696" fmla="*/ 1272418 h 2343129"/>
                <a:gd name="connsiteX4-2697" fmla="*/ 124301 w 632159"/>
                <a:gd name="connsiteY4-2698" fmla="*/ 1719301 h 2343129"/>
                <a:gd name="connsiteX5-2699" fmla="*/ 9208 w 632159"/>
                <a:gd name="connsiteY5-2700" fmla="*/ 2336838 h 2343129"/>
                <a:gd name="connsiteX6-2701" fmla="*/ 113189 w 632159"/>
                <a:gd name="connsiteY6-2702" fmla="*/ 2341600 h 2343129"/>
                <a:gd name="connsiteX7-2703" fmla="*/ 174308 w 632159"/>
                <a:gd name="connsiteY7-2704" fmla="*/ 1813757 h 2343129"/>
                <a:gd name="connsiteX8-2705" fmla="*/ 556896 w 632159"/>
                <a:gd name="connsiteY8-2706" fmla="*/ 1331156 h 2343129"/>
                <a:gd name="connsiteX9-2707" fmla="*/ 555308 w 632159"/>
                <a:gd name="connsiteY9-2708" fmla="*/ 993814 h 2343129"/>
                <a:gd name="connsiteX10-2709" fmla="*/ 175895 w 632159"/>
                <a:gd name="connsiteY10-2710" fmla="*/ 535025 h 2343129"/>
                <a:gd name="connsiteX11-2711" fmla="*/ 113189 w 632159"/>
                <a:gd name="connsiteY11-2712" fmla="*/ 38 h 2343129"/>
                <a:gd name="connsiteX12-2713" fmla="*/ 6033 w 632159"/>
                <a:gd name="connsiteY12-2714" fmla="*/ 38 h 2343129"/>
                <a:gd name="connsiteX0-2715" fmla="*/ 6033 w 656624"/>
                <a:gd name="connsiteY0-2716" fmla="*/ 38 h 2343129"/>
                <a:gd name="connsiteX1-2717" fmla="*/ 117158 w 656624"/>
                <a:gd name="connsiteY1-2718" fmla="*/ 606463 h 2343129"/>
                <a:gd name="connsiteX2-2719" fmla="*/ 553721 w 656624"/>
                <a:gd name="connsiteY2-2720" fmla="*/ 1060487 h 2343129"/>
                <a:gd name="connsiteX3-2721" fmla="*/ 552926 w 656624"/>
                <a:gd name="connsiteY3-2722" fmla="*/ 1272418 h 2343129"/>
                <a:gd name="connsiteX4-2723" fmla="*/ 124301 w 656624"/>
                <a:gd name="connsiteY4-2724" fmla="*/ 1719301 h 2343129"/>
                <a:gd name="connsiteX5-2725" fmla="*/ 9208 w 656624"/>
                <a:gd name="connsiteY5-2726" fmla="*/ 2336838 h 2343129"/>
                <a:gd name="connsiteX6-2727" fmla="*/ 113189 w 656624"/>
                <a:gd name="connsiteY6-2728" fmla="*/ 2341600 h 2343129"/>
                <a:gd name="connsiteX7-2729" fmla="*/ 174308 w 656624"/>
                <a:gd name="connsiteY7-2730" fmla="*/ 1813757 h 2343129"/>
                <a:gd name="connsiteX8-2731" fmla="*/ 556896 w 656624"/>
                <a:gd name="connsiteY8-2732" fmla="*/ 1331156 h 2343129"/>
                <a:gd name="connsiteX9-2733" fmla="*/ 555308 w 656624"/>
                <a:gd name="connsiteY9-2734" fmla="*/ 993814 h 2343129"/>
                <a:gd name="connsiteX10-2735" fmla="*/ 175895 w 656624"/>
                <a:gd name="connsiteY10-2736" fmla="*/ 535025 h 2343129"/>
                <a:gd name="connsiteX11-2737" fmla="*/ 113189 w 656624"/>
                <a:gd name="connsiteY11-2738" fmla="*/ 38 h 2343129"/>
                <a:gd name="connsiteX12-2739" fmla="*/ 6033 w 656624"/>
                <a:gd name="connsiteY12-2740" fmla="*/ 38 h 2343129"/>
                <a:gd name="connsiteX0-2741" fmla="*/ 6033 w 663046"/>
                <a:gd name="connsiteY0-2742" fmla="*/ 38 h 2343129"/>
                <a:gd name="connsiteX1-2743" fmla="*/ 117158 w 663046"/>
                <a:gd name="connsiteY1-2744" fmla="*/ 606463 h 2343129"/>
                <a:gd name="connsiteX2-2745" fmla="*/ 553721 w 663046"/>
                <a:gd name="connsiteY2-2746" fmla="*/ 1060487 h 2343129"/>
                <a:gd name="connsiteX3-2747" fmla="*/ 552926 w 663046"/>
                <a:gd name="connsiteY3-2748" fmla="*/ 1272418 h 2343129"/>
                <a:gd name="connsiteX4-2749" fmla="*/ 124301 w 663046"/>
                <a:gd name="connsiteY4-2750" fmla="*/ 1719301 h 2343129"/>
                <a:gd name="connsiteX5-2751" fmla="*/ 9208 w 663046"/>
                <a:gd name="connsiteY5-2752" fmla="*/ 2336838 h 2343129"/>
                <a:gd name="connsiteX6-2753" fmla="*/ 113189 w 663046"/>
                <a:gd name="connsiteY6-2754" fmla="*/ 2341600 h 2343129"/>
                <a:gd name="connsiteX7-2755" fmla="*/ 174308 w 663046"/>
                <a:gd name="connsiteY7-2756" fmla="*/ 1813757 h 2343129"/>
                <a:gd name="connsiteX8-2757" fmla="*/ 556896 w 663046"/>
                <a:gd name="connsiteY8-2758" fmla="*/ 1331156 h 2343129"/>
                <a:gd name="connsiteX9-2759" fmla="*/ 555308 w 663046"/>
                <a:gd name="connsiteY9-2760" fmla="*/ 993814 h 2343129"/>
                <a:gd name="connsiteX10-2761" fmla="*/ 175895 w 663046"/>
                <a:gd name="connsiteY10-2762" fmla="*/ 535025 h 2343129"/>
                <a:gd name="connsiteX11-2763" fmla="*/ 113189 w 663046"/>
                <a:gd name="connsiteY11-2764" fmla="*/ 38 h 2343129"/>
                <a:gd name="connsiteX12-2765" fmla="*/ 6033 w 663046"/>
                <a:gd name="connsiteY12-2766" fmla="*/ 38 h 2343129"/>
                <a:gd name="connsiteX0-2767" fmla="*/ 6033 w 681517"/>
                <a:gd name="connsiteY0-2768" fmla="*/ 38 h 2343129"/>
                <a:gd name="connsiteX1-2769" fmla="*/ 117158 w 681517"/>
                <a:gd name="connsiteY1-2770" fmla="*/ 606463 h 2343129"/>
                <a:gd name="connsiteX2-2771" fmla="*/ 553721 w 681517"/>
                <a:gd name="connsiteY2-2772" fmla="*/ 1060487 h 2343129"/>
                <a:gd name="connsiteX3-2773" fmla="*/ 552926 w 681517"/>
                <a:gd name="connsiteY3-2774" fmla="*/ 1272418 h 2343129"/>
                <a:gd name="connsiteX4-2775" fmla="*/ 124301 w 681517"/>
                <a:gd name="connsiteY4-2776" fmla="*/ 1719301 h 2343129"/>
                <a:gd name="connsiteX5-2777" fmla="*/ 9208 w 681517"/>
                <a:gd name="connsiteY5-2778" fmla="*/ 2336838 h 2343129"/>
                <a:gd name="connsiteX6-2779" fmla="*/ 113189 w 681517"/>
                <a:gd name="connsiteY6-2780" fmla="*/ 2341600 h 2343129"/>
                <a:gd name="connsiteX7-2781" fmla="*/ 174308 w 681517"/>
                <a:gd name="connsiteY7-2782" fmla="*/ 1813757 h 2343129"/>
                <a:gd name="connsiteX8-2783" fmla="*/ 556896 w 681517"/>
                <a:gd name="connsiteY8-2784" fmla="*/ 1331156 h 2343129"/>
                <a:gd name="connsiteX9-2785" fmla="*/ 555308 w 681517"/>
                <a:gd name="connsiteY9-2786" fmla="*/ 993814 h 2343129"/>
                <a:gd name="connsiteX10-2787" fmla="*/ 175895 w 681517"/>
                <a:gd name="connsiteY10-2788" fmla="*/ 535025 h 2343129"/>
                <a:gd name="connsiteX11-2789" fmla="*/ 113189 w 681517"/>
                <a:gd name="connsiteY11-2790" fmla="*/ 38 h 2343129"/>
                <a:gd name="connsiteX12-2791" fmla="*/ 6033 w 681517"/>
                <a:gd name="connsiteY12-2792" fmla="*/ 38 h 2343129"/>
                <a:gd name="connsiteX0-2793" fmla="*/ 6033 w 634658"/>
                <a:gd name="connsiteY0-2794" fmla="*/ 38 h 2343129"/>
                <a:gd name="connsiteX1-2795" fmla="*/ 117158 w 634658"/>
                <a:gd name="connsiteY1-2796" fmla="*/ 606463 h 2343129"/>
                <a:gd name="connsiteX2-2797" fmla="*/ 553721 w 634658"/>
                <a:gd name="connsiteY2-2798" fmla="*/ 1060487 h 2343129"/>
                <a:gd name="connsiteX3-2799" fmla="*/ 552926 w 634658"/>
                <a:gd name="connsiteY3-2800" fmla="*/ 1272418 h 2343129"/>
                <a:gd name="connsiteX4-2801" fmla="*/ 124301 w 634658"/>
                <a:gd name="connsiteY4-2802" fmla="*/ 1719301 h 2343129"/>
                <a:gd name="connsiteX5-2803" fmla="*/ 9208 w 634658"/>
                <a:gd name="connsiteY5-2804" fmla="*/ 2336838 h 2343129"/>
                <a:gd name="connsiteX6-2805" fmla="*/ 113189 w 634658"/>
                <a:gd name="connsiteY6-2806" fmla="*/ 2341600 h 2343129"/>
                <a:gd name="connsiteX7-2807" fmla="*/ 200502 w 634658"/>
                <a:gd name="connsiteY7-2808" fmla="*/ 1756607 h 2343129"/>
                <a:gd name="connsiteX8-2809" fmla="*/ 556896 w 634658"/>
                <a:gd name="connsiteY8-2810" fmla="*/ 1331156 h 2343129"/>
                <a:gd name="connsiteX9-2811" fmla="*/ 555308 w 634658"/>
                <a:gd name="connsiteY9-2812" fmla="*/ 993814 h 2343129"/>
                <a:gd name="connsiteX10-2813" fmla="*/ 175895 w 634658"/>
                <a:gd name="connsiteY10-2814" fmla="*/ 535025 h 2343129"/>
                <a:gd name="connsiteX11-2815" fmla="*/ 113189 w 634658"/>
                <a:gd name="connsiteY11-2816" fmla="*/ 38 h 2343129"/>
                <a:gd name="connsiteX12-2817" fmla="*/ 6033 w 634658"/>
                <a:gd name="connsiteY12-2818" fmla="*/ 38 h 2343129"/>
                <a:gd name="connsiteX0-2819" fmla="*/ 6033 w 676933"/>
                <a:gd name="connsiteY0-2820" fmla="*/ 38 h 2343129"/>
                <a:gd name="connsiteX1-2821" fmla="*/ 117158 w 676933"/>
                <a:gd name="connsiteY1-2822" fmla="*/ 606463 h 2343129"/>
                <a:gd name="connsiteX2-2823" fmla="*/ 553721 w 676933"/>
                <a:gd name="connsiteY2-2824" fmla="*/ 1060487 h 2343129"/>
                <a:gd name="connsiteX3-2825" fmla="*/ 552926 w 676933"/>
                <a:gd name="connsiteY3-2826" fmla="*/ 1272418 h 2343129"/>
                <a:gd name="connsiteX4-2827" fmla="*/ 124301 w 676933"/>
                <a:gd name="connsiteY4-2828" fmla="*/ 1719301 h 2343129"/>
                <a:gd name="connsiteX5-2829" fmla="*/ 9208 w 676933"/>
                <a:gd name="connsiteY5-2830" fmla="*/ 2336838 h 2343129"/>
                <a:gd name="connsiteX6-2831" fmla="*/ 113189 w 676933"/>
                <a:gd name="connsiteY6-2832" fmla="*/ 2341600 h 2343129"/>
                <a:gd name="connsiteX7-2833" fmla="*/ 200502 w 676933"/>
                <a:gd name="connsiteY7-2834" fmla="*/ 1756607 h 2343129"/>
                <a:gd name="connsiteX8-2835" fmla="*/ 556896 w 676933"/>
                <a:gd name="connsiteY8-2836" fmla="*/ 1331156 h 2343129"/>
                <a:gd name="connsiteX9-2837" fmla="*/ 555308 w 676933"/>
                <a:gd name="connsiteY9-2838" fmla="*/ 993814 h 2343129"/>
                <a:gd name="connsiteX10-2839" fmla="*/ 175895 w 676933"/>
                <a:gd name="connsiteY10-2840" fmla="*/ 535025 h 2343129"/>
                <a:gd name="connsiteX11-2841" fmla="*/ 113189 w 676933"/>
                <a:gd name="connsiteY11-2842" fmla="*/ 38 h 2343129"/>
                <a:gd name="connsiteX12-2843" fmla="*/ 6033 w 676933"/>
                <a:gd name="connsiteY12-2844" fmla="*/ 38 h 2343129"/>
                <a:gd name="connsiteX0-2845" fmla="*/ 6033 w 676933"/>
                <a:gd name="connsiteY0-2846" fmla="*/ 38 h 2343129"/>
                <a:gd name="connsiteX1-2847" fmla="*/ 117158 w 676933"/>
                <a:gd name="connsiteY1-2848" fmla="*/ 606463 h 2343129"/>
                <a:gd name="connsiteX2-2849" fmla="*/ 553721 w 676933"/>
                <a:gd name="connsiteY2-2850" fmla="*/ 1060487 h 2343129"/>
                <a:gd name="connsiteX3-2851" fmla="*/ 552926 w 676933"/>
                <a:gd name="connsiteY3-2852" fmla="*/ 1272418 h 2343129"/>
                <a:gd name="connsiteX4-2853" fmla="*/ 124301 w 676933"/>
                <a:gd name="connsiteY4-2854" fmla="*/ 1719301 h 2343129"/>
                <a:gd name="connsiteX5-2855" fmla="*/ 9208 w 676933"/>
                <a:gd name="connsiteY5-2856" fmla="*/ 2336838 h 2343129"/>
                <a:gd name="connsiteX6-2857" fmla="*/ 113189 w 676933"/>
                <a:gd name="connsiteY6-2858" fmla="*/ 2341600 h 2343129"/>
                <a:gd name="connsiteX7-2859" fmla="*/ 200502 w 676933"/>
                <a:gd name="connsiteY7-2860" fmla="*/ 1756607 h 2343129"/>
                <a:gd name="connsiteX8-2861" fmla="*/ 556896 w 676933"/>
                <a:gd name="connsiteY8-2862" fmla="*/ 1331156 h 2343129"/>
                <a:gd name="connsiteX9-2863" fmla="*/ 555308 w 676933"/>
                <a:gd name="connsiteY9-2864" fmla="*/ 993814 h 2343129"/>
                <a:gd name="connsiteX10-2865" fmla="*/ 175895 w 676933"/>
                <a:gd name="connsiteY10-2866" fmla="*/ 535025 h 2343129"/>
                <a:gd name="connsiteX11-2867" fmla="*/ 113189 w 676933"/>
                <a:gd name="connsiteY11-2868" fmla="*/ 38 h 2343129"/>
                <a:gd name="connsiteX12-2869" fmla="*/ 6033 w 676933"/>
                <a:gd name="connsiteY12-2870" fmla="*/ 38 h 2343129"/>
                <a:gd name="connsiteX0-2871" fmla="*/ 6033 w 676933"/>
                <a:gd name="connsiteY0-2872" fmla="*/ 38 h 2343129"/>
                <a:gd name="connsiteX1-2873" fmla="*/ 117158 w 676933"/>
                <a:gd name="connsiteY1-2874" fmla="*/ 606463 h 2343129"/>
                <a:gd name="connsiteX2-2875" fmla="*/ 553721 w 676933"/>
                <a:gd name="connsiteY2-2876" fmla="*/ 1060487 h 2343129"/>
                <a:gd name="connsiteX3-2877" fmla="*/ 552926 w 676933"/>
                <a:gd name="connsiteY3-2878" fmla="*/ 1272418 h 2343129"/>
                <a:gd name="connsiteX4-2879" fmla="*/ 124301 w 676933"/>
                <a:gd name="connsiteY4-2880" fmla="*/ 1719301 h 2343129"/>
                <a:gd name="connsiteX5-2881" fmla="*/ 9208 w 676933"/>
                <a:gd name="connsiteY5-2882" fmla="*/ 2336838 h 2343129"/>
                <a:gd name="connsiteX6-2883" fmla="*/ 113189 w 676933"/>
                <a:gd name="connsiteY6-2884" fmla="*/ 2341600 h 2343129"/>
                <a:gd name="connsiteX7-2885" fmla="*/ 200502 w 676933"/>
                <a:gd name="connsiteY7-2886" fmla="*/ 1756607 h 2343129"/>
                <a:gd name="connsiteX8-2887" fmla="*/ 556896 w 676933"/>
                <a:gd name="connsiteY8-2888" fmla="*/ 1331156 h 2343129"/>
                <a:gd name="connsiteX9-2889" fmla="*/ 555308 w 676933"/>
                <a:gd name="connsiteY9-2890" fmla="*/ 993814 h 2343129"/>
                <a:gd name="connsiteX10-2891" fmla="*/ 175895 w 676933"/>
                <a:gd name="connsiteY10-2892" fmla="*/ 535025 h 2343129"/>
                <a:gd name="connsiteX11-2893" fmla="*/ 113189 w 676933"/>
                <a:gd name="connsiteY11-2894" fmla="*/ 38 h 2343129"/>
                <a:gd name="connsiteX12-2895" fmla="*/ 6033 w 676933"/>
                <a:gd name="connsiteY12-2896" fmla="*/ 38 h 2343129"/>
                <a:gd name="connsiteX0-2897" fmla="*/ 6033 w 683751"/>
                <a:gd name="connsiteY0-2898" fmla="*/ 38 h 2343129"/>
                <a:gd name="connsiteX1-2899" fmla="*/ 117158 w 683751"/>
                <a:gd name="connsiteY1-2900" fmla="*/ 606463 h 2343129"/>
                <a:gd name="connsiteX2-2901" fmla="*/ 553721 w 683751"/>
                <a:gd name="connsiteY2-2902" fmla="*/ 1060487 h 2343129"/>
                <a:gd name="connsiteX3-2903" fmla="*/ 552926 w 683751"/>
                <a:gd name="connsiteY3-2904" fmla="*/ 1272418 h 2343129"/>
                <a:gd name="connsiteX4-2905" fmla="*/ 124301 w 683751"/>
                <a:gd name="connsiteY4-2906" fmla="*/ 1719301 h 2343129"/>
                <a:gd name="connsiteX5-2907" fmla="*/ 9208 w 683751"/>
                <a:gd name="connsiteY5-2908" fmla="*/ 2336838 h 2343129"/>
                <a:gd name="connsiteX6-2909" fmla="*/ 113189 w 683751"/>
                <a:gd name="connsiteY6-2910" fmla="*/ 2341600 h 2343129"/>
                <a:gd name="connsiteX7-2911" fmla="*/ 200502 w 683751"/>
                <a:gd name="connsiteY7-2912" fmla="*/ 1756607 h 2343129"/>
                <a:gd name="connsiteX8-2913" fmla="*/ 556896 w 683751"/>
                <a:gd name="connsiteY8-2914" fmla="*/ 1331156 h 2343129"/>
                <a:gd name="connsiteX9-2915" fmla="*/ 555308 w 683751"/>
                <a:gd name="connsiteY9-2916" fmla="*/ 993814 h 2343129"/>
                <a:gd name="connsiteX10-2917" fmla="*/ 175895 w 683751"/>
                <a:gd name="connsiteY10-2918" fmla="*/ 535025 h 2343129"/>
                <a:gd name="connsiteX11-2919" fmla="*/ 113189 w 683751"/>
                <a:gd name="connsiteY11-2920" fmla="*/ 38 h 2343129"/>
                <a:gd name="connsiteX12-2921" fmla="*/ 6033 w 683751"/>
                <a:gd name="connsiteY12-2922" fmla="*/ 38 h 2343129"/>
                <a:gd name="connsiteX0-2923" fmla="*/ 6033 w 683751"/>
                <a:gd name="connsiteY0-2924" fmla="*/ 38 h 2343129"/>
                <a:gd name="connsiteX1-2925" fmla="*/ 117158 w 683751"/>
                <a:gd name="connsiteY1-2926" fmla="*/ 606463 h 2343129"/>
                <a:gd name="connsiteX2-2927" fmla="*/ 553721 w 683751"/>
                <a:gd name="connsiteY2-2928" fmla="*/ 1060487 h 2343129"/>
                <a:gd name="connsiteX3-2929" fmla="*/ 552926 w 683751"/>
                <a:gd name="connsiteY3-2930" fmla="*/ 1272418 h 2343129"/>
                <a:gd name="connsiteX4-2931" fmla="*/ 124301 w 683751"/>
                <a:gd name="connsiteY4-2932" fmla="*/ 1719301 h 2343129"/>
                <a:gd name="connsiteX5-2933" fmla="*/ 9208 w 683751"/>
                <a:gd name="connsiteY5-2934" fmla="*/ 2336838 h 2343129"/>
                <a:gd name="connsiteX6-2935" fmla="*/ 113189 w 683751"/>
                <a:gd name="connsiteY6-2936" fmla="*/ 2341600 h 2343129"/>
                <a:gd name="connsiteX7-2937" fmla="*/ 200502 w 683751"/>
                <a:gd name="connsiteY7-2938" fmla="*/ 1756607 h 2343129"/>
                <a:gd name="connsiteX8-2939" fmla="*/ 556896 w 683751"/>
                <a:gd name="connsiteY8-2940" fmla="*/ 1331156 h 2343129"/>
                <a:gd name="connsiteX9-2941" fmla="*/ 555308 w 683751"/>
                <a:gd name="connsiteY9-2942" fmla="*/ 993814 h 2343129"/>
                <a:gd name="connsiteX10-2943" fmla="*/ 175895 w 683751"/>
                <a:gd name="connsiteY10-2944" fmla="*/ 535025 h 2343129"/>
                <a:gd name="connsiteX11-2945" fmla="*/ 113189 w 683751"/>
                <a:gd name="connsiteY11-2946" fmla="*/ 38 h 2343129"/>
                <a:gd name="connsiteX12-2947" fmla="*/ 6033 w 683751"/>
                <a:gd name="connsiteY12-2948" fmla="*/ 38 h 2343129"/>
                <a:gd name="connsiteX0-2949" fmla="*/ 6033 w 683895"/>
                <a:gd name="connsiteY0-2950" fmla="*/ 38 h 2343129"/>
                <a:gd name="connsiteX1-2951" fmla="*/ 117158 w 683895"/>
                <a:gd name="connsiteY1-2952" fmla="*/ 606463 h 2343129"/>
                <a:gd name="connsiteX2-2953" fmla="*/ 553721 w 683895"/>
                <a:gd name="connsiteY2-2954" fmla="*/ 1060487 h 2343129"/>
                <a:gd name="connsiteX3-2955" fmla="*/ 552926 w 683895"/>
                <a:gd name="connsiteY3-2956" fmla="*/ 1272418 h 2343129"/>
                <a:gd name="connsiteX4-2957" fmla="*/ 124301 w 683895"/>
                <a:gd name="connsiteY4-2958" fmla="*/ 1719301 h 2343129"/>
                <a:gd name="connsiteX5-2959" fmla="*/ 9208 w 683895"/>
                <a:gd name="connsiteY5-2960" fmla="*/ 2336838 h 2343129"/>
                <a:gd name="connsiteX6-2961" fmla="*/ 113189 w 683895"/>
                <a:gd name="connsiteY6-2962" fmla="*/ 2341600 h 2343129"/>
                <a:gd name="connsiteX7-2963" fmla="*/ 200502 w 683895"/>
                <a:gd name="connsiteY7-2964" fmla="*/ 1756607 h 2343129"/>
                <a:gd name="connsiteX8-2965" fmla="*/ 556896 w 683895"/>
                <a:gd name="connsiteY8-2966" fmla="*/ 1331156 h 2343129"/>
                <a:gd name="connsiteX9-2967" fmla="*/ 683894 w 683895"/>
                <a:gd name="connsiteY9-2968" fmla="*/ 1165263 h 2343129"/>
                <a:gd name="connsiteX10-2969" fmla="*/ 555308 w 683895"/>
                <a:gd name="connsiteY10-2970" fmla="*/ 993814 h 2343129"/>
                <a:gd name="connsiteX11-2971" fmla="*/ 175895 w 683895"/>
                <a:gd name="connsiteY11-2972" fmla="*/ 535025 h 2343129"/>
                <a:gd name="connsiteX12-2973" fmla="*/ 113189 w 683895"/>
                <a:gd name="connsiteY12-2974" fmla="*/ 38 h 2343129"/>
                <a:gd name="connsiteX13-2975" fmla="*/ 6033 w 683895"/>
                <a:gd name="connsiteY13-2976" fmla="*/ 38 h 2343129"/>
                <a:gd name="connsiteX0-2977" fmla="*/ 6033 w 702832"/>
                <a:gd name="connsiteY0-2978" fmla="*/ 38 h 2343129"/>
                <a:gd name="connsiteX1-2979" fmla="*/ 117158 w 702832"/>
                <a:gd name="connsiteY1-2980" fmla="*/ 606463 h 2343129"/>
                <a:gd name="connsiteX2-2981" fmla="*/ 553721 w 702832"/>
                <a:gd name="connsiteY2-2982" fmla="*/ 1060487 h 2343129"/>
                <a:gd name="connsiteX3-2983" fmla="*/ 552926 w 702832"/>
                <a:gd name="connsiteY3-2984" fmla="*/ 1272418 h 2343129"/>
                <a:gd name="connsiteX4-2985" fmla="*/ 124301 w 702832"/>
                <a:gd name="connsiteY4-2986" fmla="*/ 1719301 h 2343129"/>
                <a:gd name="connsiteX5-2987" fmla="*/ 9208 w 702832"/>
                <a:gd name="connsiteY5-2988" fmla="*/ 2336838 h 2343129"/>
                <a:gd name="connsiteX6-2989" fmla="*/ 113189 w 702832"/>
                <a:gd name="connsiteY6-2990" fmla="*/ 2341600 h 2343129"/>
                <a:gd name="connsiteX7-2991" fmla="*/ 200502 w 702832"/>
                <a:gd name="connsiteY7-2992" fmla="*/ 1756607 h 2343129"/>
                <a:gd name="connsiteX8-2993" fmla="*/ 556896 w 702832"/>
                <a:gd name="connsiteY8-2994" fmla="*/ 1331156 h 2343129"/>
                <a:gd name="connsiteX9-2995" fmla="*/ 683894 w 702832"/>
                <a:gd name="connsiteY9-2996" fmla="*/ 1165263 h 2343129"/>
                <a:gd name="connsiteX10-2997" fmla="*/ 175895 w 702832"/>
                <a:gd name="connsiteY10-2998" fmla="*/ 535025 h 2343129"/>
                <a:gd name="connsiteX11-2999" fmla="*/ 113189 w 702832"/>
                <a:gd name="connsiteY11-3000" fmla="*/ 38 h 2343129"/>
                <a:gd name="connsiteX12-3001" fmla="*/ 6033 w 702832"/>
                <a:gd name="connsiteY12-3002" fmla="*/ 38 h 2343129"/>
                <a:gd name="connsiteX0-3003" fmla="*/ 6033 w 683925"/>
                <a:gd name="connsiteY0-3004" fmla="*/ 38 h 2343129"/>
                <a:gd name="connsiteX1-3005" fmla="*/ 117158 w 683925"/>
                <a:gd name="connsiteY1-3006" fmla="*/ 606463 h 2343129"/>
                <a:gd name="connsiteX2-3007" fmla="*/ 553721 w 683925"/>
                <a:gd name="connsiteY2-3008" fmla="*/ 1060487 h 2343129"/>
                <a:gd name="connsiteX3-3009" fmla="*/ 552926 w 683925"/>
                <a:gd name="connsiteY3-3010" fmla="*/ 1272418 h 2343129"/>
                <a:gd name="connsiteX4-3011" fmla="*/ 124301 w 683925"/>
                <a:gd name="connsiteY4-3012" fmla="*/ 1719301 h 2343129"/>
                <a:gd name="connsiteX5-3013" fmla="*/ 9208 w 683925"/>
                <a:gd name="connsiteY5-3014" fmla="*/ 2336838 h 2343129"/>
                <a:gd name="connsiteX6-3015" fmla="*/ 113189 w 683925"/>
                <a:gd name="connsiteY6-3016" fmla="*/ 2341600 h 2343129"/>
                <a:gd name="connsiteX7-3017" fmla="*/ 200502 w 683925"/>
                <a:gd name="connsiteY7-3018" fmla="*/ 1756607 h 2343129"/>
                <a:gd name="connsiteX8-3019" fmla="*/ 683894 w 683925"/>
                <a:gd name="connsiteY8-3020" fmla="*/ 1165263 h 2343129"/>
                <a:gd name="connsiteX9-3021" fmla="*/ 175895 w 683925"/>
                <a:gd name="connsiteY9-3022" fmla="*/ 535025 h 2343129"/>
                <a:gd name="connsiteX10-3023" fmla="*/ 113189 w 683925"/>
                <a:gd name="connsiteY10-3024" fmla="*/ 38 h 2343129"/>
                <a:gd name="connsiteX11-3025" fmla="*/ 6033 w 683925"/>
                <a:gd name="connsiteY11-3026" fmla="*/ 38 h 2343129"/>
                <a:gd name="connsiteX0-3027" fmla="*/ 6033 w 689984"/>
                <a:gd name="connsiteY0-3028" fmla="*/ 38 h 2343129"/>
                <a:gd name="connsiteX1-3029" fmla="*/ 117158 w 689984"/>
                <a:gd name="connsiteY1-3030" fmla="*/ 606463 h 2343129"/>
                <a:gd name="connsiteX2-3031" fmla="*/ 553721 w 689984"/>
                <a:gd name="connsiteY2-3032" fmla="*/ 1060487 h 2343129"/>
                <a:gd name="connsiteX3-3033" fmla="*/ 552926 w 689984"/>
                <a:gd name="connsiteY3-3034" fmla="*/ 1272418 h 2343129"/>
                <a:gd name="connsiteX4-3035" fmla="*/ 124301 w 689984"/>
                <a:gd name="connsiteY4-3036" fmla="*/ 1719301 h 2343129"/>
                <a:gd name="connsiteX5-3037" fmla="*/ 9208 w 689984"/>
                <a:gd name="connsiteY5-3038" fmla="*/ 2336838 h 2343129"/>
                <a:gd name="connsiteX6-3039" fmla="*/ 113189 w 689984"/>
                <a:gd name="connsiteY6-3040" fmla="*/ 2341600 h 2343129"/>
                <a:gd name="connsiteX7-3041" fmla="*/ 200502 w 689984"/>
                <a:gd name="connsiteY7-3042" fmla="*/ 1756607 h 2343129"/>
                <a:gd name="connsiteX8-3043" fmla="*/ 683894 w 689984"/>
                <a:gd name="connsiteY8-3044" fmla="*/ 1165263 h 2343129"/>
                <a:gd name="connsiteX9-3045" fmla="*/ 175895 w 689984"/>
                <a:gd name="connsiteY9-3046" fmla="*/ 535025 h 2343129"/>
                <a:gd name="connsiteX10-3047" fmla="*/ 113189 w 689984"/>
                <a:gd name="connsiteY10-3048" fmla="*/ 38 h 2343129"/>
                <a:gd name="connsiteX11-3049" fmla="*/ 6033 w 689984"/>
                <a:gd name="connsiteY11-3050" fmla="*/ 38 h 2343129"/>
                <a:gd name="connsiteX0-3051" fmla="*/ 6033 w 684892"/>
                <a:gd name="connsiteY0-3052" fmla="*/ 38 h 2343129"/>
                <a:gd name="connsiteX1-3053" fmla="*/ 117158 w 684892"/>
                <a:gd name="connsiteY1-3054" fmla="*/ 606463 h 2343129"/>
                <a:gd name="connsiteX2-3055" fmla="*/ 553721 w 684892"/>
                <a:gd name="connsiteY2-3056" fmla="*/ 1060487 h 2343129"/>
                <a:gd name="connsiteX3-3057" fmla="*/ 552926 w 684892"/>
                <a:gd name="connsiteY3-3058" fmla="*/ 1272418 h 2343129"/>
                <a:gd name="connsiteX4-3059" fmla="*/ 124301 w 684892"/>
                <a:gd name="connsiteY4-3060" fmla="*/ 1719301 h 2343129"/>
                <a:gd name="connsiteX5-3061" fmla="*/ 9208 w 684892"/>
                <a:gd name="connsiteY5-3062" fmla="*/ 2336838 h 2343129"/>
                <a:gd name="connsiteX6-3063" fmla="*/ 113189 w 684892"/>
                <a:gd name="connsiteY6-3064" fmla="*/ 2341600 h 2343129"/>
                <a:gd name="connsiteX7-3065" fmla="*/ 200502 w 684892"/>
                <a:gd name="connsiteY7-3066" fmla="*/ 1756607 h 2343129"/>
                <a:gd name="connsiteX8-3067" fmla="*/ 683894 w 684892"/>
                <a:gd name="connsiteY8-3068" fmla="*/ 1165263 h 2343129"/>
                <a:gd name="connsiteX9-3069" fmla="*/ 175895 w 684892"/>
                <a:gd name="connsiteY9-3070" fmla="*/ 535025 h 2343129"/>
                <a:gd name="connsiteX10-3071" fmla="*/ 113189 w 684892"/>
                <a:gd name="connsiteY10-3072" fmla="*/ 38 h 2343129"/>
                <a:gd name="connsiteX11-3073" fmla="*/ 6033 w 684892"/>
                <a:gd name="connsiteY11-3074" fmla="*/ 38 h 2343129"/>
                <a:gd name="connsiteX0-3075" fmla="*/ 6033 w 684004"/>
                <a:gd name="connsiteY0-3076" fmla="*/ 38 h 2343129"/>
                <a:gd name="connsiteX1-3077" fmla="*/ 117158 w 684004"/>
                <a:gd name="connsiteY1-3078" fmla="*/ 606463 h 2343129"/>
                <a:gd name="connsiteX2-3079" fmla="*/ 553721 w 684004"/>
                <a:gd name="connsiteY2-3080" fmla="*/ 1060487 h 2343129"/>
                <a:gd name="connsiteX3-3081" fmla="*/ 552926 w 684004"/>
                <a:gd name="connsiteY3-3082" fmla="*/ 1272418 h 2343129"/>
                <a:gd name="connsiteX4-3083" fmla="*/ 124301 w 684004"/>
                <a:gd name="connsiteY4-3084" fmla="*/ 1719301 h 2343129"/>
                <a:gd name="connsiteX5-3085" fmla="*/ 9208 w 684004"/>
                <a:gd name="connsiteY5-3086" fmla="*/ 2336838 h 2343129"/>
                <a:gd name="connsiteX6-3087" fmla="*/ 113189 w 684004"/>
                <a:gd name="connsiteY6-3088" fmla="*/ 2341600 h 2343129"/>
                <a:gd name="connsiteX7-3089" fmla="*/ 200502 w 684004"/>
                <a:gd name="connsiteY7-3090" fmla="*/ 1756607 h 2343129"/>
                <a:gd name="connsiteX8-3091" fmla="*/ 683894 w 684004"/>
                <a:gd name="connsiteY8-3092" fmla="*/ 1165263 h 2343129"/>
                <a:gd name="connsiteX9-3093" fmla="*/ 175895 w 684004"/>
                <a:gd name="connsiteY9-3094" fmla="*/ 535025 h 2343129"/>
                <a:gd name="connsiteX10-3095" fmla="*/ 113189 w 684004"/>
                <a:gd name="connsiteY10-3096" fmla="*/ 38 h 2343129"/>
                <a:gd name="connsiteX11-3097" fmla="*/ 6033 w 684004"/>
                <a:gd name="connsiteY11-3098" fmla="*/ 38 h 2343129"/>
                <a:gd name="connsiteX0-3099" fmla="*/ 6033 w 684004"/>
                <a:gd name="connsiteY0-3100" fmla="*/ 38 h 2343129"/>
                <a:gd name="connsiteX1-3101" fmla="*/ 117158 w 684004"/>
                <a:gd name="connsiteY1-3102" fmla="*/ 606463 h 2343129"/>
                <a:gd name="connsiteX2-3103" fmla="*/ 553721 w 684004"/>
                <a:gd name="connsiteY2-3104" fmla="*/ 1060487 h 2343129"/>
                <a:gd name="connsiteX3-3105" fmla="*/ 552926 w 684004"/>
                <a:gd name="connsiteY3-3106" fmla="*/ 1272418 h 2343129"/>
                <a:gd name="connsiteX4-3107" fmla="*/ 124301 w 684004"/>
                <a:gd name="connsiteY4-3108" fmla="*/ 1719301 h 2343129"/>
                <a:gd name="connsiteX5-3109" fmla="*/ 9208 w 684004"/>
                <a:gd name="connsiteY5-3110" fmla="*/ 2336838 h 2343129"/>
                <a:gd name="connsiteX6-3111" fmla="*/ 113189 w 684004"/>
                <a:gd name="connsiteY6-3112" fmla="*/ 2341600 h 2343129"/>
                <a:gd name="connsiteX7-3113" fmla="*/ 200502 w 684004"/>
                <a:gd name="connsiteY7-3114" fmla="*/ 1756607 h 2343129"/>
                <a:gd name="connsiteX8-3115" fmla="*/ 683894 w 684004"/>
                <a:gd name="connsiteY8-3116" fmla="*/ 1165263 h 2343129"/>
                <a:gd name="connsiteX9-3117" fmla="*/ 175895 w 684004"/>
                <a:gd name="connsiteY9-3118" fmla="*/ 535025 h 2343129"/>
                <a:gd name="connsiteX10-3119" fmla="*/ 113189 w 684004"/>
                <a:gd name="connsiteY10-3120" fmla="*/ 38 h 2343129"/>
                <a:gd name="connsiteX11-3121" fmla="*/ 6033 w 684004"/>
                <a:gd name="connsiteY11-3122" fmla="*/ 38 h 2343129"/>
                <a:gd name="connsiteX0-3123" fmla="*/ 6033 w 683899"/>
                <a:gd name="connsiteY0-3124" fmla="*/ 38 h 2343129"/>
                <a:gd name="connsiteX1-3125" fmla="*/ 117158 w 683899"/>
                <a:gd name="connsiteY1-3126" fmla="*/ 606463 h 2343129"/>
                <a:gd name="connsiteX2-3127" fmla="*/ 553721 w 683899"/>
                <a:gd name="connsiteY2-3128" fmla="*/ 1060487 h 2343129"/>
                <a:gd name="connsiteX3-3129" fmla="*/ 552926 w 683899"/>
                <a:gd name="connsiteY3-3130" fmla="*/ 1272418 h 2343129"/>
                <a:gd name="connsiteX4-3131" fmla="*/ 124301 w 683899"/>
                <a:gd name="connsiteY4-3132" fmla="*/ 1719301 h 2343129"/>
                <a:gd name="connsiteX5-3133" fmla="*/ 9208 w 683899"/>
                <a:gd name="connsiteY5-3134" fmla="*/ 2336838 h 2343129"/>
                <a:gd name="connsiteX6-3135" fmla="*/ 113189 w 683899"/>
                <a:gd name="connsiteY6-3136" fmla="*/ 2341600 h 2343129"/>
                <a:gd name="connsiteX7-3137" fmla="*/ 200502 w 683899"/>
                <a:gd name="connsiteY7-3138" fmla="*/ 1756607 h 2343129"/>
                <a:gd name="connsiteX8-3139" fmla="*/ 683894 w 683899"/>
                <a:gd name="connsiteY8-3140" fmla="*/ 1165263 h 2343129"/>
                <a:gd name="connsiteX9-3141" fmla="*/ 175895 w 683899"/>
                <a:gd name="connsiteY9-3142" fmla="*/ 535025 h 2343129"/>
                <a:gd name="connsiteX10-3143" fmla="*/ 113189 w 683899"/>
                <a:gd name="connsiteY10-3144" fmla="*/ 38 h 2343129"/>
                <a:gd name="connsiteX11-3145" fmla="*/ 6033 w 683899"/>
                <a:gd name="connsiteY11-3146" fmla="*/ 38 h 2343129"/>
                <a:gd name="connsiteX0-3147" fmla="*/ 6033 w 683899"/>
                <a:gd name="connsiteY0-3148" fmla="*/ 38 h 2343129"/>
                <a:gd name="connsiteX1-3149" fmla="*/ 117158 w 683899"/>
                <a:gd name="connsiteY1-3150" fmla="*/ 606463 h 2343129"/>
                <a:gd name="connsiteX2-3151" fmla="*/ 553721 w 683899"/>
                <a:gd name="connsiteY2-3152" fmla="*/ 1060487 h 2343129"/>
                <a:gd name="connsiteX3-3153" fmla="*/ 552926 w 683899"/>
                <a:gd name="connsiteY3-3154" fmla="*/ 1272418 h 2343129"/>
                <a:gd name="connsiteX4-3155" fmla="*/ 124301 w 683899"/>
                <a:gd name="connsiteY4-3156" fmla="*/ 1719301 h 2343129"/>
                <a:gd name="connsiteX5-3157" fmla="*/ 9208 w 683899"/>
                <a:gd name="connsiteY5-3158" fmla="*/ 2336838 h 2343129"/>
                <a:gd name="connsiteX6-3159" fmla="*/ 113189 w 683899"/>
                <a:gd name="connsiteY6-3160" fmla="*/ 2341600 h 2343129"/>
                <a:gd name="connsiteX7-3161" fmla="*/ 200502 w 683899"/>
                <a:gd name="connsiteY7-3162" fmla="*/ 1756607 h 2343129"/>
                <a:gd name="connsiteX8-3163" fmla="*/ 683894 w 683899"/>
                <a:gd name="connsiteY8-3164" fmla="*/ 1165263 h 2343129"/>
                <a:gd name="connsiteX9-3165" fmla="*/ 175895 w 683899"/>
                <a:gd name="connsiteY9-3166" fmla="*/ 535025 h 2343129"/>
                <a:gd name="connsiteX10-3167" fmla="*/ 113189 w 683899"/>
                <a:gd name="connsiteY10-3168" fmla="*/ 38 h 2343129"/>
                <a:gd name="connsiteX11-3169" fmla="*/ 6033 w 683899"/>
                <a:gd name="connsiteY11-3170" fmla="*/ 38 h 2343129"/>
                <a:gd name="connsiteX0-3171" fmla="*/ 6033 w 683899"/>
                <a:gd name="connsiteY0-3172" fmla="*/ 38 h 2343129"/>
                <a:gd name="connsiteX1-3173" fmla="*/ 117158 w 683899"/>
                <a:gd name="connsiteY1-3174" fmla="*/ 606463 h 2343129"/>
                <a:gd name="connsiteX2-3175" fmla="*/ 553721 w 683899"/>
                <a:gd name="connsiteY2-3176" fmla="*/ 1060487 h 2343129"/>
                <a:gd name="connsiteX3-3177" fmla="*/ 552926 w 683899"/>
                <a:gd name="connsiteY3-3178" fmla="*/ 1272418 h 2343129"/>
                <a:gd name="connsiteX4-3179" fmla="*/ 124301 w 683899"/>
                <a:gd name="connsiteY4-3180" fmla="*/ 1719301 h 2343129"/>
                <a:gd name="connsiteX5-3181" fmla="*/ 9208 w 683899"/>
                <a:gd name="connsiteY5-3182" fmla="*/ 2336838 h 2343129"/>
                <a:gd name="connsiteX6-3183" fmla="*/ 113189 w 683899"/>
                <a:gd name="connsiteY6-3184" fmla="*/ 2341600 h 2343129"/>
                <a:gd name="connsiteX7-3185" fmla="*/ 200502 w 683899"/>
                <a:gd name="connsiteY7-3186" fmla="*/ 1756607 h 2343129"/>
                <a:gd name="connsiteX8-3187" fmla="*/ 683894 w 683899"/>
                <a:gd name="connsiteY8-3188" fmla="*/ 1165263 h 2343129"/>
                <a:gd name="connsiteX9-3189" fmla="*/ 175895 w 683899"/>
                <a:gd name="connsiteY9-3190" fmla="*/ 535025 h 2343129"/>
                <a:gd name="connsiteX10-3191" fmla="*/ 113189 w 683899"/>
                <a:gd name="connsiteY10-3192" fmla="*/ 38 h 2343129"/>
                <a:gd name="connsiteX11-3193" fmla="*/ 6033 w 683899"/>
                <a:gd name="connsiteY11-3194" fmla="*/ 38 h 2343129"/>
                <a:gd name="connsiteX0-3195" fmla="*/ 6033 w 683899"/>
                <a:gd name="connsiteY0-3196" fmla="*/ 38 h 2343129"/>
                <a:gd name="connsiteX1-3197" fmla="*/ 117158 w 683899"/>
                <a:gd name="connsiteY1-3198" fmla="*/ 606463 h 2343129"/>
                <a:gd name="connsiteX2-3199" fmla="*/ 553721 w 683899"/>
                <a:gd name="connsiteY2-3200" fmla="*/ 1060487 h 2343129"/>
                <a:gd name="connsiteX3-3201" fmla="*/ 552926 w 683899"/>
                <a:gd name="connsiteY3-3202" fmla="*/ 1272418 h 2343129"/>
                <a:gd name="connsiteX4-3203" fmla="*/ 124301 w 683899"/>
                <a:gd name="connsiteY4-3204" fmla="*/ 1719301 h 2343129"/>
                <a:gd name="connsiteX5-3205" fmla="*/ 9208 w 683899"/>
                <a:gd name="connsiteY5-3206" fmla="*/ 2336838 h 2343129"/>
                <a:gd name="connsiteX6-3207" fmla="*/ 113189 w 683899"/>
                <a:gd name="connsiteY6-3208" fmla="*/ 2341600 h 2343129"/>
                <a:gd name="connsiteX7-3209" fmla="*/ 200502 w 683899"/>
                <a:gd name="connsiteY7-3210" fmla="*/ 1756607 h 2343129"/>
                <a:gd name="connsiteX8-3211" fmla="*/ 683894 w 683899"/>
                <a:gd name="connsiteY8-3212" fmla="*/ 1165263 h 2343129"/>
                <a:gd name="connsiteX9-3213" fmla="*/ 175895 w 683899"/>
                <a:gd name="connsiteY9-3214" fmla="*/ 535025 h 2343129"/>
                <a:gd name="connsiteX10-3215" fmla="*/ 113189 w 683899"/>
                <a:gd name="connsiteY10-3216" fmla="*/ 38 h 2343129"/>
                <a:gd name="connsiteX11-3217" fmla="*/ 6033 w 683899"/>
                <a:gd name="connsiteY11-3218" fmla="*/ 38 h 2343129"/>
                <a:gd name="connsiteX0-3219" fmla="*/ 6033 w 683899"/>
                <a:gd name="connsiteY0-3220" fmla="*/ 38 h 2341719"/>
                <a:gd name="connsiteX1-3221" fmla="*/ 117158 w 683899"/>
                <a:gd name="connsiteY1-3222" fmla="*/ 606463 h 2341719"/>
                <a:gd name="connsiteX2-3223" fmla="*/ 553721 w 683899"/>
                <a:gd name="connsiteY2-3224" fmla="*/ 1060487 h 2341719"/>
                <a:gd name="connsiteX3-3225" fmla="*/ 552926 w 683899"/>
                <a:gd name="connsiteY3-3226" fmla="*/ 1272418 h 2341719"/>
                <a:gd name="connsiteX4-3227" fmla="*/ 124301 w 683899"/>
                <a:gd name="connsiteY4-3228" fmla="*/ 1719301 h 2341719"/>
                <a:gd name="connsiteX5-3229" fmla="*/ 9208 w 683899"/>
                <a:gd name="connsiteY5-3230" fmla="*/ 2336838 h 2341719"/>
                <a:gd name="connsiteX6-3231" fmla="*/ 113189 w 683899"/>
                <a:gd name="connsiteY6-3232" fmla="*/ 2341600 h 2341719"/>
                <a:gd name="connsiteX7-3233" fmla="*/ 200502 w 683899"/>
                <a:gd name="connsiteY7-3234" fmla="*/ 1756607 h 2341719"/>
                <a:gd name="connsiteX8-3235" fmla="*/ 683894 w 683899"/>
                <a:gd name="connsiteY8-3236" fmla="*/ 1165263 h 2341719"/>
                <a:gd name="connsiteX9-3237" fmla="*/ 175895 w 683899"/>
                <a:gd name="connsiteY9-3238" fmla="*/ 535025 h 2341719"/>
                <a:gd name="connsiteX10-3239" fmla="*/ 113189 w 683899"/>
                <a:gd name="connsiteY10-3240" fmla="*/ 38 h 2341719"/>
                <a:gd name="connsiteX11-3241" fmla="*/ 6033 w 683899"/>
                <a:gd name="connsiteY11-3242" fmla="*/ 38 h 2341719"/>
                <a:gd name="connsiteX0-3243" fmla="*/ 6033 w 683899"/>
                <a:gd name="connsiteY0-3244" fmla="*/ 38 h 2341701"/>
                <a:gd name="connsiteX1-3245" fmla="*/ 117158 w 683899"/>
                <a:gd name="connsiteY1-3246" fmla="*/ 606463 h 2341701"/>
                <a:gd name="connsiteX2-3247" fmla="*/ 553721 w 683899"/>
                <a:gd name="connsiteY2-3248" fmla="*/ 1060487 h 2341701"/>
                <a:gd name="connsiteX3-3249" fmla="*/ 552926 w 683899"/>
                <a:gd name="connsiteY3-3250" fmla="*/ 1272418 h 2341701"/>
                <a:gd name="connsiteX4-3251" fmla="*/ 124301 w 683899"/>
                <a:gd name="connsiteY4-3252" fmla="*/ 1719301 h 2341701"/>
                <a:gd name="connsiteX5-3253" fmla="*/ 9208 w 683899"/>
                <a:gd name="connsiteY5-3254" fmla="*/ 2336838 h 2341701"/>
                <a:gd name="connsiteX6-3255" fmla="*/ 113189 w 683899"/>
                <a:gd name="connsiteY6-3256" fmla="*/ 2341600 h 2341701"/>
                <a:gd name="connsiteX7-3257" fmla="*/ 200502 w 683899"/>
                <a:gd name="connsiteY7-3258" fmla="*/ 1756607 h 2341701"/>
                <a:gd name="connsiteX8-3259" fmla="*/ 683894 w 683899"/>
                <a:gd name="connsiteY8-3260" fmla="*/ 1165263 h 2341701"/>
                <a:gd name="connsiteX9-3261" fmla="*/ 175895 w 683899"/>
                <a:gd name="connsiteY9-3262" fmla="*/ 535025 h 2341701"/>
                <a:gd name="connsiteX10-3263" fmla="*/ 113189 w 683899"/>
                <a:gd name="connsiteY10-3264" fmla="*/ 38 h 2341701"/>
                <a:gd name="connsiteX11-3265" fmla="*/ 6033 w 683899"/>
                <a:gd name="connsiteY11-3266" fmla="*/ 38 h 2341701"/>
                <a:gd name="connsiteX0-3267" fmla="*/ 6033 w 683899"/>
                <a:gd name="connsiteY0-3268" fmla="*/ 38 h 2341699"/>
                <a:gd name="connsiteX1-3269" fmla="*/ 117158 w 683899"/>
                <a:gd name="connsiteY1-3270" fmla="*/ 606463 h 2341699"/>
                <a:gd name="connsiteX2-3271" fmla="*/ 553721 w 683899"/>
                <a:gd name="connsiteY2-3272" fmla="*/ 1060487 h 2341699"/>
                <a:gd name="connsiteX3-3273" fmla="*/ 552926 w 683899"/>
                <a:gd name="connsiteY3-3274" fmla="*/ 1272418 h 2341699"/>
                <a:gd name="connsiteX4-3275" fmla="*/ 124301 w 683899"/>
                <a:gd name="connsiteY4-3276" fmla="*/ 1719301 h 2341699"/>
                <a:gd name="connsiteX5-3277" fmla="*/ 9208 w 683899"/>
                <a:gd name="connsiteY5-3278" fmla="*/ 2336838 h 2341699"/>
                <a:gd name="connsiteX6-3279" fmla="*/ 113189 w 683899"/>
                <a:gd name="connsiteY6-3280" fmla="*/ 2341600 h 2341699"/>
                <a:gd name="connsiteX7-3281" fmla="*/ 200502 w 683899"/>
                <a:gd name="connsiteY7-3282" fmla="*/ 1756607 h 2341699"/>
                <a:gd name="connsiteX8-3283" fmla="*/ 683894 w 683899"/>
                <a:gd name="connsiteY8-3284" fmla="*/ 1165263 h 2341699"/>
                <a:gd name="connsiteX9-3285" fmla="*/ 175895 w 683899"/>
                <a:gd name="connsiteY9-3286" fmla="*/ 535025 h 2341699"/>
                <a:gd name="connsiteX10-3287" fmla="*/ 113189 w 683899"/>
                <a:gd name="connsiteY10-3288" fmla="*/ 38 h 2341699"/>
                <a:gd name="connsiteX11-3289" fmla="*/ 6033 w 683899"/>
                <a:gd name="connsiteY11-3290" fmla="*/ 38 h 2341699"/>
                <a:gd name="connsiteX0-3291" fmla="*/ 6033 w 683899"/>
                <a:gd name="connsiteY0-3292" fmla="*/ 38 h 2341699"/>
                <a:gd name="connsiteX1-3293" fmla="*/ 117158 w 683899"/>
                <a:gd name="connsiteY1-3294" fmla="*/ 606463 h 2341699"/>
                <a:gd name="connsiteX2-3295" fmla="*/ 553721 w 683899"/>
                <a:gd name="connsiteY2-3296" fmla="*/ 1060487 h 2341699"/>
                <a:gd name="connsiteX3-3297" fmla="*/ 552926 w 683899"/>
                <a:gd name="connsiteY3-3298" fmla="*/ 1272418 h 2341699"/>
                <a:gd name="connsiteX4-3299" fmla="*/ 124301 w 683899"/>
                <a:gd name="connsiteY4-3300" fmla="*/ 1719301 h 2341699"/>
                <a:gd name="connsiteX5-3301" fmla="*/ 9208 w 683899"/>
                <a:gd name="connsiteY5-3302" fmla="*/ 2336838 h 2341699"/>
                <a:gd name="connsiteX6-3303" fmla="*/ 113189 w 683899"/>
                <a:gd name="connsiteY6-3304" fmla="*/ 2341600 h 2341699"/>
                <a:gd name="connsiteX7-3305" fmla="*/ 200502 w 683899"/>
                <a:gd name="connsiteY7-3306" fmla="*/ 1756607 h 2341699"/>
                <a:gd name="connsiteX8-3307" fmla="*/ 683894 w 683899"/>
                <a:gd name="connsiteY8-3308" fmla="*/ 1165263 h 2341699"/>
                <a:gd name="connsiteX9-3309" fmla="*/ 175895 w 683899"/>
                <a:gd name="connsiteY9-3310" fmla="*/ 535025 h 2341699"/>
                <a:gd name="connsiteX10-3311" fmla="*/ 113189 w 683899"/>
                <a:gd name="connsiteY10-3312" fmla="*/ 38 h 2341699"/>
                <a:gd name="connsiteX11-3313" fmla="*/ 6033 w 683899"/>
                <a:gd name="connsiteY11-3314" fmla="*/ 38 h 2341699"/>
                <a:gd name="connsiteX0-3315" fmla="*/ 6033 w 683899"/>
                <a:gd name="connsiteY0-3316" fmla="*/ 38 h 2341699"/>
                <a:gd name="connsiteX1-3317" fmla="*/ 117158 w 683899"/>
                <a:gd name="connsiteY1-3318" fmla="*/ 606463 h 2341699"/>
                <a:gd name="connsiteX2-3319" fmla="*/ 553721 w 683899"/>
                <a:gd name="connsiteY2-3320" fmla="*/ 1060487 h 2341699"/>
                <a:gd name="connsiteX3-3321" fmla="*/ 552926 w 683899"/>
                <a:gd name="connsiteY3-3322" fmla="*/ 1272418 h 2341699"/>
                <a:gd name="connsiteX4-3323" fmla="*/ 124301 w 683899"/>
                <a:gd name="connsiteY4-3324" fmla="*/ 1719301 h 2341699"/>
                <a:gd name="connsiteX5-3325" fmla="*/ 9208 w 683899"/>
                <a:gd name="connsiteY5-3326" fmla="*/ 2336838 h 2341699"/>
                <a:gd name="connsiteX6-3327" fmla="*/ 113189 w 683899"/>
                <a:gd name="connsiteY6-3328" fmla="*/ 2341600 h 2341699"/>
                <a:gd name="connsiteX7-3329" fmla="*/ 200502 w 683899"/>
                <a:gd name="connsiteY7-3330" fmla="*/ 1756607 h 2341699"/>
                <a:gd name="connsiteX8-3331" fmla="*/ 683894 w 683899"/>
                <a:gd name="connsiteY8-3332" fmla="*/ 1165263 h 2341699"/>
                <a:gd name="connsiteX9-3333" fmla="*/ 175895 w 683899"/>
                <a:gd name="connsiteY9-3334" fmla="*/ 535025 h 2341699"/>
                <a:gd name="connsiteX10-3335" fmla="*/ 113189 w 683899"/>
                <a:gd name="connsiteY10-3336" fmla="*/ 38 h 2341699"/>
                <a:gd name="connsiteX11-3337" fmla="*/ 6033 w 683899"/>
                <a:gd name="connsiteY11-3338" fmla="*/ 38 h 2341699"/>
                <a:gd name="connsiteX0-3339" fmla="*/ 6033 w 683899"/>
                <a:gd name="connsiteY0-3340" fmla="*/ 38 h 2341699"/>
                <a:gd name="connsiteX1-3341" fmla="*/ 117158 w 683899"/>
                <a:gd name="connsiteY1-3342" fmla="*/ 606463 h 2341699"/>
                <a:gd name="connsiteX2-3343" fmla="*/ 553721 w 683899"/>
                <a:gd name="connsiteY2-3344" fmla="*/ 1060487 h 2341699"/>
                <a:gd name="connsiteX3-3345" fmla="*/ 552926 w 683899"/>
                <a:gd name="connsiteY3-3346" fmla="*/ 1272418 h 2341699"/>
                <a:gd name="connsiteX4-3347" fmla="*/ 124301 w 683899"/>
                <a:gd name="connsiteY4-3348" fmla="*/ 1719301 h 2341699"/>
                <a:gd name="connsiteX5-3349" fmla="*/ 9208 w 683899"/>
                <a:gd name="connsiteY5-3350" fmla="*/ 2336838 h 2341699"/>
                <a:gd name="connsiteX6-3351" fmla="*/ 113189 w 683899"/>
                <a:gd name="connsiteY6-3352" fmla="*/ 2341600 h 2341699"/>
                <a:gd name="connsiteX7-3353" fmla="*/ 200502 w 683899"/>
                <a:gd name="connsiteY7-3354" fmla="*/ 1756607 h 2341699"/>
                <a:gd name="connsiteX8-3355" fmla="*/ 683894 w 683899"/>
                <a:gd name="connsiteY8-3356" fmla="*/ 1165263 h 2341699"/>
                <a:gd name="connsiteX9-3357" fmla="*/ 175895 w 683899"/>
                <a:gd name="connsiteY9-3358" fmla="*/ 535025 h 2341699"/>
                <a:gd name="connsiteX10-3359" fmla="*/ 113189 w 683899"/>
                <a:gd name="connsiteY10-3360" fmla="*/ 38 h 2341699"/>
                <a:gd name="connsiteX11-3361" fmla="*/ 6033 w 683899"/>
                <a:gd name="connsiteY11-3362" fmla="*/ 38 h 2341699"/>
                <a:gd name="connsiteX0-3363" fmla="*/ 6033 w 683898"/>
                <a:gd name="connsiteY0-3364" fmla="*/ 38 h 2336838"/>
                <a:gd name="connsiteX1-3365" fmla="*/ 117158 w 683898"/>
                <a:gd name="connsiteY1-3366" fmla="*/ 606463 h 2336838"/>
                <a:gd name="connsiteX2-3367" fmla="*/ 553721 w 683898"/>
                <a:gd name="connsiteY2-3368" fmla="*/ 1060487 h 2336838"/>
                <a:gd name="connsiteX3-3369" fmla="*/ 552926 w 683898"/>
                <a:gd name="connsiteY3-3370" fmla="*/ 1272418 h 2336838"/>
                <a:gd name="connsiteX4-3371" fmla="*/ 124301 w 683898"/>
                <a:gd name="connsiteY4-3372" fmla="*/ 1719301 h 2336838"/>
                <a:gd name="connsiteX5-3373" fmla="*/ 9208 w 683898"/>
                <a:gd name="connsiteY5-3374" fmla="*/ 2336838 h 2336838"/>
                <a:gd name="connsiteX6-3375" fmla="*/ 141764 w 683898"/>
                <a:gd name="connsiteY6-3376" fmla="*/ 2335250 h 2336838"/>
                <a:gd name="connsiteX7-3377" fmla="*/ 200502 w 683898"/>
                <a:gd name="connsiteY7-3378" fmla="*/ 1756607 h 2336838"/>
                <a:gd name="connsiteX8-3379" fmla="*/ 683894 w 683898"/>
                <a:gd name="connsiteY8-3380" fmla="*/ 1165263 h 2336838"/>
                <a:gd name="connsiteX9-3381" fmla="*/ 175895 w 683898"/>
                <a:gd name="connsiteY9-3382" fmla="*/ 535025 h 2336838"/>
                <a:gd name="connsiteX10-3383" fmla="*/ 113189 w 683898"/>
                <a:gd name="connsiteY10-3384" fmla="*/ 38 h 2336838"/>
                <a:gd name="connsiteX11-3385" fmla="*/ 6033 w 683898"/>
                <a:gd name="connsiteY11-3386" fmla="*/ 38 h 2336838"/>
                <a:gd name="connsiteX0-3387" fmla="*/ 6033 w 683899"/>
                <a:gd name="connsiteY0-3388" fmla="*/ 38 h 2336838"/>
                <a:gd name="connsiteX1-3389" fmla="*/ 117158 w 683899"/>
                <a:gd name="connsiteY1-3390" fmla="*/ 606463 h 2336838"/>
                <a:gd name="connsiteX2-3391" fmla="*/ 553721 w 683899"/>
                <a:gd name="connsiteY2-3392" fmla="*/ 1060487 h 2336838"/>
                <a:gd name="connsiteX3-3393" fmla="*/ 552926 w 683899"/>
                <a:gd name="connsiteY3-3394" fmla="*/ 1272418 h 2336838"/>
                <a:gd name="connsiteX4-3395" fmla="*/ 124301 w 683899"/>
                <a:gd name="connsiteY4-3396" fmla="*/ 1719301 h 2336838"/>
                <a:gd name="connsiteX5-3397" fmla="*/ 9208 w 683899"/>
                <a:gd name="connsiteY5-3398" fmla="*/ 2336838 h 2336838"/>
                <a:gd name="connsiteX6-3399" fmla="*/ 141764 w 683899"/>
                <a:gd name="connsiteY6-3400" fmla="*/ 2335250 h 2336838"/>
                <a:gd name="connsiteX7-3401" fmla="*/ 200502 w 683899"/>
                <a:gd name="connsiteY7-3402" fmla="*/ 1756607 h 2336838"/>
                <a:gd name="connsiteX8-3403" fmla="*/ 683894 w 683899"/>
                <a:gd name="connsiteY8-3404" fmla="*/ 1165263 h 2336838"/>
                <a:gd name="connsiteX9-3405" fmla="*/ 175895 w 683899"/>
                <a:gd name="connsiteY9-3406" fmla="*/ 535025 h 2336838"/>
                <a:gd name="connsiteX10-3407" fmla="*/ 113189 w 683899"/>
                <a:gd name="connsiteY10-3408" fmla="*/ 38 h 2336838"/>
                <a:gd name="connsiteX11-3409" fmla="*/ 6033 w 683899"/>
                <a:gd name="connsiteY11-3410" fmla="*/ 38 h 2336838"/>
                <a:gd name="connsiteX0-3411" fmla="*/ 7898 w 685764"/>
                <a:gd name="connsiteY0-3412" fmla="*/ 38 h 2336838"/>
                <a:gd name="connsiteX1-3413" fmla="*/ 119023 w 685764"/>
                <a:gd name="connsiteY1-3414" fmla="*/ 606463 h 2336838"/>
                <a:gd name="connsiteX2-3415" fmla="*/ 555586 w 685764"/>
                <a:gd name="connsiteY2-3416" fmla="*/ 1060487 h 2336838"/>
                <a:gd name="connsiteX3-3417" fmla="*/ 554791 w 685764"/>
                <a:gd name="connsiteY3-3418" fmla="*/ 1272418 h 2336838"/>
                <a:gd name="connsiteX4-3419" fmla="*/ 113466 w 685764"/>
                <a:gd name="connsiteY4-3420" fmla="*/ 1716126 h 2336838"/>
                <a:gd name="connsiteX5-3421" fmla="*/ 11073 w 685764"/>
                <a:gd name="connsiteY5-3422" fmla="*/ 2336838 h 2336838"/>
                <a:gd name="connsiteX6-3423" fmla="*/ 143629 w 685764"/>
                <a:gd name="connsiteY6-3424" fmla="*/ 2335250 h 2336838"/>
                <a:gd name="connsiteX7-3425" fmla="*/ 202367 w 685764"/>
                <a:gd name="connsiteY7-3426" fmla="*/ 1756607 h 2336838"/>
                <a:gd name="connsiteX8-3427" fmla="*/ 685759 w 685764"/>
                <a:gd name="connsiteY8-3428" fmla="*/ 1165263 h 2336838"/>
                <a:gd name="connsiteX9-3429" fmla="*/ 177760 w 685764"/>
                <a:gd name="connsiteY9-3430" fmla="*/ 535025 h 2336838"/>
                <a:gd name="connsiteX10-3431" fmla="*/ 115054 w 685764"/>
                <a:gd name="connsiteY10-3432" fmla="*/ 38 h 2336838"/>
                <a:gd name="connsiteX11-3433" fmla="*/ 7898 w 685764"/>
                <a:gd name="connsiteY11-3434" fmla="*/ 38 h 2336838"/>
                <a:gd name="connsiteX0-3435" fmla="*/ 7898 w 685764"/>
                <a:gd name="connsiteY0-3436" fmla="*/ 38 h 2336838"/>
                <a:gd name="connsiteX1-3437" fmla="*/ 119023 w 685764"/>
                <a:gd name="connsiteY1-3438" fmla="*/ 606463 h 2336838"/>
                <a:gd name="connsiteX2-3439" fmla="*/ 555586 w 685764"/>
                <a:gd name="connsiteY2-3440" fmla="*/ 1060487 h 2336838"/>
                <a:gd name="connsiteX3-3441" fmla="*/ 554791 w 685764"/>
                <a:gd name="connsiteY3-3442" fmla="*/ 1272418 h 2336838"/>
                <a:gd name="connsiteX4-3443" fmla="*/ 113466 w 685764"/>
                <a:gd name="connsiteY4-3444" fmla="*/ 1716126 h 2336838"/>
                <a:gd name="connsiteX5-3445" fmla="*/ 11073 w 685764"/>
                <a:gd name="connsiteY5-3446" fmla="*/ 2336838 h 2336838"/>
                <a:gd name="connsiteX6-3447" fmla="*/ 143629 w 685764"/>
                <a:gd name="connsiteY6-3448" fmla="*/ 2335250 h 2336838"/>
                <a:gd name="connsiteX7-3449" fmla="*/ 202367 w 685764"/>
                <a:gd name="connsiteY7-3450" fmla="*/ 1756607 h 2336838"/>
                <a:gd name="connsiteX8-3451" fmla="*/ 685759 w 685764"/>
                <a:gd name="connsiteY8-3452" fmla="*/ 1165263 h 2336838"/>
                <a:gd name="connsiteX9-3453" fmla="*/ 177760 w 685764"/>
                <a:gd name="connsiteY9-3454" fmla="*/ 535025 h 2336838"/>
                <a:gd name="connsiteX10-3455" fmla="*/ 115054 w 685764"/>
                <a:gd name="connsiteY10-3456" fmla="*/ 38 h 2336838"/>
                <a:gd name="connsiteX11-3457" fmla="*/ 7898 w 685764"/>
                <a:gd name="connsiteY11-3458" fmla="*/ 38 h 2336838"/>
                <a:gd name="connsiteX0-3459" fmla="*/ 6033 w 683899"/>
                <a:gd name="connsiteY0-3460" fmla="*/ 38 h 2336838"/>
                <a:gd name="connsiteX1-3461" fmla="*/ 117158 w 683899"/>
                <a:gd name="connsiteY1-3462" fmla="*/ 606463 h 2336838"/>
                <a:gd name="connsiteX2-3463" fmla="*/ 553721 w 683899"/>
                <a:gd name="connsiteY2-3464" fmla="*/ 1060487 h 2336838"/>
                <a:gd name="connsiteX3-3465" fmla="*/ 552926 w 683899"/>
                <a:gd name="connsiteY3-3466" fmla="*/ 1272418 h 2336838"/>
                <a:gd name="connsiteX4-3467" fmla="*/ 111601 w 683899"/>
                <a:gd name="connsiteY4-3468" fmla="*/ 1716126 h 2336838"/>
                <a:gd name="connsiteX5-3469" fmla="*/ 9208 w 683899"/>
                <a:gd name="connsiteY5-3470" fmla="*/ 2336838 h 2336838"/>
                <a:gd name="connsiteX6-3471" fmla="*/ 141764 w 683899"/>
                <a:gd name="connsiteY6-3472" fmla="*/ 2335250 h 2336838"/>
                <a:gd name="connsiteX7-3473" fmla="*/ 200502 w 683899"/>
                <a:gd name="connsiteY7-3474" fmla="*/ 1756607 h 2336838"/>
                <a:gd name="connsiteX8-3475" fmla="*/ 683894 w 683899"/>
                <a:gd name="connsiteY8-3476" fmla="*/ 1165263 h 2336838"/>
                <a:gd name="connsiteX9-3477" fmla="*/ 175895 w 683899"/>
                <a:gd name="connsiteY9-3478" fmla="*/ 535025 h 2336838"/>
                <a:gd name="connsiteX10-3479" fmla="*/ 113189 w 683899"/>
                <a:gd name="connsiteY10-3480" fmla="*/ 38 h 2336838"/>
                <a:gd name="connsiteX11-3481" fmla="*/ 6033 w 683899"/>
                <a:gd name="connsiteY11-3482" fmla="*/ 38 h 23368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683899" h="2336838">
                  <a:moveTo>
                    <a:pt x="6033" y="38"/>
                  </a:moveTo>
                  <a:cubicBezTo>
                    <a:pt x="-16721" y="183657"/>
                    <a:pt x="25877" y="429721"/>
                    <a:pt x="117158" y="606463"/>
                  </a:cubicBezTo>
                  <a:cubicBezTo>
                    <a:pt x="208439" y="783205"/>
                    <a:pt x="431087" y="968544"/>
                    <a:pt x="553721" y="1060487"/>
                  </a:cubicBezTo>
                  <a:cubicBezTo>
                    <a:pt x="676355" y="1152430"/>
                    <a:pt x="642488" y="1204420"/>
                    <a:pt x="552926" y="1272418"/>
                  </a:cubicBezTo>
                  <a:cubicBezTo>
                    <a:pt x="463364" y="1340416"/>
                    <a:pt x="241114" y="1476017"/>
                    <a:pt x="111601" y="1716126"/>
                  </a:cubicBezTo>
                  <a:cubicBezTo>
                    <a:pt x="-17912" y="1956235"/>
                    <a:pt x="-2434" y="2224788"/>
                    <a:pt x="9208" y="2336838"/>
                  </a:cubicBezTo>
                  <a:cubicBezTo>
                    <a:pt x="73238" y="2334588"/>
                    <a:pt x="79322" y="2333927"/>
                    <a:pt x="141764" y="2335250"/>
                  </a:cubicBezTo>
                  <a:cubicBezTo>
                    <a:pt x="142293" y="2341337"/>
                    <a:pt x="72047" y="2043680"/>
                    <a:pt x="200502" y="1756607"/>
                  </a:cubicBezTo>
                  <a:cubicBezTo>
                    <a:pt x="328957" y="1469534"/>
                    <a:pt x="685482" y="1317001"/>
                    <a:pt x="683894" y="1165263"/>
                  </a:cubicBezTo>
                  <a:cubicBezTo>
                    <a:pt x="682306" y="1013525"/>
                    <a:pt x="282919" y="869723"/>
                    <a:pt x="175895" y="535025"/>
                  </a:cubicBezTo>
                  <a:cubicBezTo>
                    <a:pt x="68871" y="200327"/>
                    <a:pt x="104458" y="4271"/>
                    <a:pt x="113189" y="38"/>
                  </a:cubicBezTo>
                  <a:cubicBezTo>
                    <a:pt x="90964" y="-226"/>
                    <a:pt x="41530" y="1023"/>
                    <a:pt x="6033" y="38"/>
                  </a:cubicBez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7" name="任意多边形 86"/>
            <p:cNvSpPr/>
            <p:nvPr/>
          </p:nvSpPr>
          <p:spPr>
            <a:xfrm flipH="1">
              <a:off x="1699754" y="1172343"/>
              <a:ext cx="957816" cy="3272796"/>
            </a:xfrm>
            <a:custGeom>
              <a:avLst/>
              <a:gdLst>
                <a:gd name="connsiteX0" fmla="*/ 38 w 624974"/>
                <a:gd name="connsiteY0" fmla="*/ 74612 h 2488535"/>
                <a:gd name="connsiteX1" fmla="*/ 111163 w 624974"/>
                <a:gd name="connsiteY1" fmla="*/ 681037 h 2488535"/>
                <a:gd name="connsiteX2" fmla="*/ 571538 w 624974"/>
                <a:gd name="connsiteY2" fmla="*/ 1144587 h 2488535"/>
                <a:gd name="connsiteX3" fmla="*/ 577888 w 624974"/>
                <a:gd name="connsiteY3" fmla="*/ 1335087 h 2488535"/>
                <a:gd name="connsiteX4" fmla="*/ 234988 w 624974"/>
                <a:gd name="connsiteY4" fmla="*/ 1636712 h 2488535"/>
                <a:gd name="connsiteX5" fmla="*/ 3213 w 624974"/>
                <a:gd name="connsiteY5" fmla="*/ 2411412 h 2488535"/>
                <a:gd name="connsiteX6" fmla="*/ 104813 w 624974"/>
                <a:gd name="connsiteY6" fmla="*/ 2401887 h 2488535"/>
                <a:gd name="connsiteX7" fmla="*/ 177838 w 624974"/>
                <a:gd name="connsiteY7" fmla="*/ 1890712 h 2488535"/>
                <a:gd name="connsiteX8" fmla="*/ 565188 w 624974"/>
                <a:gd name="connsiteY8" fmla="*/ 1398587 h 2488535"/>
                <a:gd name="connsiteX9" fmla="*/ 568363 w 624974"/>
                <a:gd name="connsiteY9" fmla="*/ 1049337 h 2488535"/>
                <a:gd name="connsiteX10" fmla="*/ 174663 w 624974"/>
                <a:gd name="connsiteY10" fmla="*/ 566737 h 2488535"/>
                <a:gd name="connsiteX11" fmla="*/ 104813 w 624974"/>
                <a:gd name="connsiteY11" fmla="*/ 65087 h 2488535"/>
                <a:gd name="connsiteX12" fmla="*/ 38 w 624974"/>
                <a:gd name="connsiteY12" fmla="*/ 74612 h 2488535"/>
                <a:gd name="connsiteX0-1" fmla="*/ 38 w 624974"/>
                <a:gd name="connsiteY0-2" fmla="*/ 74612 h 2488535"/>
                <a:gd name="connsiteX1-3" fmla="*/ 111163 w 624974"/>
                <a:gd name="connsiteY1-4" fmla="*/ 681037 h 2488535"/>
                <a:gd name="connsiteX2-5" fmla="*/ 571538 w 624974"/>
                <a:gd name="connsiteY2-6" fmla="*/ 1144587 h 2488535"/>
                <a:gd name="connsiteX3-7" fmla="*/ 577888 w 624974"/>
                <a:gd name="connsiteY3-8" fmla="*/ 1335087 h 2488535"/>
                <a:gd name="connsiteX4-9" fmla="*/ 234988 w 624974"/>
                <a:gd name="connsiteY4-10" fmla="*/ 1636712 h 2488535"/>
                <a:gd name="connsiteX5-11" fmla="*/ 3213 w 624974"/>
                <a:gd name="connsiteY5-12" fmla="*/ 2411412 h 2488535"/>
                <a:gd name="connsiteX6-13" fmla="*/ 104813 w 624974"/>
                <a:gd name="connsiteY6-14" fmla="*/ 2401887 h 2488535"/>
                <a:gd name="connsiteX7-15" fmla="*/ 177838 w 624974"/>
                <a:gd name="connsiteY7-16" fmla="*/ 1890712 h 2488535"/>
                <a:gd name="connsiteX8-17" fmla="*/ 565188 w 624974"/>
                <a:gd name="connsiteY8-18" fmla="*/ 1398587 h 2488535"/>
                <a:gd name="connsiteX9-19" fmla="*/ 568363 w 624974"/>
                <a:gd name="connsiteY9-20" fmla="*/ 1049337 h 2488535"/>
                <a:gd name="connsiteX10-21" fmla="*/ 174663 w 624974"/>
                <a:gd name="connsiteY10-22" fmla="*/ 566737 h 2488535"/>
                <a:gd name="connsiteX11-23" fmla="*/ 104813 w 624974"/>
                <a:gd name="connsiteY11-24" fmla="*/ 65087 h 2488535"/>
                <a:gd name="connsiteX12-25" fmla="*/ 38 w 624974"/>
                <a:gd name="connsiteY12-26" fmla="*/ 74612 h 2488535"/>
                <a:gd name="connsiteX0-27" fmla="*/ 23714 w 648650"/>
                <a:gd name="connsiteY0-28" fmla="*/ 43040 h 2456963"/>
                <a:gd name="connsiteX1-29" fmla="*/ 134839 w 648650"/>
                <a:gd name="connsiteY1-30" fmla="*/ 649465 h 2456963"/>
                <a:gd name="connsiteX2-31" fmla="*/ 595214 w 648650"/>
                <a:gd name="connsiteY2-32" fmla="*/ 1113015 h 2456963"/>
                <a:gd name="connsiteX3-33" fmla="*/ 601564 w 648650"/>
                <a:gd name="connsiteY3-34" fmla="*/ 1303515 h 2456963"/>
                <a:gd name="connsiteX4-35" fmla="*/ 258664 w 648650"/>
                <a:gd name="connsiteY4-36" fmla="*/ 1605140 h 2456963"/>
                <a:gd name="connsiteX5-37" fmla="*/ 26889 w 648650"/>
                <a:gd name="connsiteY5-38" fmla="*/ 2379840 h 2456963"/>
                <a:gd name="connsiteX6-39" fmla="*/ 128489 w 648650"/>
                <a:gd name="connsiteY6-40" fmla="*/ 2370315 h 2456963"/>
                <a:gd name="connsiteX7-41" fmla="*/ 201514 w 648650"/>
                <a:gd name="connsiteY7-42" fmla="*/ 1859140 h 2456963"/>
                <a:gd name="connsiteX8-43" fmla="*/ 588864 w 648650"/>
                <a:gd name="connsiteY8-44" fmla="*/ 1367015 h 2456963"/>
                <a:gd name="connsiteX9-45" fmla="*/ 592039 w 648650"/>
                <a:gd name="connsiteY9-46" fmla="*/ 1017765 h 2456963"/>
                <a:gd name="connsiteX10-47" fmla="*/ 198339 w 648650"/>
                <a:gd name="connsiteY10-48" fmla="*/ 535165 h 2456963"/>
                <a:gd name="connsiteX11-49" fmla="*/ 128489 w 648650"/>
                <a:gd name="connsiteY11-50" fmla="*/ 33515 h 2456963"/>
                <a:gd name="connsiteX12-51" fmla="*/ 23714 w 648650"/>
                <a:gd name="connsiteY12-52" fmla="*/ 43040 h 2456963"/>
                <a:gd name="connsiteX0-53" fmla="*/ 25732 w 650668"/>
                <a:gd name="connsiteY0-54" fmla="*/ 53052 h 2466975"/>
                <a:gd name="connsiteX1-55" fmla="*/ 136857 w 650668"/>
                <a:gd name="connsiteY1-56" fmla="*/ 659477 h 2466975"/>
                <a:gd name="connsiteX2-57" fmla="*/ 597232 w 650668"/>
                <a:gd name="connsiteY2-58" fmla="*/ 1123027 h 2466975"/>
                <a:gd name="connsiteX3-59" fmla="*/ 603582 w 650668"/>
                <a:gd name="connsiteY3-60" fmla="*/ 1313527 h 2466975"/>
                <a:gd name="connsiteX4-61" fmla="*/ 260682 w 650668"/>
                <a:gd name="connsiteY4-62" fmla="*/ 1615152 h 2466975"/>
                <a:gd name="connsiteX5-63" fmla="*/ 28907 w 650668"/>
                <a:gd name="connsiteY5-64" fmla="*/ 2389852 h 2466975"/>
                <a:gd name="connsiteX6-65" fmla="*/ 130507 w 650668"/>
                <a:gd name="connsiteY6-66" fmla="*/ 2380327 h 2466975"/>
                <a:gd name="connsiteX7-67" fmla="*/ 203532 w 650668"/>
                <a:gd name="connsiteY7-68" fmla="*/ 1869152 h 2466975"/>
                <a:gd name="connsiteX8-69" fmla="*/ 590882 w 650668"/>
                <a:gd name="connsiteY8-70" fmla="*/ 1377027 h 2466975"/>
                <a:gd name="connsiteX9-71" fmla="*/ 594057 w 650668"/>
                <a:gd name="connsiteY9-72" fmla="*/ 1027777 h 2466975"/>
                <a:gd name="connsiteX10-73" fmla="*/ 200357 w 650668"/>
                <a:gd name="connsiteY10-74" fmla="*/ 545177 h 2466975"/>
                <a:gd name="connsiteX11-75" fmla="*/ 130507 w 650668"/>
                <a:gd name="connsiteY11-76" fmla="*/ 43527 h 2466975"/>
                <a:gd name="connsiteX12-77" fmla="*/ 25732 w 650668"/>
                <a:gd name="connsiteY12-78" fmla="*/ 53052 h 2466975"/>
                <a:gd name="connsiteX0-79" fmla="*/ 25732 w 650668"/>
                <a:gd name="connsiteY0-80" fmla="*/ 44171 h 2458094"/>
                <a:gd name="connsiteX1-81" fmla="*/ 136857 w 650668"/>
                <a:gd name="connsiteY1-82" fmla="*/ 650596 h 2458094"/>
                <a:gd name="connsiteX2-83" fmla="*/ 597232 w 650668"/>
                <a:gd name="connsiteY2-84" fmla="*/ 1114146 h 2458094"/>
                <a:gd name="connsiteX3-85" fmla="*/ 603582 w 650668"/>
                <a:gd name="connsiteY3-86" fmla="*/ 1304646 h 2458094"/>
                <a:gd name="connsiteX4-87" fmla="*/ 260682 w 650668"/>
                <a:gd name="connsiteY4-88" fmla="*/ 1606271 h 2458094"/>
                <a:gd name="connsiteX5-89" fmla="*/ 28907 w 650668"/>
                <a:gd name="connsiteY5-90" fmla="*/ 2380971 h 2458094"/>
                <a:gd name="connsiteX6-91" fmla="*/ 130507 w 650668"/>
                <a:gd name="connsiteY6-92" fmla="*/ 2371446 h 2458094"/>
                <a:gd name="connsiteX7-93" fmla="*/ 203532 w 650668"/>
                <a:gd name="connsiteY7-94" fmla="*/ 1860271 h 2458094"/>
                <a:gd name="connsiteX8-95" fmla="*/ 590882 w 650668"/>
                <a:gd name="connsiteY8-96" fmla="*/ 1368146 h 2458094"/>
                <a:gd name="connsiteX9-97" fmla="*/ 594057 w 650668"/>
                <a:gd name="connsiteY9-98" fmla="*/ 1018896 h 2458094"/>
                <a:gd name="connsiteX10-99" fmla="*/ 200357 w 650668"/>
                <a:gd name="connsiteY10-100" fmla="*/ 536296 h 2458094"/>
                <a:gd name="connsiteX11-101" fmla="*/ 130507 w 650668"/>
                <a:gd name="connsiteY11-102" fmla="*/ 34646 h 2458094"/>
                <a:gd name="connsiteX12-103" fmla="*/ 25732 w 650668"/>
                <a:gd name="connsiteY12-104" fmla="*/ 44171 h 2458094"/>
                <a:gd name="connsiteX0-105" fmla="*/ 25732 w 650668"/>
                <a:gd name="connsiteY0-106" fmla="*/ 36942 h 2450865"/>
                <a:gd name="connsiteX1-107" fmla="*/ 136857 w 650668"/>
                <a:gd name="connsiteY1-108" fmla="*/ 643367 h 2450865"/>
                <a:gd name="connsiteX2-109" fmla="*/ 597232 w 650668"/>
                <a:gd name="connsiteY2-110" fmla="*/ 1106917 h 2450865"/>
                <a:gd name="connsiteX3-111" fmla="*/ 603582 w 650668"/>
                <a:gd name="connsiteY3-112" fmla="*/ 1297417 h 2450865"/>
                <a:gd name="connsiteX4-113" fmla="*/ 260682 w 650668"/>
                <a:gd name="connsiteY4-114" fmla="*/ 1599042 h 2450865"/>
                <a:gd name="connsiteX5-115" fmla="*/ 28907 w 650668"/>
                <a:gd name="connsiteY5-116" fmla="*/ 2373742 h 2450865"/>
                <a:gd name="connsiteX6-117" fmla="*/ 130507 w 650668"/>
                <a:gd name="connsiteY6-118" fmla="*/ 2364217 h 2450865"/>
                <a:gd name="connsiteX7-119" fmla="*/ 203532 w 650668"/>
                <a:gd name="connsiteY7-120" fmla="*/ 1853042 h 2450865"/>
                <a:gd name="connsiteX8-121" fmla="*/ 590882 w 650668"/>
                <a:gd name="connsiteY8-122" fmla="*/ 1360917 h 2450865"/>
                <a:gd name="connsiteX9-123" fmla="*/ 594057 w 650668"/>
                <a:gd name="connsiteY9-124" fmla="*/ 1011667 h 2450865"/>
                <a:gd name="connsiteX10-125" fmla="*/ 200357 w 650668"/>
                <a:gd name="connsiteY10-126" fmla="*/ 529067 h 2450865"/>
                <a:gd name="connsiteX11-127" fmla="*/ 132888 w 650668"/>
                <a:gd name="connsiteY11-128" fmla="*/ 36942 h 2450865"/>
                <a:gd name="connsiteX12-129" fmla="*/ 25732 w 650668"/>
                <a:gd name="connsiteY12-130" fmla="*/ 36942 h 2450865"/>
                <a:gd name="connsiteX0-131" fmla="*/ 25732 w 650668"/>
                <a:gd name="connsiteY0-132" fmla="*/ 38 h 2413961"/>
                <a:gd name="connsiteX1-133" fmla="*/ 136857 w 650668"/>
                <a:gd name="connsiteY1-134" fmla="*/ 606463 h 2413961"/>
                <a:gd name="connsiteX2-135" fmla="*/ 597232 w 650668"/>
                <a:gd name="connsiteY2-136" fmla="*/ 1070013 h 2413961"/>
                <a:gd name="connsiteX3-137" fmla="*/ 603582 w 650668"/>
                <a:gd name="connsiteY3-138" fmla="*/ 1260513 h 2413961"/>
                <a:gd name="connsiteX4-139" fmla="*/ 260682 w 650668"/>
                <a:gd name="connsiteY4-140" fmla="*/ 1562138 h 2413961"/>
                <a:gd name="connsiteX5-141" fmla="*/ 28907 w 650668"/>
                <a:gd name="connsiteY5-142" fmla="*/ 2336838 h 2413961"/>
                <a:gd name="connsiteX6-143" fmla="*/ 130507 w 650668"/>
                <a:gd name="connsiteY6-144" fmla="*/ 2327313 h 2413961"/>
                <a:gd name="connsiteX7-145" fmla="*/ 203532 w 650668"/>
                <a:gd name="connsiteY7-146" fmla="*/ 1816138 h 2413961"/>
                <a:gd name="connsiteX8-147" fmla="*/ 590882 w 650668"/>
                <a:gd name="connsiteY8-148" fmla="*/ 1324013 h 2413961"/>
                <a:gd name="connsiteX9-149" fmla="*/ 594057 w 650668"/>
                <a:gd name="connsiteY9-150" fmla="*/ 974763 h 2413961"/>
                <a:gd name="connsiteX10-151" fmla="*/ 200357 w 650668"/>
                <a:gd name="connsiteY10-152" fmla="*/ 492163 h 2413961"/>
                <a:gd name="connsiteX11-153" fmla="*/ 132888 w 650668"/>
                <a:gd name="connsiteY11-154" fmla="*/ 38 h 2413961"/>
                <a:gd name="connsiteX12-155" fmla="*/ 25732 w 650668"/>
                <a:gd name="connsiteY12-156" fmla="*/ 38 h 2413961"/>
                <a:gd name="connsiteX0-157" fmla="*/ 39 w 624975"/>
                <a:gd name="connsiteY0-158" fmla="*/ 38 h 2413961"/>
                <a:gd name="connsiteX1-159" fmla="*/ 111164 w 624975"/>
                <a:gd name="connsiteY1-160" fmla="*/ 606463 h 2413961"/>
                <a:gd name="connsiteX2-161" fmla="*/ 571539 w 624975"/>
                <a:gd name="connsiteY2-162" fmla="*/ 1070013 h 2413961"/>
                <a:gd name="connsiteX3-163" fmla="*/ 577889 w 624975"/>
                <a:gd name="connsiteY3-164" fmla="*/ 1260513 h 2413961"/>
                <a:gd name="connsiteX4-165" fmla="*/ 234989 w 624975"/>
                <a:gd name="connsiteY4-166" fmla="*/ 1562138 h 2413961"/>
                <a:gd name="connsiteX5-167" fmla="*/ 3214 w 624975"/>
                <a:gd name="connsiteY5-168" fmla="*/ 2336838 h 2413961"/>
                <a:gd name="connsiteX6-169" fmla="*/ 104814 w 624975"/>
                <a:gd name="connsiteY6-170" fmla="*/ 2327313 h 2413961"/>
                <a:gd name="connsiteX7-171" fmla="*/ 177839 w 624975"/>
                <a:gd name="connsiteY7-172" fmla="*/ 1816138 h 2413961"/>
                <a:gd name="connsiteX8-173" fmla="*/ 565189 w 624975"/>
                <a:gd name="connsiteY8-174" fmla="*/ 1324013 h 2413961"/>
                <a:gd name="connsiteX9-175" fmla="*/ 568364 w 624975"/>
                <a:gd name="connsiteY9-176" fmla="*/ 974763 h 2413961"/>
                <a:gd name="connsiteX10-177" fmla="*/ 174664 w 624975"/>
                <a:gd name="connsiteY10-178" fmla="*/ 492163 h 2413961"/>
                <a:gd name="connsiteX11-179" fmla="*/ 107195 w 624975"/>
                <a:gd name="connsiteY11-180" fmla="*/ 38 h 2413961"/>
                <a:gd name="connsiteX12-181" fmla="*/ 39 w 624975"/>
                <a:gd name="connsiteY12-182" fmla="*/ 38 h 2413961"/>
                <a:gd name="connsiteX0-183" fmla="*/ 6356 w 631292"/>
                <a:gd name="connsiteY0-184" fmla="*/ 38 h 2413961"/>
                <a:gd name="connsiteX1-185" fmla="*/ 117481 w 631292"/>
                <a:gd name="connsiteY1-186" fmla="*/ 606463 h 2413961"/>
                <a:gd name="connsiteX2-187" fmla="*/ 577856 w 631292"/>
                <a:gd name="connsiteY2-188" fmla="*/ 1070013 h 2413961"/>
                <a:gd name="connsiteX3-189" fmla="*/ 584206 w 631292"/>
                <a:gd name="connsiteY3-190" fmla="*/ 1260513 h 2413961"/>
                <a:gd name="connsiteX4-191" fmla="*/ 241306 w 631292"/>
                <a:gd name="connsiteY4-192" fmla="*/ 1562138 h 2413961"/>
                <a:gd name="connsiteX5-193" fmla="*/ 9531 w 631292"/>
                <a:gd name="connsiteY5-194" fmla="*/ 2336838 h 2413961"/>
                <a:gd name="connsiteX6-195" fmla="*/ 111131 w 631292"/>
                <a:gd name="connsiteY6-196" fmla="*/ 2327313 h 2413961"/>
                <a:gd name="connsiteX7-197" fmla="*/ 184156 w 631292"/>
                <a:gd name="connsiteY7-198" fmla="*/ 1816138 h 2413961"/>
                <a:gd name="connsiteX8-199" fmla="*/ 571506 w 631292"/>
                <a:gd name="connsiteY8-200" fmla="*/ 1324013 h 2413961"/>
                <a:gd name="connsiteX9-201" fmla="*/ 574681 w 631292"/>
                <a:gd name="connsiteY9-202" fmla="*/ 974763 h 2413961"/>
                <a:gd name="connsiteX10-203" fmla="*/ 180981 w 631292"/>
                <a:gd name="connsiteY10-204" fmla="*/ 492163 h 2413961"/>
                <a:gd name="connsiteX11-205" fmla="*/ 113512 w 631292"/>
                <a:gd name="connsiteY11-206" fmla="*/ 38 h 2413961"/>
                <a:gd name="connsiteX12-207" fmla="*/ 6356 w 631292"/>
                <a:gd name="connsiteY12-208" fmla="*/ 38 h 2413961"/>
                <a:gd name="connsiteX0-209" fmla="*/ 6356 w 656707"/>
                <a:gd name="connsiteY0-210" fmla="*/ 38 h 2413961"/>
                <a:gd name="connsiteX1-211" fmla="*/ 117481 w 656707"/>
                <a:gd name="connsiteY1-212" fmla="*/ 606463 h 2413961"/>
                <a:gd name="connsiteX2-213" fmla="*/ 577856 w 656707"/>
                <a:gd name="connsiteY2-214" fmla="*/ 1070013 h 2413961"/>
                <a:gd name="connsiteX3-215" fmla="*/ 584206 w 656707"/>
                <a:gd name="connsiteY3-216" fmla="*/ 1260513 h 2413961"/>
                <a:gd name="connsiteX4-217" fmla="*/ 241306 w 656707"/>
                <a:gd name="connsiteY4-218" fmla="*/ 1562138 h 2413961"/>
                <a:gd name="connsiteX5-219" fmla="*/ 9531 w 656707"/>
                <a:gd name="connsiteY5-220" fmla="*/ 2336838 h 2413961"/>
                <a:gd name="connsiteX6-221" fmla="*/ 111131 w 656707"/>
                <a:gd name="connsiteY6-222" fmla="*/ 2327313 h 2413961"/>
                <a:gd name="connsiteX7-223" fmla="*/ 184156 w 656707"/>
                <a:gd name="connsiteY7-224" fmla="*/ 1816138 h 2413961"/>
                <a:gd name="connsiteX8-225" fmla="*/ 571506 w 656707"/>
                <a:gd name="connsiteY8-226" fmla="*/ 1324013 h 2413961"/>
                <a:gd name="connsiteX9-227" fmla="*/ 574681 w 656707"/>
                <a:gd name="connsiteY9-228" fmla="*/ 974763 h 2413961"/>
                <a:gd name="connsiteX10-229" fmla="*/ 180981 w 656707"/>
                <a:gd name="connsiteY10-230" fmla="*/ 492163 h 2413961"/>
                <a:gd name="connsiteX11-231" fmla="*/ 113512 w 656707"/>
                <a:gd name="connsiteY11-232" fmla="*/ 38 h 2413961"/>
                <a:gd name="connsiteX12-233" fmla="*/ 6356 w 656707"/>
                <a:gd name="connsiteY12-234" fmla="*/ 38 h 2413961"/>
                <a:gd name="connsiteX0-235" fmla="*/ 6356 w 621937"/>
                <a:gd name="connsiteY0-236" fmla="*/ 38 h 2413961"/>
                <a:gd name="connsiteX1-237" fmla="*/ 117481 w 621937"/>
                <a:gd name="connsiteY1-238" fmla="*/ 606463 h 2413961"/>
                <a:gd name="connsiteX2-239" fmla="*/ 577856 w 621937"/>
                <a:gd name="connsiteY2-240" fmla="*/ 1070013 h 2413961"/>
                <a:gd name="connsiteX3-241" fmla="*/ 555631 w 621937"/>
                <a:gd name="connsiteY3-242" fmla="*/ 1281944 h 2413961"/>
                <a:gd name="connsiteX4-243" fmla="*/ 241306 w 621937"/>
                <a:gd name="connsiteY4-244" fmla="*/ 1562138 h 2413961"/>
                <a:gd name="connsiteX5-245" fmla="*/ 9531 w 621937"/>
                <a:gd name="connsiteY5-246" fmla="*/ 2336838 h 2413961"/>
                <a:gd name="connsiteX6-247" fmla="*/ 111131 w 621937"/>
                <a:gd name="connsiteY6-248" fmla="*/ 2327313 h 2413961"/>
                <a:gd name="connsiteX7-249" fmla="*/ 184156 w 621937"/>
                <a:gd name="connsiteY7-250" fmla="*/ 1816138 h 2413961"/>
                <a:gd name="connsiteX8-251" fmla="*/ 571506 w 621937"/>
                <a:gd name="connsiteY8-252" fmla="*/ 1324013 h 2413961"/>
                <a:gd name="connsiteX9-253" fmla="*/ 574681 w 621937"/>
                <a:gd name="connsiteY9-254" fmla="*/ 974763 h 2413961"/>
                <a:gd name="connsiteX10-255" fmla="*/ 180981 w 621937"/>
                <a:gd name="connsiteY10-256" fmla="*/ 492163 h 2413961"/>
                <a:gd name="connsiteX11-257" fmla="*/ 113512 w 621937"/>
                <a:gd name="connsiteY11-258" fmla="*/ 38 h 2413961"/>
                <a:gd name="connsiteX12-259" fmla="*/ 6356 w 621937"/>
                <a:gd name="connsiteY12-260" fmla="*/ 38 h 2413961"/>
                <a:gd name="connsiteX0-261" fmla="*/ 6324 w 621905"/>
                <a:gd name="connsiteY0-262" fmla="*/ 38 h 2413961"/>
                <a:gd name="connsiteX1-263" fmla="*/ 117449 w 621905"/>
                <a:gd name="connsiteY1-264" fmla="*/ 606463 h 2413961"/>
                <a:gd name="connsiteX2-265" fmla="*/ 575442 w 621905"/>
                <a:gd name="connsiteY2-266" fmla="*/ 1074775 h 2413961"/>
                <a:gd name="connsiteX3-267" fmla="*/ 555599 w 621905"/>
                <a:gd name="connsiteY3-268" fmla="*/ 1281944 h 2413961"/>
                <a:gd name="connsiteX4-269" fmla="*/ 241274 w 621905"/>
                <a:gd name="connsiteY4-270" fmla="*/ 1562138 h 2413961"/>
                <a:gd name="connsiteX5-271" fmla="*/ 9499 w 621905"/>
                <a:gd name="connsiteY5-272" fmla="*/ 2336838 h 2413961"/>
                <a:gd name="connsiteX6-273" fmla="*/ 111099 w 621905"/>
                <a:gd name="connsiteY6-274" fmla="*/ 2327313 h 2413961"/>
                <a:gd name="connsiteX7-275" fmla="*/ 184124 w 621905"/>
                <a:gd name="connsiteY7-276" fmla="*/ 1816138 h 2413961"/>
                <a:gd name="connsiteX8-277" fmla="*/ 571474 w 621905"/>
                <a:gd name="connsiteY8-278" fmla="*/ 1324013 h 2413961"/>
                <a:gd name="connsiteX9-279" fmla="*/ 574649 w 621905"/>
                <a:gd name="connsiteY9-280" fmla="*/ 974763 h 2413961"/>
                <a:gd name="connsiteX10-281" fmla="*/ 180949 w 621905"/>
                <a:gd name="connsiteY10-282" fmla="*/ 492163 h 2413961"/>
                <a:gd name="connsiteX11-283" fmla="*/ 113480 w 621905"/>
                <a:gd name="connsiteY11-284" fmla="*/ 38 h 2413961"/>
                <a:gd name="connsiteX12-285" fmla="*/ 6324 w 621905"/>
                <a:gd name="connsiteY12-286" fmla="*/ 38 h 2413961"/>
                <a:gd name="connsiteX0-287" fmla="*/ 6324 w 643161"/>
                <a:gd name="connsiteY0-288" fmla="*/ 38 h 2413961"/>
                <a:gd name="connsiteX1-289" fmla="*/ 117449 w 643161"/>
                <a:gd name="connsiteY1-290" fmla="*/ 606463 h 2413961"/>
                <a:gd name="connsiteX2-291" fmla="*/ 575442 w 643161"/>
                <a:gd name="connsiteY2-292" fmla="*/ 1074775 h 2413961"/>
                <a:gd name="connsiteX3-293" fmla="*/ 555599 w 643161"/>
                <a:gd name="connsiteY3-294" fmla="*/ 1281944 h 2413961"/>
                <a:gd name="connsiteX4-295" fmla="*/ 241274 w 643161"/>
                <a:gd name="connsiteY4-296" fmla="*/ 1562138 h 2413961"/>
                <a:gd name="connsiteX5-297" fmla="*/ 9499 w 643161"/>
                <a:gd name="connsiteY5-298" fmla="*/ 2336838 h 2413961"/>
                <a:gd name="connsiteX6-299" fmla="*/ 111099 w 643161"/>
                <a:gd name="connsiteY6-300" fmla="*/ 2327313 h 2413961"/>
                <a:gd name="connsiteX7-301" fmla="*/ 184124 w 643161"/>
                <a:gd name="connsiteY7-302" fmla="*/ 1816138 h 2413961"/>
                <a:gd name="connsiteX8-303" fmla="*/ 571474 w 643161"/>
                <a:gd name="connsiteY8-304" fmla="*/ 1324013 h 2413961"/>
                <a:gd name="connsiteX9-305" fmla="*/ 574649 w 643161"/>
                <a:gd name="connsiteY9-306" fmla="*/ 974763 h 2413961"/>
                <a:gd name="connsiteX10-307" fmla="*/ 180949 w 643161"/>
                <a:gd name="connsiteY10-308" fmla="*/ 492163 h 2413961"/>
                <a:gd name="connsiteX11-309" fmla="*/ 113480 w 643161"/>
                <a:gd name="connsiteY11-310" fmla="*/ 38 h 2413961"/>
                <a:gd name="connsiteX12-311" fmla="*/ 6324 w 643161"/>
                <a:gd name="connsiteY12-312" fmla="*/ 38 h 2413961"/>
                <a:gd name="connsiteX0-313" fmla="*/ 6324 w 643161"/>
                <a:gd name="connsiteY0-314" fmla="*/ 38 h 2413961"/>
                <a:gd name="connsiteX1-315" fmla="*/ 117449 w 643161"/>
                <a:gd name="connsiteY1-316" fmla="*/ 606463 h 2413961"/>
                <a:gd name="connsiteX2-317" fmla="*/ 575442 w 643161"/>
                <a:gd name="connsiteY2-318" fmla="*/ 1074775 h 2413961"/>
                <a:gd name="connsiteX3-319" fmla="*/ 555599 w 643161"/>
                <a:gd name="connsiteY3-320" fmla="*/ 1281944 h 2413961"/>
                <a:gd name="connsiteX4-321" fmla="*/ 241274 w 643161"/>
                <a:gd name="connsiteY4-322" fmla="*/ 1562138 h 2413961"/>
                <a:gd name="connsiteX5-323" fmla="*/ 9499 w 643161"/>
                <a:gd name="connsiteY5-324" fmla="*/ 2336838 h 2413961"/>
                <a:gd name="connsiteX6-325" fmla="*/ 111099 w 643161"/>
                <a:gd name="connsiteY6-326" fmla="*/ 2327313 h 2413961"/>
                <a:gd name="connsiteX7-327" fmla="*/ 184124 w 643161"/>
                <a:gd name="connsiteY7-328" fmla="*/ 1816138 h 2413961"/>
                <a:gd name="connsiteX8-329" fmla="*/ 571474 w 643161"/>
                <a:gd name="connsiteY8-330" fmla="*/ 1324013 h 2413961"/>
                <a:gd name="connsiteX9-331" fmla="*/ 574649 w 643161"/>
                <a:gd name="connsiteY9-332" fmla="*/ 974763 h 2413961"/>
                <a:gd name="connsiteX10-333" fmla="*/ 180949 w 643161"/>
                <a:gd name="connsiteY10-334" fmla="*/ 492163 h 2413961"/>
                <a:gd name="connsiteX11-335" fmla="*/ 113480 w 643161"/>
                <a:gd name="connsiteY11-336" fmla="*/ 38 h 2413961"/>
                <a:gd name="connsiteX12-337" fmla="*/ 6324 w 643161"/>
                <a:gd name="connsiteY12-338" fmla="*/ 38 h 2413961"/>
                <a:gd name="connsiteX0-339" fmla="*/ 6324 w 773882"/>
                <a:gd name="connsiteY0-340" fmla="*/ 38 h 2413961"/>
                <a:gd name="connsiteX1-341" fmla="*/ 117449 w 773882"/>
                <a:gd name="connsiteY1-342" fmla="*/ 606463 h 2413961"/>
                <a:gd name="connsiteX2-343" fmla="*/ 575442 w 773882"/>
                <a:gd name="connsiteY2-344" fmla="*/ 1074775 h 2413961"/>
                <a:gd name="connsiteX3-345" fmla="*/ 555599 w 773882"/>
                <a:gd name="connsiteY3-346" fmla="*/ 1281944 h 2413961"/>
                <a:gd name="connsiteX4-347" fmla="*/ 241274 w 773882"/>
                <a:gd name="connsiteY4-348" fmla="*/ 1562138 h 2413961"/>
                <a:gd name="connsiteX5-349" fmla="*/ 9499 w 773882"/>
                <a:gd name="connsiteY5-350" fmla="*/ 2336838 h 2413961"/>
                <a:gd name="connsiteX6-351" fmla="*/ 111099 w 773882"/>
                <a:gd name="connsiteY6-352" fmla="*/ 2327313 h 2413961"/>
                <a:gd name="connsiteX7-353" fmla="*/ 184124 w 773882"/>
                <a:gd name="connsiteY7-354" fmla="*/ 1816138 h 2413961"/>
                <a:gd name="connsiteX8-355" fmla="*/ 571474 w 773882"/>
                <a:gd name="connsiteY8-356" fmla="*/ 1324013 h 2413961"/>
                <a:gd name="connsiteX9-357" fmla="*/ 773880 w 773882"/>
                <a:gd name="connsiteY9-358" fmla="*/ 1142243 h 2413961"/>
                <a:gd name="connsiteX10-359" fmla="*/ 574649 w 773882"/>
                <a:gd name="connsiteY10-360" fmla="*/ 974763 h 2413961"/>
                <a:gd name="connsiteX11-361" fmla="*/ 180949 w 773882"/>
                <a:gd name="connsiteY11-362" fmla="*/ 492163 h 2413961"/>
                <a:gd name="connsiteX12-363" fmla="*/ 113480 w 773882"/>
                <a:gd name="connsiteY12-364" fmla="*/ 38 h 2413961"/>
                <a:gd name="connsiteX13" fmla="*/ 6324 w 773882"/>
                <a:gd name="connsiteY13" fmla="*/ 38 h 2413961"/>
                <a:gd name="connsiteX0-365" fmla="*/ 6324 w 773882"/>
                <a:gd name="connsiteY0-366" fmla="*/ 38 h 2413961"/>
                <a:gd name="connsiteX1-367" fmla="*/ 117449 w 773882"/>
                <a:gd name="connsiteY1-368" fmla="*/ 606463 h 2413961"/>
                <a:gd name="connsiteX2-369" fmla="*/ 575442 w 773882"/>
                <a:gd name="connsiteY2-370" fmla="*/ 1074775 h 2413961"/>
                <a:gd name="connsiteX3-371" fmla="*/ 543693 w 773882"/>
                <a:gd name="connsiteY3-372" fmla="*/ 1289087 h 2413961"/>
                <a:gd name="connsiteX4-373" fmla="*/ 241274 w 773882"/>
                <a:gd name="connsiteY4-374" fmla="*/ 1562138 h 2413961"/>
                <a:gd name="connsiteX5-375" fmla="*/ 9499 w 773882"/>
                <a:gd name="connsiteY5-376" fmla="*/ 2336838 h 2413961"/>
                <a:gd name="connsiteX6-377" fmla="*/ 111099 w 773882"/>
                <a:gd name="connsiteY6-378" fmla="*/ 2327313 h 2413961"/>
                <a:gd name="connsiteX7-379" fmla="*/ 184124 w 773882"/>
                <a:gd name="connsiteY7-380" fmla="*/ 1816138 h 2413961"/>
                <a:gd name="connsiteX8-381" fmla="*/ 571474 w 773882"/>
                <a:gd name="connsiteY8-382" fmla="*/ 1324013 h 2413961"/>
                <a:gd name="connsiteX9-383" fmla="*/ 773880 w 773882"/>
                <a:gd name="connsiteY9-384" fmla="*/ 1142243 h 2413961"/>
                <a:gd name="connsiteX10-385" fmla="*/ 574649 w 773882"/>
                <a:gd name="connsiteY10-386" fmla="*/ 974763 h 2413961"/>
                <a:gd name="connsiteX11-387" fmla="*/ 180949 w 773882"/>
                <a:gd name="connsiteY11-388" fmla="*/ 492163 h 2413961"/>
                <a:gd name="connsiteX12-389" fmla="*/ 113480 w 773882"/>
                <a:gd name="connsiteY12-390" fmla="*/ 38 h 2413961"/>
                <a:gd name="connsiteX13-391" fmla="*/ 6324 w 773882"/>
                <a:gd name="connsiteY13-392" fmla="*/ 38 h 2413961"/>
                <a:gd name="connsiteX0-393" fmla="*/ 6324 w 773882"/>
                <a:gd name="connsiteY0-394" fmla="*/ 38 h 2413961"/>
                <a:gd name="connsiteX1-395" fmla="*/ 117449 w 773882"/>
                <a:gd name="connsiteY1-396" fmla="*/ 606463 h 2413961"/>
                <a:gd name="connsiteX2-397" fmla="*/ 575442 w 773882"/>
                <a:gd name="connsiteY2-398" fmla="*/ 1074775 h 2413961"/>
                <a:gd name="connsiteX3-399" fmla="*/ 543693 w 773882"/>
                <a:gd name="connsiteY3-400" fmla="*/ 1289087 h 2413961"/>
                <a:gd name="connsiteX4-401" fmla="*/ 241274 w 773882"/>
                <a:gd name="connsiteY4-402" fmla="*/ 1562138 h 2413961"/>
                <a:gd name="connsiteX5-403" fmla="*/ 9499 w 773882"/>
                <a:gd name="connsiteY5-404" fmla="*/ 2336838 h 2413961"/>
                <a:gd name="connsiteX6-405" fmla="*/ 111099 w 773882"/>
                <a:gd name="connsiteY6-406" fmla="*/ 2327313 h 2413961"/>
                <a:gd name="connsiteX7-407" fmla="*/ 184124 w 773882"/>
                <a:gd name="connsiteY7-408" fmla="*/ 1816138 h 2413961"/>
                <a:gd name="connsiteX8-409" fmla="*/ 571474 w 773882"/>
                <a:gd name="connsiteY8-410" fmla="*/ 1324013 h 2413961"/>
                <a:gd name="connsiteX9-411" fmla="*/ 773880 w 773882"/>
                <a:gd name="connsiteY9-412" fmla="*/ 1142243 h 2413961"/>
                <a:gd name="connsiteX10-413" fmla="*/ 574649 w 773882"/>
                <a:gd name="connsiteY10-414" fmla="*/ 974763 h 2413961"/>
                <a:gd name="connsiteX11-415" fmla="*/ 180949 w 773882"/>
                <a:gd name="connsiteY11-416" fmla="*/ 492163 h 2413961"/>
                <a:gd name="connsiteX12-417" fmla="*/ 113480 w 773882"/>
                <a:gd name="connsiteY12-418" fmla="*/ 38 h 2413961"/>
                <a:gd name="connsiteX13-419" fmla="*/ 6324 w 773882"/>
                <a:gd name="connsiteY13-420" fmla="*/ 38 h 2413961"/>
                <a:gd name="connsiteX0-421" fmla="*/ 6324 w 773882"/>
                <a:gd name="connsiteY0-422" fmla="*/ 38 h 2413961"/>
                <a:gd name="connsiteX1-423" fmla="*/ 117449 w 773882"/>
                <a:gd name="connsiteY1-424" fmla="*/ 606463 h 2413961"/>
                <a:gd name="connsiteX2-425" fmla="*/ 575442 w 773882"/>
                <a:gd name="connsiteY2-426" fmla="*/ 1074775 h 2413961"/>
                <a:gd name="connsiteX3-427" fmla="*/ 543693 w 773882"/>
                <a:gd name="connsiteY3-428" fmla="*/ 1289087 h 2413961"/>
                <a:gd name="connsiteX4-429" fmla="*/ 241274 w 773882"/>
                <a:gd name="connsiteY4-430" fmla="*/ 1562138 h 2413961"/>
                <a:gd name="connsiteX5-431" fmla="*/ 9499 w 773882"/>
                <a:gd name="connsiteY5-432" fmla="*/ 2336838 h 2413961"/>
                <a:gd name="connsiteX6-433" fmla="*/ 111099 w 773882"/>
                <a:gd name="connsiteY6-434" fmla="*/ 2327313 h 2413961"/>
                <a:gd name="connsiteX7-435" fmla="*/ 184124 w 773882"/>
                <a:gd name="connsiteY7-436" fmla="*/ 1816138 h 2413961"/>
                <a:gd name="connsiteX8-437" fmla="*/ 571474 w 773882"/>
                <a:gd name="connsiteY8-438" fmla="*/ 1324013 h 2413961"/>
                <a:gd name="connsiteX9-439" fmla="*/ 773880 w 773882"/>
                <a:gd name="connsiteY9-440" fmla="*/ 1142243 h 2413961"/>
                <a:gd name="connsiteX10-441" fmla="*/ 574649 w 773882"/>
                <a:gd name="connsiteY10-442" fmla="*/ 974763 h 2413961"/>
                <a:gd name="connsiteX11-443" fmla="*/ 180949 w 773882"/>
                <a:gd name="connsiteY11-444" fmla="*/ 492163 h 2413961"/>
                <a:gd name="connsiteX12-445" fmla="*/ 113480 w 773882"/>
                <a:gd name="connsiteY12-446" fmla="*/ 38 h 2413961"/>
                <a:gd name="connsiteX13-447" fmla="*/ 6324 w 773882"/>
                <a:gd name="connsiteY13-448" fmla="*/ 38 h 2413961"/>
                <a:gd name="connsiteX0-449" fmla="*/ 6324 w 773882"/>
                <a:gd name="connsiteY0-450" fmla="*/ 38 h 2413961"/>
                <a:gd name="connsiteX1-451" fmla="*/ 117449 w 773882"/>
                <a:gd name="connsiteY1-452" fmla="*/ 606463 h 2413961"/>
                <a:gd name="connsiteX2-453" fmla="*/ 575442 w 773882"/>
                <a:gd name="connsiteY2-454" fmla="*/ 1074775 h 2413961"/>
                <a:gd name="connsiteX3-455" fmla="*/ 624655 w 773882"/>
                <a:gd name="connsiteY3-456" fmla="*/ 1246224 h 2413961"/>
                <a:gd name="connsiteX4-457" fmla="*/ 241274 w 773882"/>
                <a:gd name="connsiteY4-458" fmla="*/ 1562138 h 2413961"/>
                <a:gd name="connsiteX5-459" fmla="*/ 9499 w 773882"/>
                <a:gd name="connsiteY5-460" fmla="*/ 2336838 h 2413961"/>
                <a:gd name="connsiteX6-461" fmla="*/ 111099 w 773882"/>
                <a:gd name="connsiteY6-462" fmla="*/ 2327313 h 2413961"/>
                <a:gd name="connsiteX7-463" fmla="*/ 184124 w 773882"/>
                <a:gd name="connsiteY7-464" fmla="*/ 1816138 h 2413961"/>
                <a:gd name="connsiteX8-465" fmla="*/ 571474 w 773882"/>
                <a:gd name="connsiteY8-466" fmla="*/ 1324013 h 2413961"/>
                <a:gd name="connsiteX9-467" fmla="*/ 773880 w 773882"/>
                <a:gd name="connsiteY9-468" fmla="*/ 1142243 h 2413961"/>
                <a:gd name="connsiteX10-469" fmla="*/ 574649 w 773882"/>
                <a:gd name="connsiteY10-470" fmla="*/ 974763 h 2413961"/>
                <a:gd name="connsiteX11-471" fmla="*/ 180949 w 773882"/>
                <a:gd name="connsiteY11-472" fmla="*/ 492163 h 2413961"/>
                <a:gd name="connsiteX12-473" fmla="*/ 113480 w 773882"/>
                <a:gd name="connsiteY12-474" fmla="*/ 38 h 2413961"/>
                <a:gd name="connsiteX13-475" fmla="*/ 6324 w 773882"/>
                <a:gd name="connsiteY13-476" fmla="*/ 38 h 2413961"/>
                <a:gd name="connsiteX0-477" fmla="*/ 6324 w 773882"/>
                <a:gd name="connsiteY0-478" fmla="*/ 38 h 2413961"/>
                <a:gd name="connsiteX1-479" fmla="*/ 117449 w 773882"/>
                <a:gd name="connsiteY1-480" fmla="*/ 606463 h 2413961"/>
                <a:gd name="connsiteX2-481" fmla="*/ 575442 w 773882"/>
                <a:gd name="connsiteY2-482" fmla="*/ 1074775 h 2413961"/>
                <a:gd name="connsiteX3-483" fmla="*/ 579411 w 773882"/>
                <a:gd name="connsiteY3-484" fmla="*/ 1260512 h 2413961"/>
                <a:gd name="connsiteX4-485" fmla="*/ 241274 w 773882"/>
                <a:gd name="connsiteY4-486" fmla="*/ 1562138 h 2413961"/>
                <a:gd name="connsiteX5-487" fmla="*/ 9499 w 773882"/>
                <a:gd name="connsiteY5-488" fmla="*/ 2336838 h 2413961"/>
                <a:gd name="connsiteX6-489" fmla="*/ 111099 w 773882"/>
                <a:gd name="connsiteY6-490" fmla="*/ 2327313 h 2413961"/>
                <a:gd name="connsiteX7-491" fmla="*/ 184124 w 773882"/>
                <a:gd name="connsiteY7-492" fmla="*/ 1816138 h 2413961"/>
                <a:gd name="connsiteX8-493" fmla="*/ 571474 w 773882"/>
                <a:gd name="connsiteY8-494" fmla="*/ 1324013 h 2413961"/>
                <a:gd name="connsiteX9-495" fmla="*/ 773880 w 773882"/>
                <a:gd name="connsiteY9-496" fmla="*/ 1142243 h 2413961"/>
                <a:gd name="connsiteX10-497" fmla="*/ 574649 w 773882"/>
                <a:gd name="connsiteY10-498" fmla="*/ 974763 h 2413961"/>
                <a:gd name="connsiteX11-499" fmla="*/ 180949 w 773882"/>
                <a:gd name="connsiteY11-500" fmla="*/ 492163 h 2413961"/>
                <a:gd name="connsiteX12-501" fmla="*/ 113480 w 773882"/>
                <a:gd name="connsiteY12-502" fmla="*/ 38 h 2413961"/>
                <a:gd name="connsiteX13-503" fmla="*/ 6324 w 773882"/>
                <a:gd name="connsiteY13-504" fmla="*/ 38 h 2413961"/>
                <a:gd name="connsiteX0-505" fmla="*/ 6324 w 773882"/>
                <a:gd name="connsiteY0-506" fmla="*/ 38 h 2413961"/>
                <a:gd name="connsiteX1-507" fmla="*/ 117449 w 773882"/>
                <a:gd name="connsiteY1-508" fmla="*/ 606463 h 2413961"/>
                <a:gd name="connsiteX2-509" fmla="*/ 575442 w 773882"/>
                <a:gd name="connsiteY2-510" fmla="*/ 1074775 h 2413961"/>
                <a:gd name="connsiteX3-511" fmla="*/ 579411 w 773882"/>
                <a:gd name="connsiteY3-512" fmla="*/ 1260512 h 2413961"/>
                <a:gd name="connsiteX4-513" fmla="*/ 241274 w 773882"/>
                <a:gd name="connsiteY4-514" fmla="*/ 1562138 h 2413961"/>
                <a:gd name="connsiteX5-515" fmla="*/ 9499 w 773882"/>
                <a:gd name="connsiteY5-516" fmla="*/ 2336838 h 2413961"/>
                <a:gd name="connsiteX6-517" fmla="*/ 111099 w 773882"/>
                <a:gd name="connsiteY6-518" fmla="*/ 2327313 h 2413961"/>
                <a:gd name="connsiteX7-519" fmla="*/ 184124 w 773882"/>
                <a:gd name="connsiteY7-520" fmla="*/ 1816138 h 2413961"/>
                <a:gd name="connsiteX8-521" fmla="*/ 571474 w 773882"/>
                <a:gd name="connsiteY8-522" fmla="*/ 1324013 h 2413961"/>
                <a:gd name="connsiteX9-523" fmla="*/ 773880 w 773882"/>
                <a:gd name="connsiteY9-524" fmla="*/ 1142243 h 2413961"/>
                <a:gd name="connsiteX10-525" fmla="*/ 574649 w 773882"/>
                <a:gd name="connsiteY10-526" fmla="*/ 974763 h 2413961"/>
                <a:gd name="connsiteX11-527" fmla="*/ 180949 w 773882"/>
                <a:gd name="connsiteY11-528" fmla="*/ 492163 h 2413961"/>
                <a:gd name="connsiteX12-529" fmla="*/ 113480 w 773882"/>
                <a:gd name="connsiteY12-530" fmla="*/ 38 h 2413961"/>
                <a:gd name="connsiteX13-531" fmla="*/ 6324 w 773882"/>
                <a:gd name="connsiteY13-532" fmla="*/ 38 h 2413961"/>
                <a:gd name="connsiteX0-533" fmla="*/ 6324 w 773882"/>
                <a:gd name="connsiteY0-534" fmla="*/ 38 h 2561614"/>
                <a:gd name="connsiteX1-535" fmla="*/ 117449 w 773882"/>
                <a:gd name="connsiteY1-536" fmla="*/ 606463 h 2561614"/>
                <a:gd name="connsiteX2-537" fmla="*/ 575442 w 773882"/>
                <a:gd name="connsiteY2-538" fmla="*/ 1074775 h 2561614"/>
                <a:gd name="connsiteX3-539" fmla="*/ 579411 w 773882"/>
                <a:gd name="connsiteY3-540" fmla="*/ 1260512 h 2561614"/>
                <a:gd name="connsiteX4-541" fmla="*/ 241274 w 773882"/>
                <a:gd name="connsiteY4-542" fmla="*/ 1562138 h 2561614"/>
                <a:gd name="connsiteX5-543" fmla="*/ 9499 w 773882"/>
                <a:gd name="connsiteY5-544" fmla="*/ 2336838 h 2561614"/>
                <a:gd name="connsiteX6-545" fmla="*/ 111099 w 773882"/>
                <a:gd name="connsiteY6-546" fmla="*/ 2327313 h 2561614"/>
                <a:gd name="connsiteX7-547" fmla="*/ 184124 w 773882"/>
                <a:gd name="connsiteY7-548" fmla="*/ 1816138 h 2561614"/>
                <a:gd name="connsiteX8-549" fmla="*/ 571474 w 773882"/>
                <a:gd name="connsiteY8-550" fmla="*/ 1324013 h 2561614"/>
                <a:gd name="connsiteX9-551" fmla="*/ 773880 w 773882"/>
                <a:gd name="connsiteY9-552" fmla="*/ 1142243 h 2561614"/>
                <a:gd name="connsiteX10-553" fmla="*/ 574649 w 773882"/>
                <a:gd name="connsiteY10-554" fmla="*/ 974763 h 2561614"/>
                <a:gd name="connsiteX11-555" fmla="*/ 180949 w 773882"/>
                <a:gd name="connsiteY11-556" fmla="*/ 492163 h 2561614"/>
                <a:gd name="connsiteX12-557" fmla="*/ 113480 w 773882"/>
                <a:gd name="connsiteY12-558" fmla="*/ 38 h 2561614"/>
                <a:gd name="connsiteX13-559" fmla="*/ 6324 w 773882"/>
                <a:gd name="connsiteY13-560" fmla="*/ 38 h 2561614"/>
                <a:gd name="connsiteX0-561" fmla="*/ 6324 w 773882"/>
                <a:gd name="connsiteY0-562" fmla="*/ 38 h 2409510"/>
                <a:gd name="connsiteX1-563" fmla="*/ 117449 w 773882"/>
                <a:gd name="connsiteY1-564" fmla="*/ 606463 h 2409510"/>
                <a:gd name="connsiteX2-565" fmla="*/ 575442 w 773882"/>
                <a:gd name="connsiteY2-566" fmla="*/ 1074775 h 2409510"/>
                <a:gd name="connsiteX3-567" fmla="*/ 579411 w 773882"/>
                <a:gd name="connsiteY3-568" fmla="*/ 1260512 h 2409510"/>
                <a:gd name="connsiteX4-569" fmla="*/ 184124 w 773882"/>
                <a:gd name="connsiteY4-570" fmla="*/ 1626432 h 2409510"/>
                <a:gd name="connsiteX5-571" fmla="*/ 9499 w 773882"/>
                <a:gd name="connsiteY5-572" fmla="*/ 2336838 h 2409510"/>
                <a:gd name="connsiteX6-573" fmla="*/ 111099 w 773882"/>
                <a:gd name="connsiteY6-574" fmla="*/ 2327313 h 2409510"/>
                <a:gd name="connsiteX7-575" fmla="*/ 184124 w 773882"/>
                <a:gd name="connsiteY7-576" fmla="*/ 1816138 h 2409510"/>
                <a:gd name="connsiteX8-577" fmla="*/ 571474 w 773882"/>
                <a:gd name="connsiteY8-578" fmla="*/ 1324013 h 2409510"/>
                <a:gd name="connsiteX9-579" fmla="*/ 773880 w 773882"/>
                <a:gd name="connsiteY9-580" fmla="*/ 1142243 h 2409510"/>
                <a:gd name="connsiteX10-581" fmla="*/ 574649 w 773882"/>
                <a:gd name="connsiteY10-582" fmla="*/ 974763 h 2409510"/>
                <a:gd name="connsiteX11-583" fmla="*/ 180949 w 773882"/>
                <a:gd name="connsiteY11-584" fmla="*/ 492163 h 2409510"/>
                <a:gd name="connsiteX12-585" fmla="*/ 113480 w 773882"/>
                <a:gd name="connsiteY12-586" fmla="*/ 38 h 2409510"/>
                <a:gd name="connsiteX13-587" fmla="*/ 6324 w 773882"/>
                <a:gd name="connsiteY13-588" fmla="*/ 38 h 2409510"/>
                <a:gd name="connsiteX0-589" fmla="*/ 6324 w 773882"/>
                <a:gd name="connsiteY0-590" fmla="*/ 38 h 2409510"/>
                <a:gd name="connsiteX1-591" fmla="*/ 117449 w 773882"/>
                <a:gd name="connsiteY1-592" fmla="*/ 606463 h 2409510"/>
                <a:gd name="connsiteX2-593" fmla="*/ 575442 w 773882"/>
                <a:gd name="connsiteY2-594" fmla="*/ 1074775 h 2409510"/>
                <a:gd name="connsiteX3-595" fmla="*/ 579411 w 773882"/>
                <a:gd name="connsiteY3-596" fmla="*/ 1260512 h 2409510"/>
                <a:gd name="connsiteX4-597" fmla="*/ 184124 w 773882"/>
                <a:gd name="connsiteY4-598" fmla="*/ 1626432 h 2409510"/>
                <a:gd name="connsiteX5-599" fmla="*/ 9499 w 773882"/>
                <a:gd name="connsiteY5-600" fmla="*/ 2336838 h 2409510"/>
                <a:gd name="connsiteX6-601" fmla="*/ 111099 w 773882"/>
                <a:gd name="connsiteY6-602" fmla="*/ 2327313 h 2409510"/>
                <a:gd name="connsiteX7-603" fmla="*/ 184124 w 773882"/>
                <a:gd name="connsiteY7-604" fmla="*/ 1816138 h 2409510"/>
                <a:gd name="connsiteX8-605" fmla="*/ 571474 w 773882"/>
                <a:gd name="connsiteY8-606" fmla="*/ 1324013 h 2409510"/>
                <a:gd name="connsiteX9-607" fmla="*/ 773880 w 773882"/>
                <a:gd name="connsiteY9-608" fmla="*/ 1142243 h 2409510"/>
                <a:gd name="connsiteX10-609" fmla="*/ 574649 w 773882"/>
                <a:gd name="connsiteY10-610" fmla="*/ 974763 h 2409510"/>
                <a:gd name="connsiteX11-611" fmla="*/ 180949 w 773882"/>
                <a:gd name="connsiteY11-612" fmla="*/ 492163 h 2409510"/>
                <a:gd name="connsiteX12-613" fmla="*/ 113480 w 773882"/>
                <a:gd name="connsiteY12-614" fmla="*/ 38 h 2409510"/>
                <a:gd name="connsiteX13-615" fmla="*/ 6324 w 773882"/>
                <a:gd name="connsiteY13-616" fmla="*/ 38 h 2409510"/>
                <a:gd name="connsiteX0-617" fmla="*/ 6324 w 773882"/>
                <a:gd name="connsiteY0-618" fmla="*/ 38 h 2407548"/>
                <a:gd name="connsiteX1-619" fmla="*/ 117449 w 773882"/>
                <a:gd name="connsiteY1-620" fmla="*/ 606463 h 2407548"/>
                <a:gd name="connsiteX2-621" fmla="*/ 575442 w 773882"/>
                <a:gd name="connsiteY2-622" fmla="*/ 1074775 h 2407548"/>
                <a:gd name="connsiteX3-623" fmla="*/ 579411 w 773882"/>
                <a:gd name="connsiteY3-624" fmla="*/ 1260512 h 2407548"/>
                <a:gd name="connsiteX4-625" fmla="*/ 184124 w 773882"/>
                <a:gd name="connsiteY4-626" fmla="*/ 1626432 h 2407548"/>
                <a:gd name="connsiteX5-627" fmla="*/ 9499 w 773882"/>
                <a:gd name="connsiteY5-628" fmla="*/ 2336838 h 2407548"/>
                <a:gd name="connsiteX6-629" fmla="*/ 111099 w 773882"/>
                <a:gd name="connsiteY6-630" fmla="*/ 2327313 h 2407548"/>
                <a:gd name="connsiteX7-631" fmla="*/ 184124 w 773882"/>
                <a:gd name="connsiteY7-632" fmla="*/ 1816138 h 2407548"/>
                <a:gd name="connsiteX8-633" fmla="*/ 571474 w 773882"/>
                <a:gd name="connsiteY8-634" fmla="*/ 1324013 h 2407548"/>
                <a:gd name="connsiteX9-635" fmla="*/ 773880 w 773882"/>
                <a:gd name="connsiteY9-636" fmla="*/ 1142243 h 2407548"/>
                <a:gd name="connsiteX10-637" fmla="*/ 574649 w 773882"/>
                <a:gd name="connsiteY10-638" fmla="*/ 974763 h 2407548"/>
                <a:gd name="connsiteX11-639" fmla="*/ 180949 w 773882"/>
                <a:gd name="connsiteY11-640" fmla="*/ 492163 h 2407548"/>
                <a:gd name="connsiteX12-641" fmla="*/ 113480 w 773882"/>
                <a:gd name="connsiteY12-642" fmla="*/ 38 h 2407548"/>
                <a:gd name="connsiteX13-643" fmla="*/ 6324 w 773882"/>
                <a:gd name="connsiteY13-644" fmla="*/ 38 h 2407548"/>
                <a:gd name="connsiteX0-645" fmla="*/ 6324 w 773882"/>
                <a:gd name="connsiteY0-646" fmla="*/ 38 h 2367963"/>
                <a:gd name="connsiteX1-647" fmla="*/ 117449 w 773882"/>
                <a:gd name="connsiteY1-648" fmla="*/ 606463 h 2367963"/>
                <a:gd name="connsiteX2-649" fmla="*/ 575442 w 773882"/>
                <a:gd name="connsiteY2-650" fmla="*/ 1074775 h 2367963"/>
                <a:gd name="connsiteX3-651" fmla="*/ 579411 w 773882"/>
                <a:gd name="connsiteY3-652" fmla="*/ 1260512 h 2367963"/>
                <a:gd name="connsiteX4-653" fmla="*/ 184124 w 773882"/>
                <a:gd name="connsiteY4-654" fmla="*/ 1626432 h 2367963"/>
                <a:gd name="connsiteX5-655" fmla="*/ 9499 w 773882"/>
                <a:gd name="connsiteY5-656" fmla="*/ 2336838 h 2367963"/>
                <a:gd name="connsiteX6-657" fmla="*/ 111099 w 773882"/>
                <a:gd name="connsiteY6-658" fmla="*/ 2327313 h 2367963"/>
                <a:gd name="connsiteX7-659" fmla="*/ 184124 w 773882"/>
                <a:gd name="connsiteY7-660" fmla="*/ 1816138 h 2367963"/>
                <a:gd name="connsiteX8-661" fmla="*/ 571474 w 773882"/>
                <a:gd name="connsiteY8-662" fmla="*/ 1324013 h 2367963"/>
                <a:gd name="connsiteX9-663" fmla="*/ 773880 w 773882"/>
                <a:gd name="connsiteY9-664" fmla="*/ 1142243 h 2367963"/>
                <a:gd name="connsiteX10-665" fmla="*/ 574649 w 773882"/>
                <a:gd name="connsiteY10-666" fmla="*/ 974763 h 2367963"/>
                <a:gd name="connsiteX11-667" fmla="*/ 180949 w 773882"/>
                <a:gd name="connsiteY11-668" fmla="*/ 492163 h 2367963"/>
                <a:gd name="connsiteX12-669" fmla="*/ 113480 w 773882"/>
                <a:gd name="connsiteY12-670" fmla="*/ 38 h 2367963"/>
                <a:gd name="connsiteX13-671" fmla="*/ 6324 w 773882"/>
                <a:gd name="connsiteY13-672" fmla="*/ 38 h 2367963"/>
                <a:gd name="connsiteX0-673" fmla="*/ 6324 w 773882"/>
                <a:gd name="connsiteY0-674" fmla="*/ 38 h 2336838"/>
                <a:gd name="connsiteX1-675" fmla="*/ 117449 w 773882"/>
                <a:gd name="connsiteY1-676" fmla="*/ 606463 h 2336838"/>
                <a:gd name="connsiteX2-677" fmla="*/ 575442 w 773882"/>
                <a:gd name="connsiteY2-678" fmla="*/ 1074775 h 2336838"/>
                <a:gd name="connsiteX3-679" fmla="*/ 579411 w 773882"/>
                <a:gd name="connsiteY3-680" fmla="*/ 1260512 h 2336838"/>
                <a:gd name="connsiteX4-681" fmla="*/ 184124 w 773882"/>
                <a:gd name="connsiteY4-682" fmla="*/ 1626432 h 2336838"/>
                <a:gd name="connsiteX5-683" fmla="*/ 9499 w 773882"/>
                <a:gd name="connsiteY5-684" fmla="*/ 2336838 h 2336838"/>
                <a:gd name="connsiteX6-685" fmla="*/ 111099 w 773882"/>
                <a:gd name="connsiteY6-686" fmla="*/ 2327313 h 2336838"/>
                <a:gd name="connsiteX7-687" fmla="*/ 184124 w 773882"/>
                <a:gd name="connsiteY7-688" fmla="*/ 1816138 h 2336838"/>
                <a:gd name="connsiteX8-689" fmla="*/ 571474 w 773882"/>
                <a:gd name="connsiteY8-690" fmla="*/ 1324013 h 2336838"/>
                <a:gd name="connsiteX9-691" fmla="*/ 773880 w 773882"/>
                <a:gd name="connsiteY9-692" fmla="*/ 1142243 h 2336838"/>
                <a:gd name="connsiteX10-693" fmla="*/ 574649 w 773882"/>
                <a:gd name="connsiteY10-694" fmla="*/ 974763 h 2336838"/>
                <a:gd name="connsiteX11-695" fmla="*/ 180949 w 773882"/>
                <a:gd name="connsiteY11-696" fmla="*/ 492163 h 2336838"/>
                <a:gd name="connsiteX12-697" fmla="*/ 113480 w 773882"/>
                <a:gd name="connsiteY12-698" fmla="*/ 38 h 2336838"/>
                <a:gd name="connsiteX13-699" fmla="*/ 6324 w 773882"/>
                <a:gd name="connsiteY13-700" fmla="*/ 38 h 2336838"/>
                <a:gd name="connsiteX0-701" fmla="*/ 6324 w 773882"/>
                <a:gd name="connsiteY0-702" fmla="*/ 38 h 2343129"/>
                <a:gd name="connsiteX1-703" fmla="*/ 117449 w 773882"/>
                <a:gd name="connsiteY1-704" fmla="*/ 606463 h 2343129"/>
                <a:gd name="connsiteX2-705" fmla="*/ 575442 w 773882"/>
                <a:gd name="connsiteY2-706" fmla="*/ 1074775 h 2343129"/>
                <a:gd name="connsiteX3-707" fmla="*/ 579411 w 773882"/>
                <a:gd name="connsiteY3-708" fmla="*/ 1260512 h 2343129"/>
                <a:gd name="connsiteX4-709" fmla="*/ 184124 w 773882"/>
                <a:gd name="connsiteY4-710" fmla="*/ 1626432 h 2343129"/>
                <a:gd name="connsiteX5-711" fmla="*/ 9499 w 773882"/>
                <a:gd name="connsiteY5-712" fmla="*/ 2336838 h 2343129"/>
                <a:gd name="connsiteX6-713" fmla="*/ 113480 w 773882"/>
                <a:gd name="connsiteY6-714" fmla="*/ 2341600 h 2343129"/>
                <a:gd name="connsiteX7-715" fmla="*/ 184124 w 773882"/>
                <a:gd name="connsiteY7-716" fmla="*/ 1816138 h 2343129"/>
                <a:gd name="connsiteX8-717" fmla="*/ 571474 w 773882"/>
                <a:gd name="connsiteY8-718" fmla="*/ 1324013 h 2343129"/>
                <a:gd name="connsiteX9-719" fmla="*/ 773880 w 773882"/>
                <a:gd name="connsiteY9-720" fmla="*/ 1142243 h 2343129"/>
                <a:gd name="connsiteX10-721" fmla="*/ 574649 w 773882"/>
                <a:gd name="connsiteY10-722" fmla="*/ 974763 h 2343129"/>
                <a:gd name="connsiteX11-723" fmla="*/ 180949 w 773882"/>
                <a:gd name="connsiteY11-724" fmla="*/ 492163 h 2343129"/>
                <a:gd name="connsiteX12-725" fmla="*/ 113480 w 773882"/>
                <a:gd name="connsiteY12-726" fmla="*/ 38 h 2343129"/>
                <a:gd name="connsiteX13-727" fmla="*/ 6324 w 773882"/>
                <a:gd name="connsiteY13-728" fmla="*/ 38 h 2343129"/>
                <a:gd name="connsiteX0-729" fmla="*/ 6324 w 773882"/>
                <a:gd name="connsiteY0-730" fmla="*/ 38 h 2343129"/>
                <a:gd name="connsiteX1-731" fmla="*/ 117449 w 773882"/>
                <a:gd name="connsiteY1-732" fmla="*/ 606463 h 2343129"/>
                <a:gd name="connsiteX2-733" fmla="*/ 575442 w 773882"/>
                <a:gd name="connsiteY2-734" fmla="*/ 1074775 h 2343129"/>
                <a:gd name="connsiteX3-735" fmla="*/ 579411 w 773882"/>
                <a:gd name="connsiteY3-736" fmla="*/ 1260512 h 2343129"/>
                <a:gd name="connsiteX4-737" fmla="*/ 184124 w 773882"/>
                <a:gd name="connsiteY4-738" fmla="*/ 1626432 h 2343129"/>
                <a:gd name="connsiteX5-739" fmla="*/ 9499 w 773882"/>
                <a:gd name="connsiteY5-740" fmla="*/ 2336838 h 2343129"/>
                <a:gd name="connsiteX6-741" fmla="*/ 113480 w 773882"/>
                <a:gd name="connsiteY6-742" fmla="*/ 2341600 h 2343129"/>
                <a:gd name="connsiteX7-743" fmla="*/ 184124 w 773882"/>
                <a:gd name="connsiteY7-744" fmla="*/ 1816138 h 2343129"/>
                <a:gd name="connsiteX8-745" fmla="*/ 571474 w 773882"/>
                <a:gd name="connsiteY8-746" fmla="*/ 1324013 h 2343129"/>
                <a:gd name="connsiteX9-747" fmla="*/ 773880 w 773882"/>
                <a:gd name="connsiteY9-748" fmla="*/ 1142243 h 2343129"/>
                <a:gd name="connsiteX10-749" fmla="*/ 574649 w 773882"/>
                <a:gd name="connsiteY10-750" fmla="*/ 974763 h 2343129"/>
                <a:gd name="connsiteX11-751" fmla="*/ 180949 w 773882"/>
                <a:gd name="connsiteY11-752" fmla="*/ 492163 h 2343129"/>
                <a:gd name="connsiteX12-753" fmla="*/ 113480 w 773882"/>
                <a:gd name="connsiteY12-754" fmla="*/ 38 h 2343129"/>
                <a:gd name="connsiteX13-755" fmla="*/ 6324 w 773882"/>
                <a:gd name="connsiteY13-756" fmla="*/ 38 h 2343129"/>
                <a:gd name="connsiteX0-757" fmla="*/ 6324 w 773882"/>
                <a:gd name="connsiteY0-758" fmla="*/ 38 h 2343129"/>
                <a:gd name="connsiteX1-759" fmla="*/ 117449 w 773882"/>
                <a:gd name="connsiteY1-760" fmla="*/ 606463 h 2343129"/>
                <a:gd name="connsiteX2-761" fmla="*/ 575442 w 773882"/>
                <a:gd name="connsiteY2-762" fmla="*/ 1074775 h 2343129"/>
                <a:gd name="connsiteX3-763" fmla="*/ 579411 w 773882"/>
                <a:gd name="connsiteY3-764" fmla="*/ 1260512 h 2343129"/>
                <a:gd name="connsiteX4-765" fmla="*/ 184124 w 773882"/>
                <a:gd name="connsiteY4-766" fmla="*/ 1626432 h 2343129"/>
                <a:gd name="connsiteX5-767" fmla="*/ 9499 w 773882"/>
                <a:gd name="connsiteY5-768" fmla="*/ 2336838 h 2343129"/>
                <a:gd name="connsiteX6-769" fmla="*/ 113480 w 773882"/>
                <a:gd name="connsiteY6-770" fmla="*/ 2341600 h 2343129"/>
                <a:gd name="connsiteX7-771" fmla="*/ 184124 w 773882"/>
                <a:gd name="connsiteY7-772" fmla="*/ 1816138 h 2343129"/>
                <a:gd name="connsiteX8-773" fmla="*/ 571474 w 773882"/>
                <a:gd name="connsiteY8-774" fmla="*/ 1324013 h 2343129"/>
                <a:gd name="connsiteX9-775" fmla="*/ 773880 w 773882"/>
                <a:gd name="connsiteY9-776" fmla="*/ 1142243 h 2343129"/>
                <a:gd name="connsiteX10-777" fmla="*/ 574649 w 773882"/>
                <a:gd name="connsiteY10-778" fmla="*/ 974763 h 2343129"/>
                <a:gd name="connsiteX11-779" fmla="*/ 180949 w 773882"/>
                <a:gd name="connsiteY11-780" fmla="*/ 492163 h 2343129"/>
                <a:gd name="connsiteX12-781" fmla="*/ 113480 w 773882"/>
                <a:gd name="connsiteY12-782" fmla="*/ 38 h 2343129"/>
                <a:gd name="connsiteX13-783" fmla="*/ 6324 w 773882"/>
                <a:gd name="connsiteY13-784" fmla="*/ 38 h 2343129"/>
                <a:gd name="connsiteX0-785" fmla="*/ 6324 w 773882"/>
                <a:gd name="connsiteY0-786" fmla="*/ 38 h 2343129"/>
                <a:gd name="connsiteX1-787" fmla="*/ 117449 w 773882"/>
                <a:gd name="connsiteY1-788" fmla="*/ 606463 h 2343129"/>
                <a:gd name="connsiteX2-789" fmla="*/ 575442 w 773882"/>
                <a:gd name="connsiteY2-790" fmla="*/ 1074775 h 2343129"/>
                <a:gd name="connsiteX3-791" fmla="*/ 579411 w 773882"/>
                <a:gd name="connsiteY3-792" fmla="*/ 1260512 h 2343129"/>
                <a:gd name="connsiteX4-793" fmla="*/ 184124 w 773882"/>
                <a:gd name="connsiteY4-794" fmla="*/ 1626432 h 2343129"/>
                <a:gd name="connsiteX5-795" fmla="*/ 9499 w 773882"/>
                <a:gd name="connsiteY5-796" fmla="*/ 2336838 h 2343129"/>
                <a:gd name="connsiteX6-797" fmla="*/ 113480 w 773882"/>
                <a:gd name="connsiteY6-798" fmla="*/ 2341600 h 2343129"/>
                <a:gd name="connsiteX7-799" fmla="*/ 184124 w 773882"/>
                <a:gd name="connsiteY7-800" fmla="*/ 1816138 h 2343129"/>
                <a:gd name="connsiteX8-801" fmla="*/ 571474 w 773882"/>
                <a:gd name="connsiteY8-802" fmla="*/ 1324013 h 2343129"/>
                <a:gd name="connsiteX9-803" fmla="*/ 773880 w 773882"/>
                <a:gd name="connsiteY9-804" fmla="*/ 1142243 h 2343129"/>
                <a:gd name="connsiteX10-805" fmla="*/ 574649 w 773882"/>
                <a:gd name="connsiteY10-806" fmla="*/ 974763 h 2343129"/>
                <a:gd name="connsiteX11-807" fmla="*/ 180949 w 773882"/>
                <a:gd name="connsiteY11-808" fmla="*/ 492163 h 2343129"/>
                <a:gd name="connsiteX12-809" fmla="*/ 113480 w 773882"/>
                <a:gd name="connsiteY12-810" fmla="*/ 38 h 2343129"/>
                <a:gd name="connsiteX13-811" fmla="*/ 6324 w 773882"/>
                <a:gd name="connsiteY13-812" fmla="*/ 38 h 2343129"/>
                <a:gd name="connsiteX0-813" fmla="*/ 6324 w 773882"/>
                <a:gd name="connsiteY0-814" fmla="*/ 38 h 2343129"/>
                <a:gd name="connsiteX1-815" fmla="*/ 117449 w 773882"/>
                <a:gd name="connsiteY1-816" fmla="*/ 606463 h 2343129"/>
                <a:gd name="connsiteX2-817" fmla="*/ 575442 w 773882"/>
                <a:gd name="connsiteY2-818" fmla="*/ 1074775 h 2343129"/>
                <a:gd name="connsiteX3-819" fmla="*/ 579411 w 773882"/>
                <a:gd name="connsiteY3-820" fmla="*/ 1260512 h 2343129"/>
                <a:gd name="connsiteX4-821" fmla="*/ 184124 w 773882"/>
                <a:gd name="connsiteY4-822" fmla="*/ 1626432 h 2343129"/>
                <a:gd name="connsiteX5-823" fmla="*/ 9499 w 773882"/>
                <a:gd name="connsiteY5-824" fmla="*/ 2336838 h 2343129"/>
                <a:gd name="connsiteX6-825" fmla="*/ 113480 w 773882"/>
                <a:gd name="connsiteY6-826" fmla="*/ 2341600 h 2343129"/>
                <a:gd name="connsiteX7-827" fmla="*/ 184124 w 773882"/>
                <a:gd name="connsiteY7-828" fmla="*/ 1816138 h 2343129"/>
                <a:gd name="connsiteX8-829" fmla="*/ 571474 w 773882"/>
                <a:gd name="connsiteY8-830" fmla="*/ 1324013 h 2343129"/>
                <a:gd name="connsiteX9-831" fmla="*/ 773880 w 773882"/>
                <a:gd name="connsiteY9-832" fmla="*/ 1142243 h 2343129"/>
                <a:gd name="connsiteX10-833" fmla="*/ 574649 w 773882"/>
                <a:gd name="connsiteY10-834" fmla="*/ 974763 h 2343129"/>
                <a:gd name="connsiteX11-835" fmla="*/ 180949 w 773882"/>
                <a:gd name="connsiteY11-836" fmla="*/ 492163 h 2343129"/>
                <a:gd name="connsiteX12-837" fmla="*/ 113480 w 773882"/>
                <a:gd name="connsiteY12-838" fmla="*/ 38 h 2343129"/>
                <a:gd name="connsiteX13-839" fmla="*/ 6324 w 773882"/>
                <a:gd name="connsiteY13-840" fmla="*/ 38 h 2343129"/>
                <a:gd name="connsiteX0-841" fmla="*/ 6324 w 773882"/>
                <a:gd name="connsiteY0-842" fmla="*/ 38 h 2343129"/>
                <a:gd name="connsiteX1-843" fmla="*/ 117449 w 773882"/>
                <a:gd name="connsiteY1-844" fmla="*/ 606463 h 2343129"/>
                <a:gd name="connsiteX2-845" fmla="*/ 575442 w 773882"/>
                <a:gd name="connsiteY2-846" fmla="*/ 1074775 h 2343129"/>
                <a:gd name="connsiteX3-847" fmla="*/ 579411 w 773882"/>
                <a:gd name="connsiteY3-848" fmla="*/ 1260512 h 2343129"/>
                <a:gd name="connsiteX4-849" fmla="*/ 184124 w 773882"/>
                <a:gd name="connsiteY4-850" fmla="*/ 1626432 h 2343129"/>
                <a:gd name="connsiteX5-851" fmla="*/ 9499 w 773882"/>
                <a:gd name="connsiteY5-852" fmla="*/ 2336838 h 2343129"/>
                <a:gd name="connsiteX6-853" fmla="*/ 113480 w 773882"/>
                <a:gd name="connsiteY6-854" fmla="*/ 2341600 h 2343129"/>
                <a:gd name="connsiteX7-855" fmla="*/ 184124 w 773882"/>
                <a:gd name="connsiteY7-856" fmla="*/ 1816138 h 2343129"/>
                <a:gd name="connsiteX8-857" fmla="*/ 571474 w 773882"/>
                <a:gd name="connsiteY8-858" fmla="*/ 1324013 h 2343129"/>
                <a:gd name="connsiteX9-859" fmla="*/ 773880 w 773882"/>
                <a:gd name="connsiteY9-860" fmla="*/ 1142243 h 2343129"/>
                <a:gd name="connsiteX10-861" fmla="*/ 574649 w 773882"/>
                <a:gd name="connsiteY10-862" fmla="*/ 974763 h 2343129"/>
                <a:gd name="connsiteX11-863" fmla="*/ 180949 w 773882"/>
                <a:gd name="connsiteY11-864" fmla="*/ 492163 h 2343129"/>
                <a:gd name="connsiteX12-865" fmla="*/ 113480 w 773882"/>
                <a:gd name="connsiteY12-866" fmla="*/ 38 h 2343129"/>
                <a:gd name="connsiteX13-867" fmla="*/ 6324 w 773882"/>
                <a:gd name="connsiteY13-868" fmla="*/ 38 h 2343129"/>
                <a:gd name="connsiteX0-869" fmla="*/ 6324 w 773882"/>
                <a:gd name="connsiteY0-870" fmla="*/ 38 h 2343129"/>
                <a:gd name="connsiteX1-871" fmla="*/ 117449 w 773882"/>
                <a:gd name="connsiteY1-872" fmla="*/ 606463 h 2343129"/>
                <a:gd name="connsiteX2-873" fmla="*/ 575442 w 773882"/>
                <a:gd name="connsiteY2-874" fmla="*/ 1074775 h 2343129"/>
                <a:gd name="connsiteX3-875" fmla="*/ 579411 w 773882"/>
                <a:gd name="connsiteY3-876" fmla="*/ 1260512 h 2343129"/>
                <a:gd name="connsiteX4-877" fmla="*/ 184124 w 773882"/>
                <a:gd name="connsiteY4-878" fmla="*/ 1626432 h 2343129"/>
                <a:gd name="connsiteX5-879" fmla="*/ 9499 w 773882"/>
                <a:gd name="connsiteY5-880" fmla="*/ 2336838 h 2343129"/>
                <a:gd name="connsiteX6-881" fmla="*/ 113480 w 773882"/>
                <a:gd name="connsiteY6-882" fmla="*/ 2341600 h 2343129"/>
                <a:gd name="connsiteX7-883" fmla="*/ 184124 w 773882"/>
                <a:gd name="connsiteY7-884" fmla="*/ 1816138 h 2343129"/>
                <a:gd name="connsiteX8-885" fmla="*/ 571474 w 773882"/>
                <a:gd name="connsiteY8-886" fmla="*/ 1324013 h 2343129"/>
                <a:gd name="connsiteX9-887" fmla="*/ 773880 w 773882"/>
                <a:gd name="connsiteY9-888" fmla="*/ 1142243 h 2343129"/>
                <a:gd name="connsiteX10-889" fmla="*/ 574649 w 773882"/>
                <a:gd name="connsiteY10-890" fmla="*/ 974763 h 2343129"/>
                <a:gd name="connsiteX11-891" fmla="*/ 180949 w 773882"/>
                <a:gd name="connsiteY11-892" fmla="*/ 492163 h 2343129"/>
                <a:gd name="connsiteX12-893" fmla="*/ 113480 w 773882"/>
                <a:gd name="connsiteY12-894" fmla="*/ 38 h 2343129"/>
                <a:gd name="connsiteX13-895" fmla="*/ 6324 w 773882"/>
                <a:gd name="connsiteY13-896" fmla="*/ 38 h 2343129"/>
                <a:gd name="connsiteX0-897" fmla="*/ 6324 w 773882"/>
                <a:gd name="connsiteY0-898" fmla="*/ 38 h 2343129"/>
                <a:gd name="connsiteX1-899" fmla="*/ 117449 w 773882"/>
                <a:gd name="connsiteY1-900" fmla="*/ 606463 h 2343129"/>
                <a:gd name="connsiteX2-901" fmla="*/ 575442 w 773882"/>
                <a:gd name="connsiteY2-902" fmla="*/ 1074775 h 2343129"/>
                <a:gd name="connsiteX3-903" fmla="*/ 579411 w 773882"/>
                <a:gd name="connsiteY3-904" fmla="*/ 1260512 h 2343129"/>
                <a:gd name="connsiteX4-905" fmla="*/ 184124 w 773882"/>
                <a:gd name="connsiteY4-906" fmla="*/ 1626432 h 2343129"/>
                <a:gd name="connsiteX5-907" fmla="*/ 9499 w 773882"/>
                <a:gd name="connsiteY5-908" fmla="*/ 2336838 h 2343129"/>
                <a:gd name="connsiteX6-909" fmla="*/ 113480 w 773882"/>
                <a:gd name="connsiteY6-910" fmla="*/ 2341600 h 2343129"/>
                <a:gd name="connsiteX7-911" fmla="*/ 184124 w 773882"/>
                <a:gd name="connsiteY7-912" fmla="*/ 1816138 h 2343129"/>
                <a:gd name="connsiteX8-913" fmla="*/ 571474 w 773882"/>
                <a:gd name="connsiteY8-914" fmla="*/ 1324013 h 2343129"/>
                <a:gd name="connsiteX9-915" fmla="*/ 773880 w 773882"/>
                <a:gd name="connsiteY9-916" fmla="*/ 1142243 h 2343129"/>
                <a:gd name="connsiteX10-917" fmla="*/ 574649 w 773882"/>
                <a:gd name="connsiteY10-918" fmla="*/ 974763 h 2343129"/>
                <a:gd name="connsiteX11-919" fmla="*/ 180949 w 773882"/>
                <a:gd name="connsiteY11-920" fmla="*/ 492163 h 2343129"/>
                <a:gd name="connsiteX12-921" fmla="*/ 113480 w 773882"/>
                <a:gd name="connsiteY12-922" fmla="*/ 38 h 2343129"/>
                <a:gd name="connsiteX13-923" fmla="*/ 6324 w 773882"/>
                <a:gd name="connsiteY13-924" fmla="*/ 38 h 2343129"/>
                <a:gd name="connsiteX0-925" fmla="*/ 6324 w 773881"/>
                <a:gd name="connsiteY0-926" fmla="*/ 38 h 2343129"/>
                <a:gd name="connsiteX1-927" fmla="*/ 117449 w 773881"/>
                <a:gd name="connsiteY1-928" fmla="*/ 606463 h 2343129"/>
                <a:gd name="connsiteX2-929" fmla="*/ 575442 w 773881"/>
                <a:gd name="connsiteY2-930" fmla="*/ 1074775 h 2343129"/>
                <a:gd name="connsiteX3-931" fmla="*/ 579411 w 773881"/>
                <a:gd name="connsiteY3-932" fmla="*/ 1260512 h 2343129"/>
                <a:gd name="connsiteX4-933" fmla="*/ 184124 w 773881"/>
                <a:gd name="connsiteY4-934" fmla="*/ 1626432 h 2343129"/>
                <a:gd name="connsiteX5-935" fmla="*/ 9499 w 773881"/>
                <a:gd name="connsiteY5-936" fmla="*/ 2336838 h 2343129"/>
                <a:gd name="connsiteX6-937" fmla="*/ 113480 w 773881"/>
                <a:gd name="connsiteY6-938" fmla="*/ 2341600 h 2343129"/>
                <a:gd name="connsiteX7-939" fmla="*/ 184124 w 773881"/>
                <a:gd name="connsiteY7-940" fmla="*/ 1816138 h 2343129"/>
                <a:gd name="connsiteX8-941" fmla="*/ 571474 w 773881"/>
                <a:gd name="connsiteY8-942" fmla="*/ 1324013 h 2343129"/>
                <a:gd name="connsiteX9-943" fmla="*/ 773880 w 773881"/>
                <a:gd name="connsiteY9-944" fmla="*/ 1142243 h 2343129"/>
                <a:gd name="connsiteX10-945" fmla="*/ 553218 w 773881"/>
                <a:gd name="connsiteY10-946" fmla="*/ 986670 h 2343129"/>
                <a:gd name="connsiteX11-947" fmla="*/ 180949 w 773881"/>
                <a:gd name="connsiteY11-948" fmla="*/ 492163 h 2343129"/>
                <a:gd name="connsiteX12-949" fmla="*/ 113480 w 773881"/>
                <a:gd name="connsiteY12-950" fmla="*/ 38 h 2343129"/>
                <a:gd name="connsiteX13-951" fmla="*/ 6324 w 773881"/>
                <a:gd name="connsiteY13-952" fmla="*/ 38 h 2343129"/>
                <a:gd name="connsiteX0-953" fmla="*/ 6324 w 773885"/>
                <a:gd name="connsiteY0-954" fmla="*/ 38 h 2343129"/>
                <a:gd name="connsiteX1-955" fmla="*/ 117449 w 773885"/>
                <a:gd name="connsiteY1-956" fmla="*/ 606463 h 2343129"/>
                <a:gd name="connsiteX2-957" fmla="*/ 575442 w 773885"/>
                <a:gd name="connsiteY2-958" fmla="*/ 1074775 h 2343129"/>
                <a:gd name="connsiteX3-959" fmla="*/ 579411 w 773885"/>
                <a:gd name="connsiteY3-960" fmla="*/ 1260512 h 2343129"/>
                <a:gd name="connsiteX4-961" fmla="*/ 184124 w 773885"/>
                <a:gd name="connsiteY4-962" fmla="*/ 1626432 h 2343129"/>
                <a:gd name="connsiteX5-963" fmla="*/ 9499 w 773885"/>
                <a:gd name="connsiteY5-964" fmla="*/ 2336838 h 2343129"/>
                <a:gd name="connsiteX6-965" fmla="*/ 113480 w 773885"/>
                <a:gd name="connsiteY6-966" fmla="*/ 2341600 h 2343129"/>
                <a:gd name="connsiteX7-967" fmla="*/ 184124 w 773885"/>
                <a:gd name="connsiteY7-968" fmla="*/ 1816138 h 2343129"/>
                <a:gd name="connsiteX8-969" fmla="*/ 571474 w 773885"/>
                <a:gd name="connsiteY8-970" fmla="*/ 1324013 h 2343129"/>
                <a:gd name="connsiteX9-971" fmla="*/ 773880 w 773885"/>
                <a:gd name="connsiteY9-972" fmla="*/ 1142243 h 2343129"/>
                <a:gd name="connsiteX10-973" fmla="*/ 553218 w 773885"/>
                <a:gd name="connsiteY10-974" fmla="*/ 986670 h 2343129"/>
                <a:gd name="connsiteX11-975" fmla="*/ 180949 w 773885"/>
                <a:gd name="connsiteY11-976" fmla="*/ 492163 h 2343129"/>
                <a:gd name="connsiteX12-977" fmla="*/ 113480 w 773885"/>
                <a:gd name="connsiteY12-978" fmla="*/ 38 h 2343129"/>
                <a:gd name="connsiteX13-979" fmla="*/ 6324 w 773885"/>
                <a:gd name="connsiteY13-980" fmla="*/ 38 h 2343129"/>
                <a:gd name="connsiteX0-981" fmla="*/ 6324 w 773881"/>
                <a:gd name="connsiteY0-982" fmla="*/ 38 h 2343129"/>
                <a:gd name="connsiteX1-983" fmla="*/ 117449 w 773881"/>
                <a:gd name="connsiteY1-984" fmla="*/ 606463 h 2343129"/>
                <a:gd name="connsiteX2-985" fmla="*/ 575442 w 773881"/>
                <a:gd name="connsiteY2-986" fmla="*/ 1074775 h 2343129"/>
                <a:gd name="connsiteX3-987" fmla="*/ 579411 w 773881"/>
                <a:gd name="connsiteY3-988" fmla="*/ 1260512 h 2343129"/>
                <a:gd name="connsiteX4-989" fmla="*/ 184124 w 773881"/>
                <a:gd name="connsiteY4-990" fmla="*/ 1626432 h 2343129"/>
                <a:gd name="connsiteX5-991" fmla="*/ 9499 w 773881"/>
                <a:gd name="connsiteY5-992" fmla="*/ 2336838 h 2343129"/>
                <a:gd name="connsiteX6-993" fmla="*/ 113480 w 773881"/>
                <a:gd name="connsiteY6-994" fmla="*/ 2341600 h 2343129"/>
                <a:gd name="connsiteX7-995" fmla="*/ 184124 w 773881"/>
                <a:gd name="connsiteY7-996" fmla="*/ 1816138 h 2343129"/>
                <a:gd name="connsiteX8-997" fmla="*/ 571474 w 773881"/>
                <a:gd name="connsiteY8-998" fmla="*/ 1324013 h 2343129"/>
                <a:gd name="connsiteX9-999" fmla="*/ 773880 w 773881"/>
                <a:gd name="connsiteY9-1000" fmla="*/ 1142243 h 2343129"/>
                <a:gd name="connsiteX10-1001" fmla="*/ 553218 w 773881"/>
                <a:gd name="connsiteY10-1002" fmla="*/ 986670 h 2343129"/>
                <a:gd name="connsiteX11-1003" fmla="*/ 123799 w 773881"/>
                <a:gd name="connsiteY11-1004" fmla="*/ 504069 h 2343129"/>
                <a:gd name="connsiteX12-1005" fmla="*/ 113480 w 773881"/>
                <a:gd name="connsiteY12-1006" fmla="*/ 38 h 2343129"/>
                <a:gd name="connsiteX13-1007" fmla="*/ 6324 w 773881"/>
                <a:gd name="connsiteY13-1008" fmla="*/ 38 h 2343129"/>
                <a:gd name="connsiteX0-1009" fmla="*/ 6324 w 773881"/>
                <a:gd name="connsiteY0-1010" fmla="*/ 38 h 2343129"/>
                <a:gd name="connsiteX1-1011" fmla="*/ 117449 w 773881"/>
                <a:gd name="connsiteY1-1012" fmla="*/ 606463 h 2343129"/>
                <a:gd name="connsiteX2-1013" fmla="*/ 575442 w 773881"/>
                <a:gd name="connsiteY2-1014" fmla="*/ 1074775 h 2343129"/>
                <a:gd name="connsiteX3-1015" fmla="*/ 579411 w 773881"/>
                <a:gd name="connsiteY3-1016" fmla="*/ 1260512 h 2343129"/>
                <a:gd name="connsiteX4-1017" fmla="*/ 184124 w 773881"/>
                <a:gd name="connsiteY4-1018" fmla="*/ 1626432 h 2343129"/>
                <a:gd name="connsiteX5-1019" fmla="*/ 9499 w 773881"/>
                <a:gd name="connsiteY5-1020" fmla="*/ 2336838 h 2343129"/>
                <a:gd name="connsiteX6-1021" fmla="*/ 113480 w 773881"/>
                <a:gd name="connsiteY6-1022" fmla="*/ 2341600 h 2343129"/>
                <a:gd name="connsiteX7-1023" fmla="*/ 184124 w 773881"/>
                <a:gd name="connsiteY7-1024" fmla="*/ 1816138 h 2343129"/>
                <a:gd name="connsiteX8-1025" fmla="*/ 571474 w 773881"/>
                <a:gd name="connsiteY8-1026" fmla="*/ 1324013 h 2343129"/>
                <a:gd name="connsiteX9-1027" fmla="*/ 773880 w 773881"/>
                <a:gd name="connsiteY9-1028" fmla="*/ 1142243 h 2343129"/>
                <a:gd name="connsiteX10-1029" fmla="*/ 553218 w 773881"/>
                <a:gd name="connsiteY10-1030" fmla="*/ 986670 h 2343129"/>
                <a:gd name="connsiteX11-1031" fmla="*/ 164280 w 773881"/>
                <a:gd name="connsiteY11-1032" fmla="*/ 494544 h 2343129"/>
                <a:gd name="connsiteX12-1033" fmla="*/ 113480 w 773881"/>
                <a:gd name="connsiteY12-1034" fmla="*/ 38 h 2343129"/>
                <a:gd name="connsiteX13-1035" fmla="*/ 6324 w 773881"/>
                <a:gd name="connsiteY13-1036" fmla="*/ 38 h 2343129"/>
                <a:gd name="connsiteX0-1037" fmla="*/ 6324 w 773881"/>
                <a:gd name="connsiteY0-1038" fmla="*/ 38 h 2343129"/>
                <a:gd name="connsiteX1-1039" fmla="*/ 117449 w 773881"/>
                <a:gd name="connsiteY1-1040" fmla="*/ 606463 h 2343129"/>
                <a:gd name="connsiteX2-1041" fmla="*/ 575442 w 773881"/>
                <a:gd name="connsiteY2-1042" fmla="*/ 1074775 h 2343129"/>
                <a:gd name="connsiteX3-1043" fmla="*/ 579411 w 773881"/>
                <a:gd name="connsiteY3-1044" fmla="*/ 1260512 h 2343129"/>
                <a:gd name="connsiteX4-1045" fmla="*/ 184124 w 773881"/>
                <a:gd name="connsiteY4-1046" fmla="*/ 1626432 h 2343129"/>
                <a:gd name="connsiteX5-1047" fmla="*/ 9499 w 773881"/>
                <a:gd name="connsiteY5-1048" fmla="*/ 2336838 h 2343129"/>
                <a:gd name="connsiteX6-1049" fmla="*/ 113480 w 773881"/>
                <a:gd name="connsiteY6-1050" fmla="*/ 2341600 h 2343129"/>
                <a:gd name="connsiteX7-1051" fmla="*/ 184124 w 773881"/>
                <a:gd name="connsiteY7-1052" fmla="*/ 1816138 h 2343129"/>
                <a:gd name="connsiteX8-1053" fmla="*/ 571474 w 773881"/>
                <a:gd name="connsiteY8-1054" fmla="*/ 1324013 h 2343129"/>
                <a:gd name="connsiteX9-1055" fmla="*/ 773880 w 773881"/>
                <a:gd name="connsiteY9-1056" fmla="*/ 1142243 h 2343129"/>
                <a:gd name="connsiteX10-1057" fmla="*/ 553218 w 773881"/>
                <a:gd name="connsiteY10-1058" fmla="*/ 986670 h 2343129"/>
                <a:gd name="connsiteX11-1059" fmla="*/ 164280 w 773881"/>
                <a:gd name="connsiteY11-1060" fmla="*/ 494544 h 2343129"/>
                <a:gd name="connsiteX12-1061" fmla="*/ 113480 w 773881"/>
                <a:gd name="connsiteY12-1062" fmla="*/ 38 h 2343129"/>
                <a:gd name="connsiteX13-1063" fmla="*/ 6324 w 773881"/>
                <a:gd name="connsiteY13-1064" fmla="*/ 38 h 2343129"/>
                <a:gd name="connsiteX0-1065" fmla="*/ 6324 w 773881"/>
                <a:gd name="connsiteY0-1066" fmla="*/ 38 h 2343129"/>
                <a:gd name="connsiteX1-1067" fmla="*/ 117449 w 773881"/>
                <a:gd name="connsiteY1-1068" fmla="*/ 606463 h 2343129"/>
                <a:gd name="connsiteX2-1069" fmla="*/ 575442 w 773881"/>
                <a:gd name="connsiteY2-1070" fmla="*/ 1074775 h 2343129"/>
                <a:gd name="connsiteX3-1071" fmla="*/ 579411 w 773881"/>
                <a:gd name="connsiteY3-1072" fmla="*/ 1260512 h 2343129"/>
                <a:gd name="connsiteX4-1073" fmla="*/ 184124 w 773881"/>
                <a:gd name="connsiteY4-1074" fmla="*/ 1626432 h 2343129"/>
                <a:gd name="connsiteX5-1075" fmla="*/ 9499 w 773881"/>
                <a:gd name="connsiteY5-1076" fmla="*/ 2336838 h 2343129"/>
                <a:gd name="connsiteX6-1077" fmla="*/ 113480 w 773881"/>
                <a:gd name="connsiteY6-1078" fmla="*/ 2341600 h 2343129"/>
                <a:gd name="connsiteX7-1079" fmla="*/ 184124 w 773881"/>
                <a:gd name="connsiteY7-1080" fmla="*/ 1816138 h 2343129"/>
                <a:gd name="connsiteX8-1081" fmla="*/ 571474 w 773881"/>
                <a:gd name="connsiteY8-1082" fmla="*/ 1324013 h 2343129"/>
                <a:gd name="connsiteX9-1083" fmla="*/ 773880 w 773881"/>
                <a:gd name="connsiteY9-1084" fmla="*/ 1142243 h 2343129"/>
                <a:gd name="connsiteX10-1085" fmla="*/ 553218 w 773881"/>
                <a:gd name="connsiteY10-1086" fmla="*/ 986670 h 2343129"/>
                <a:gd name="connsiteX11-1087" fmla="*/ 164280 w 773881"/>
                <a:gd name="connsiteY11-1088" fmla="*/ 494544 h 2343129"/>
                <a:gd name="connsiteX12-1089" fmla="*/ 113480 w 773881"/>
                <a:gd name="connsiteY12-1090" fmla="*/ 38 h 2343129"/>
                <a:gd name="connsiteX13-1091" fmla="*/ 6324 w 773881"/>
                <a:gd name="connsiteY13-1092" fmla="*/ 38 h 2343129"/>
                <a:gd name="connsiteX0-1093" fmla="*/ 6324 w 773881"/>
                <a:gd name="connsiteY0-1094" fmla="*/ 38 h 2343129"/>
                <a:gd name="connsiteX1-1095" fmla="*/ 117449 w 773881"/>
                <a:gd name="connsiteY1-1096" fmla="*/ 606463 h 2343129"/>
                <a:gd name="connsiteX2-1097" fmla="*/ 575442 w 773881"/>
                <a:gd name="connsiteY2-1098" fmla="*/ 1074775 h 2343129"/>
                <a:gd name="connsiteX3-1099" fmla="*/ 579411 w 773881"/>
                <a:gd name="connsiteY3-1100" fmla="*/ 1260512 h 2343129"/>
                <a:gd name="connsiteX4-1101" fmla="*/ 184124 w 773881"/>
                <a:gd name="connsiteY4-1102" fmla="*/ 1626432 h 2343129"/>
                <a:gd name="connsiteX5-1103" fmla="*/ 9499 w 773881"/>
                <a:gd name="connsiteY5-1104" fmla="*/ 2336838 h 2343129"/>
                <a:gd name="connsiteX6-1105" fmla="*/ 113480 w 773881"/>
                <a:gd name="connsiteY6-1106" fmla="*/ 2341600 h 2343129"/>
                <a:gd name="connsiteX7-1107" fmla="*/ 184124 w 773881"/>
                <a:gd name="connsiteY7-1108" fmla="*/ 1816138 h 2343129"/>
                <a:gd name="connsiteX8-1109" fmla="*/ 571474 w 773881"/>
                <a:gd name="connsiteY8-1110" fmla="*/ 1324013 h 2343129"/>
                <a:gd name="connsiteX9-1111" fmla="*/ 773880 w 773881"/>
                <a:gd name="connsiteY9-1112" fmla="*/ 1142243 h 2343129"/>
                <a:gd name="connsiteX10-1113" fmla="*/ 553218 w 773881"/>
                <a:gd name="connsiteY10-1114" fmla="*/ 986670 h 2343129"/>
                <a:gd name="connsiteX11-1115" fmla="*/ 164280 w 773881"/>
                <a:gd name="connsiteY11-1116" fmla="*/ 494544 h 2343129"/>
                <a:gd name="connsiteX12-1117" fmla="*/ 113480 w 773881"/>
                <a:gd name="connsiteY12-1118" fmla="*/ 38 h 2343129"/>
                <a:gd name="connsiteX13-1119" fmla="*/ 6324 w 773881"/>
                <a:gd name="connsiteY13-1120" fmla="*/ 38 h 2343129"/>
                <a:gd name="connsiteX0-1121" fmla="*/ 6324 w 773881"/>
                <a:gd name="connsiteY0-1122" fmla="*/ 38 h 2343129"/>
                <a:gd name="connsiteX1-1123" fmla="*/ 117449 w 773881"/>
                <a:gd name="connsiteY1-1124" fmla="*/ 606463 h 2343129"/>
                <a:gd name="connsiteX2-1125" fmla="*/ 575442 w 773881"/>
                <a:gd name="connsiteY2-1126" fmla="*/ 1074775 h 2343129"/>
                <a:gd name="connsiteX3-1127" fmla="*/ 579411 w 773881"/>
                <a:gd name="connsiteY3-1128" fmla="*/ 1260512 h 2343129"/>
                <a:gd name="connsiteX4-1129" fmla="*/ 184124 w 773881"/>
                <a:gd name="connsiteY4-1130" fmla="*/ 1626432 h 2343129"/>
                <a:gd name="connsiteX5-1131" fmla="*/ 9499 w 773881"/>
                <a:gd name="connsiteY5-1132" fmla="*/ 2336838 h 2343129"/>
                <a:gd name="connsiteX6-1133" fmla="*/ 113480 w 773881"/>
                <a:gd name="connsiteY6-1134" fmla="*/ 2341600 h 2343129"/>
                <a:gd name="connsiteX7-1135" fmla="*/ 184124 w 773881"/>
                <a:gd name="connsiteY7-1136" fmla="*/ 1816138 h 2343129"/>
                <a:gd name="connsiteX8-1137" fmla="*/ 571474 w 773881"/>
                <a:gd name="connsiteY8-1138" fmla="*/ 1324013 h 2343129"/>
                <a:gd name="connsiteX9-1139" fmla="*/ 773880 w 773881"/>
                <a:gd name="connsiteY9-1140" fmla="*/ 1142243 h 2343129"/>
                <a:gd name="connsiteX10-1141" fmla="*/ 553218 w 773881"/>
                <a:gd name="connsiteY10-1142" fmla="*/ 986670 h 2343129"/>
                <a:gd name="connsiteX11-1143" fmla="*/ 164280 w 773881"/>
                <a:gd name="connsiteY11-1144" fmla="*/ 494544 h 2343129"/>
                <a:gd name="connsiteX12-1145" fmla="*/ 113480 w 773881"/>
                <a:gd name="connsiteY12-1146" fmla="*/ 38 h 2343129"/>
                <a:gd name="connsiteX13-1147" fmla="*/ 6324 w 773881"/>
                <a:gd name="connsiteY13-1148" fmla="*/ 38 h 2343129"/>
                <a:gd name="connsiteX0-1149" fmla="*/ 6324 w 773881"/>
                <a:gd name="connsiteY0-1150" fmla="*/ 38 h 2343129"/>
                <a:gd name="connsiteX1-1151" fmla="*/ 117449 w 773881"/>
                <a:gd name="connsiteY1-1152" fmla="*/ 606463 h 2343129"/>
                <a:gd name="connsiteX2-1153" fmla="*/ 575442 w 773881"/>
                <a:gd name="connsiteY2-1154" fmla="*/ 1074775 h 2343129"/>
                <a:gd name="connsiteX3-1155" fmla="*/ 579411 w 773881"/>
                <a:gd name="connsiteY3-1156" fmla="*/ 1260512 h 2343129"/>
                <a:gd name="connsiteX4-1157" fmla="*/ 184124 w 773881"/>
                <a:gd name="connsiteY4-1158" fmla="*/ 1626432 h 2343129"/>
                <a:gd name="connsiteX5-1159" fmla="*/ 9499 w 773881"/>
                <a:gd name="connsiteY5-1160" fmla="*/ 2336838 h 2343129"/>
                <a:gd name="connsiteX6-1161" fmla="*/ 113480 w 773881"/>
                <a:gd name="connsiteY6-1162" fmla="*/ 2341600 h 2343129"/>
                <a:gd name="connsiteX7-1163" fmla="*/ 184124 w 773881"/>
                <a:gd name="connsiteY7-1164" fmla="*/ 1816138 h 2343129"/>
                <a:gd name="connsiteX8-1165" fmla="*/ 571474 w 773881"/>
                <a:gd name="connsiteY8-1166" fmla="*/ 1324013 h 2343129"/>
                <a:gd name="connsiteX9-1167" fmla="*/ 773880 w 773881"/>
                <a:gd name="connsiteY9-1168" fmla="*/ 1142243 h 2343129"/>
                <a:gd name="connsiteX10-1169" fmla="*/ 553218 w 773881"/>
                <a:gd name="connsiteY10-1170" fmla="*/ 986670 h 2343129"/>
                <a:gd name="connsiteX11-1171" fmla="*/ 164280 w 773881"/>
                <a:gd name="connsiteY11-1172" fmla="*/ 494544 h 2343129"/>
                <a:gd name="connsiteX12-1173" fmla="*/ 113480 w 773881"/>
                <a:gd name="connsiteY12-1174" fmla="*/ 38 h 2343129"/>
                <a:gd name="connsiteX13-1175" fmla="*/ 6324 w 773881"/>
                <a:gd name="connsiteY13-1176" fmla="*/ 38 h 2343129"/>
                <a:gd name="connsiteX0-1177" fmla="*/ 6324 w 773881"/>
                <a:gd name="connsiteY0-1178" fmla="*/ 38 h 2343129"/>
                <a:gd name="connsiteX1-1179" fmla="*/ 117449 w 773881"/>
                <a:gd name="connsiteY1-1180" fmla="*/ 606463 h 2343129"/>
                <a:gd name="connsiteX2-1181" fmla="*/ 575442 w 773881"/>
                <a:gd name="connsiteY2-1182" fmla="*/ 1074775 h 2343129"/>
                <a:gd name="connsiteX3-1183" fmla="*/ 579411 w 773881"/>
                <a:gd name="connsiteY3-1184" fmla="*/ 1260512 h 2343129"/>
                <a:gd name="connsiteX4-1185" fmla="*/ 184124 w 773881"/>
                <a:gd name="connsiteY4-1186" fmla="*/ 1626432 h 2343129"/>
                <a:gd name="connsiteX5-1187" fmla="*/ 9499 w 773881"/>
                <a:gd name="connsiteY5-1188" fmla="*/ 2336838 h 2343129"/>
                <a:gd name="connsiteX6-1189" fmla="*/ 113480 w 773881"/>
                <a:gd name="connsiteY6-1190" fmla="*/ 2341600 h 2343129"/>
                <a:gd name="connsiteX7-1191" fmla="*/ 184124 w 773881"/>
                <a:gd name="connsiteY7-1192" fmla="*/ 1816138 h 2343129"/>
                <a:gd name="connsiteX8-1193" fmla="*/ 571474 w 773881"/>
                <a:gd name="connsiteY8-1194" fmla="*/ 1324013 h 2343129"/>
                <a:gd name="connsiteX9-1195" fmla="*/ 773880 w 773881"/>
                <a:gd name="connsiteY9-1196" fmla="*/ 1142243 h 2343129"/>
                <a:gd name="connsiteX10-1197" fmla="*/ 553218 w 773881"/>
                <a:gd name="connsiteY10-1198" fmla="*/ 986670 h 2343129"/>
                <a:gd name="connsiteX11-1199" fmla="*/ 176186 w 773881"/>
                <a:gd name="connsiteY11-1200" fmla="*/ 535025 h 2343129"/>
                <a:gd name="connsiteX12-1201" fmla="*/ 113480 w 773881"/>
                <a:gd name="connsiteY12-1202" fmla="*/ 38 h 2343129"/>
                <a:gd name="connsiteX13-1203" fmla="*/ 6324 w 773881"/>
                <a:gd name="connsiteY13-1204" fmla="*/ 38 h 2343129"/>
                <a:gd name="connsiteX0-1205" fmla="*/ 6324 w 773881"/>
                <a:gd name="connsiteY0-1206" fmla="*/ 38 h 2343129"/>
                <a:gd name="connsiteX1-1207" fmla="*/ 117449 w 773881"/>
                <a:gd name="connsiteY1-1208" fmla="*/ 606463 h 2343129"/>
                <a:gd name="connsiteX2-1209" fmla="*/ 575442 w 773881"/>
                <a:gd name="connsiteY2-1210" fmla="*/ 1074775 h 2343129"/>
                <a:gd name="connsiteX3-1211" fmla="*/ 579411 w 773881"/>
                <a:gd name="connsiteY3-1212" fmla="*/ 1260512 h 2343129"/>
                <a:gd name="connsiteX4-1213" fmla="*/ 184124 w 773881"/>
                <a:gd name="connsiteY4-1214" fmla="*/ 1626432 h 2343129"/>
                <a:gd name="connsiteX5-1215" fmla="*/ 9499 w 773881"/>
                <a:gd name="connsiteY5-1216" fmla="*/ 2336838 h 2343129"/>
                <a:gd name="connsiteX6-1217" fmla="*/ 113480 w 773881"/>
                <a:gd name="connsiteY6-1218" fmla="*/ 2341600 h 2343129"/>
                <a:gd name="connsiteX7-1219" fmla="*/ 184124 w 773881"/>
                <a:gd name="connsiteY7-1220" fmla="*/ 1816138 h 2343129"/>
                <a:gd name="connsiteX8-1221" fmla="*/ 571474 w 773881"/>
                <a:gd name="connsiteY8-1222" fmla="*/ 1324013 h 2343129"/>
                <a:gd name="connsiteX9-1223" fmla="*/ 773880 w 773881"/>
                <a:gd name="connsiteY9-1224" fmla="*/ 1142243 h 2343129"/>
                <a:gd name="connsiteX10-1225" fmla="*/ 553218 w 773881"/>
                <a:gd name="connsiteY10-1226" fmla="*/ 986670 h 2343129"/>
                <a:gd name="connsiteX11-1227" fmla="*/ 176186 w 773881"/>
                <a:gd name="connsiteY11-1228" fmla="*/ 535025 h 2343129"/>
                <a:gd name="connsiteX12-1229" fmla="*/ 113480 w 773881"/>
                <a:gd name="connsiteY12-1230" fmla="*/ 38 h 2343129"/>
                <a:gd name="connsiteX13-1231" fmla="*/ 6324 w 773881"/>
                <a:gd name="connsiteY13-1232" fmla="*/ 38 h 2343129"/>
                <a:gd name="connsiteX0-1233" fmla="*/ 6324 w 773881"/>
                <a:gd name="connsiteY0-1234" fmla="*/ 38 h 2343129"/>
                <a:gd name="connsiteX1-1235" fmla="*/ 117449 w 773881"/>
                <a:gd name="connsiteY1-1236" fmla="*/ 606463 h 2343129"/>
                <a:gd name="connsiteX2-1237" fmla="*/ 575442 w 773881"/>
                <a:gd name="connsiteY2-1238" fmla="*/ 1074775 h 2343129"/>
                <a:gd name="connsiteX3-1239" fmla="*/ 579411 w 773881"/>
                <a:gd name="connsiteY3-1240" fmla="*/ 1260512 h 2343129"/>
                <a:gd name="connsiteX4-1241" fmla="*/ 184124 w 773881"/>
                <a:gd name="connsiteY4-1242" fmla="*/ 1626432 h 2343129"/>
                <a:gd name="connsiteX5-1243" fmla="*/ 9499 w 773881"/>
                <a:gd name="connsiteY5-1244" fmla="*/ 2336838 h 2343129"/>
                <a:gd name="connsiteX6-1245" fmla="*/ 113480 w 773881"/>
                <a:gd name="connsiteY6-1246" fmla="*/ 2341600 h 2343129"/>
                <a:gd name="connsiteX7-1247" fmla="*/ 184124 w 773881"/>
                <a:gd name="connsiteY7-1248" fmla="*/ 1816138 h 2343129"/>
                <a:gd name="connsiteX8-1249" fmla="*/ 571474 w 773881"/>
                <a:gd name="connsiteY8-1250" fmla="*/ 1324013 h 2343129"/>
                <a:gd name="connsiteX9-1251" fmla="*/ 773880 w 773881"/>
                <a:gd name="connsiteY9-1252" fmla="*/ 1142243 h 2343129"/>
                <a:gd name="connsiteX10-1253" fmla="*/ 553218 w 773881"/>
                <a:gd name="connsiteY10-1254" fmla="*/ 986670 h 2343129"/>
                <a:gd name="connsiteX11-1255" fmla="*/ 176186 w 773881"/>
                <a:gd name="connsiteY11-1256" fmla="*/ 535025 h 2343129"/>
                <a:gd name="connsiteX12-1257" fmla="*/ 113480 w 773881"/>
                <a:gd name="connsiteY12-1258" fmla="*/ 38 h 2343129"/>
                <a:gd name="connsiteX13-1259" fmla="*/ 6324 w 773881"/>
                <a:gd name="connsiteY13-1260" fmla="*/ 38 h 2343129"/>
                <a:gd name="connsiteX0-1261" fmla="*/ 6324 w 773881"/>
                <a:gd name="connsiteY0-1262" fmla="*/ 38 h 2343129"/>
                <a:gd name="connsiteX1-1263" fmla="*/ 117449 w 773881"/>
                <a:gd name="connsiteY1-1264" fmla="*/ 606463 h 2343129"/>
                <a:gd name="connsiteX2-1265" fmla="*/ 575442 w 773881"/>
                <a:gd name="connsiteY2-1266" fmla="*/ 1074775 h 2343129"/>
                <a:gd name="connsiteX3-1267" fmla="*/ 579411 w 773881"/>
                <a:gd name="connsiteY3-1268" fmla="*/ 1260512 h 2343129"/>
                <a:gd name="connsiteX4-1269" fmla="*/ 184124 w 773881"/>
                <a:gd name="connsiteY4-1270" fmla="*/ 1626432 h 2343129"/>
                <a:gd name="connsiteX5-1271" fmla="*/ 9499 w 773881"/>
                <a:gd name="connsiteY5-1272" fmla="*/ 2336838 h 2343129"/>
                <a:gd name="connsiteX6-1273" fmla="*/ 113480 w 773881"/>
                <a:gd name="connsiteY6-1274" fmla="*/ 2341600 h 2343129"/>
                <a:gd name="connsiteX7-1275" fmla="*/ 184124 w 773881"/>
                <a:gd name="connsiteY7-1276" fmla="*/ 1816138 h 2343129"/>
                <a:gd name="connsiteX8-1277" fmla="*/ 571474 w 773881"/>
                <a:gd name="connsiteY8-1278" fmla="*/ 1324013 h 2343129"/>
                <a:gd name="connsiteX9-1279" fmla="*/ 773880 w 773881"/>
                <a:gd name="connsiteY9-1280" fmla="*/ 1142243 h 2343129"/>
                <a:gd name="connsiteX10-1281" fmla="*/ 553218 w 773881"/>
                <a:gd name="connsiteY10-1282" fmla="*/ 986670 h 2343129"/>
                <a:gd name="connsiteX11-1283" fmla="*/ 176186 w 773881"/>
                <a:gd name="connsiteY11-1284" fmla="*/ 535025 h 2343129"/>
                <a:gd name="connsiteX12-1285" fmla="*/ 113480 w 773881"/>
                <a:gd name="connsiteY12-1286" fmla="*/ 38 h 2343129"/>
                <a:gd name="connsiteX13-1287" fmla="*/ 6324 w 773881"/>
                <a:gd name="connsiteY13-1288" fmla="*/ 38 h 2343129"/>
                <a:gd name="connsiteX0-1289" fmla="*/ 6324 w 773881"/>
                <a:gd name="connsiteY0-1290" fmla="*/ 38 h 2343129"/>
                <a:gd name="connsiteX1-1291" fmla="*/ 117449 w 773881"/>
                <a:gd name="connsiteY1-1292" fmla="*/ 606463 h 2343129"/>
                <a:gd name="connsiteX2-1293" fmla="*/ 575442 w 773881"/>
                <a:gd name="connsiteY2-1294" fmla="*/ 1074775 h 2343129"/>
                <a:gd name="connsiteX3-1295" fmla="*/ 579411 w 773881"/>
                <a:gd name="connsiteY3-1296" fmla="*/ 1260512 h 2343129"/>
                <a:gd name="connsiteX4-1297" fmla="*/ 184124 w 773881"/>
                <a:gd name="connsiteY4-1298" fmla="*/ 1626432 h 2343129"/>
                <a:gd name="connsiteX5-1299" fmla="*/ 9499 w 773881"/>
                <a:gd name="connsiteY5-1300" fmla="*/ 2336838 h 2343129"/>
                <a:gd name="connsiteX6-1301" fmla="*/ 113480 w 773881"/>
                <a:gd name="connsiteY6-1302" fmla="*/ 2341600 h 2343129"/>
                <a:gd name="connsiteX7-1303" fmla="*/ 184124 w 773881"/>
                <a:gd name="connsiteY7-1304" fmla="*/ 1816138 h 2343129"/>
                <a:gd name="connsiteX8-1305" fmla="*/ 571474 w 773881"/>
                <a:gd name="connsiteY8-1306" fmla="*/ 1324013 h 2343129"/>
                <a:gd name="connsiteX9-1307" fmla="*/ 773880 w 773881"/>
                <a:gd name="connsiteY9-1308" fmla="*/ 1142243 h 2343129"/>
                <a:gd name="connsiteX10-1309" fmla="*/ 550837 w 773881"/>
                <a:gd name="connsiteY10-1310" fmla="*/ 986670 h 2343129"/>
                <a:gd name="connsiteX11-1311" fmla="*/ 176186 w 773881"/>
                <a:gd name="connsiteY11-1312" fmla="*/ 535025 h 2343129"/>
                <a:gd name="connsiteX12-1313" fmla="*/ 113480 w 773881"/>
                <a:gd name="connsiteY12-1314" fmla="*/ 38 h 2343129"/>
                <a:gd name="connsiteX13-1315" fmla="*/ 6324 w 773881"/>
                <a:gd name="connsiteY13-1316" fmla="*/ 38 h 2343129"/>
                <a:gd name="connsiteX0-1317" fmla="*/ 6324 w 773881"/>
                <a:gd name="connsiteY0-1318" fmla="*/ 38 h 2343129"/>
                <a:gd name="connsiteX1-1319" fmla="*/ 117449 w 773881"/>
                <a:gd name="connsiteY1-1320" fmla="*/ 606463 h 2343129"/>
                <a:gd name="connsiteX2-1321" fmla="*/ 575442 w 773881"/>
                <a:gd name="connsiteY2-1322" fmla="*/ 1074775 h 2343129"/>
                <a:gd name="connsiteX3-1323" fmla="*/ 579411 w 773881"/>
                <a:gd name="connsiteY3-1324" fmla="*/ 1260512 h 2343129"/>
                <a:gd name="connsiteX4-1325" fmla="*/ 184124 w 773881"/>
                <a:gd name="connsiteY4-1326" fmla="*/ 1626432 h 2343129"/>
                <a:gd name="connsiteX5-1327" fmla="*/ 9499 w 773881"/>
                <a:gd name="connsiteY5-1328" fmla="*/ 2336838 h 2343129"/>
                <a:gd name="connsiteX6-1329" fmla="*/ 113480 w 773881"/>
                <a:gd name="connsiteY6-1330" fmla="*/ 2341600 h 2343129"/>
                <a:gd name="connsiteX7-1331" fmla="*/ 184124 w 773881"/>
                <a:gd name="connsiteY7-1332" fmla="*/ 1816138 h 2343129"/>
                <a:gd name="connsiteX8-1333" fmla="*/ 571474 w 773881"/>
                <a:gd name="connsiteY8-1334" fmla="*/ 1324013 h 2343129"/>
                <a:gd name="connsiteX9-1335" fmla="*/ 773880 w 773881"/>
                <a:gd name="connsiteY9-1336" fmla="*/ 1142243 h 2343129"/>
                <a:gd name="connsiteX10-1337" fmla="*/ 550837 w 773881"/>
                <a:gd name="connsiteY10-1338" fmla="*/ 986670 h 2343129"/>
                <a:gd name="connsiteX11-1339" fmla="*/ 176186 w 773881"/>
                <a:gd name="connsiteY11-1340" fmla="*/ 535025 h 2343129"/>
                <a:gd name="connsiteX12-1341" fmla="*/ 113480 w 773881"/>
                <a:gd name="connsiteY12-1342" fmla="*/ 38 h 2343129"/>
                <a:gd name="connsiteX13-1343" fmla="*/ 6324 w 773881"/>
                <a:gd name="connsiteY13-1344" fmla="*/ 38 h 2343129"/>
                <a:gd name="connsiteX0-1345" fmla="*/ 6324 w 773881"/>
                <a:gd name="connsiteY0-1346" fmla="*/ 38 h 2343129"/>
                <a:gd name="connsiteX1-1347" fmla="*/ 117449 w 773881"/>
                <a:gd name="connsiteY1-1348" fmla="*/ 606463 h 2343129"/>
                <a:gd name="connsiteX2-1349" fmla="*/ 575442 w 773881"/>
                <a:gd name="connsiteY2-1350" fmla="*/ 1074775 h 2343129"/>
                <a:gd name="connsiteX3-1351" fmla="*/ 579411 w 773881"/>
                <a:gd name="connsiteY3-1352" fmla="*/ 1260512 h 2343129"/>
                <a:gd name="connsiteX4-1353" fmla="*/ 184124 w 773881"/>
                <a:gd name="connsiteY4-1354" fmla="*/ 1626432 h 2343129"/>
                <a:gd name="connsiteX5-1355" fmla="*/ 9499 w 773881"/>
                <a:gd name="connsiteY5-1356" fmla="*/ 2336838 h 2343129"/>
                <a:gd name="connsiteX6-1357" fmla="*/ 113480 w 773881"/>
                <a:gd name="connsiteY6-1358" fmla="*/ 2341600 h 2343129"/>
                <a:gd name="connsiteX7-1359" fmla="*/ 184124 w 773881"/>
                <a:gd name="connsiteY7-1360" fmla="*/ 1816138 h 2343129"/>
                <a:gd name="connsiteX8-1361" fmla="*/ 571474 w 773881"/>
                <a:gd name="connsiteY8-1362" fmla="*/ 1324013 h 2343129"/>
                <a:gd name="connsiteX9-1363" fmla="*/ 773880 w 773881"/>
                <a:gd name="connsiteY9-1364" fmla="*/ 1142243 h 2343129"/>
                <a:gd name="connsiteX10-1365" fmla="*/ 550837 w 773881"/>
                <a:gd name="connsiteY10-1366" fmla="*/ 986670 h 2343129"/>
                <a:gd name="connsiteX11-1367" fmla="*/ 176186 w 773881"/>
                <a:gd name="connsiteY11-1368" fmla="*/ 535025 h 2343129"/>
                <a:gd name="connsiteX12-1369" fmla="*/ 113480 w 773881"/>
                <a:gd name="connsiteY12-1370" fmla="*/ 38 h 2343129"/>
                <a:gd name="connsiteX13-1371" fmla="*/ 6324 w 773881"/>
                <a:gd name="connsiteY13-1372" fmla="*/ 38 h 2343129"/>
                <a:gd name="connsiteX0-1373" fmla="*/ 6324 w 690539"/>
                <a:gd name="connsiteY0-1374" fmla="*/ 38 h 2343129"/>
                <a:gd name="connsiteX1-1375" fmla="*/ 117449 w 690539"/>
                <a:gd name="connsiteY1-1376" fmla="*/ 606463 h 2343129"/>
                <a:gd name="connsiteX2-1377" fmla="*/ 575442 w 690539"/>
                <a:gd name="connsiteY2-1378" fmla="*/ 1074775 h 2343129"/>
                <a:gd name="connsiteX3-1379" fmla="*/ 579411 w 690539"/>
                <a:gd name="connsiteY3-1380" fmla="*/ 1260512 h 2343129"/>
                <a:gd name="connsiteX4-1381" fmla="*/ 184124 w 690539"/>
                <a:gd name="connsiteY4-1382" fmla="*/ 1626432 h 2343129"/>
                <a:gd name="connsiteX5-1383" fmla="*/ 9499 w 690539"/>
                <a:gd name="connsiteY5-1384" fmla="*/ 2336838 h 2343129"/>
                <a:gd name="connsiteX6-1385" fmla="*/ 113480 w 690539"/>
                <a:gd name="connsiteY6-1386" fmla="*/ 2341600 h 2343129"/>
                <a:gd name="connsiteX7-1387" fmla="*/ 184124 w 690539"/>
                <a:gd name="connsiteY7-1388" fmla="*/ 1816138 h 2343129"/>
                <a:gd name="connsiteX8-1389" fmla="*/ 571474 w 690539"/>
                <a:gd name="connsiteY8-1390" fmla="*/ 1324013 h 2343129"/>
                <a:gd name="connsiteX9-1391" fmla="*/ 690536 w 690539"/>
                <a:gd name="connsiteY9-1392" fmla="*/ 1144624 h 2343129"/>
                <a:gd name="connsiteX10-1393" fmla="*/ 550837 w 690539"/>
                <a:gd name="connsiteY10-1394" fmla="*/ 986670 h 2343129"/>
                <a:gd name="connsiteX11-1395" fmla="*/ 176186 w 690539"/>
                <a:gd name="connsiteY11-1396" fmla="*/ 535025 h 2343129"/>
                <a:gd name="connsiteX12-1397" fmla="*/ 113480 w 690539"/>
                <a:gd name="connsiteY12-1398" fmla="*/ 38 h 2343129"/>
                <a:gd name="connsiteX13-1399" fmla="*/ 6324 w 690539"/>
                <a:gd name="connsiteY13-1400" fmla="*/ 38 h 2343129"/>
                <a:gd name="connsiteX0-1401" fmla="*/ 6324 w 690541"/>
                <a:gd name="connsiteY0-1402" fmla="*/ 38 h 2343129"/>
                <a:gd name="connsiteX1-1403" fmla="*/ 117449 w 690541"/>
                <a:gd name="connsiteY1-1404" fmla="*/ 606463 h 2343129"/>
                <a:gd name="connsiteX2-1405" fmla="*/ 575442 w 690541"/>
                <a:gd name="connsiteY2-1406" fmla="*/ 1074775 h 2343129"/>
                <a:gd name="connsiteX3-1407" fmla="*/ 579411 w 690541"/>
                <a:gd name="connsiteY3-1408" fmla="*/ 1260512 h 2343129"/>
                <a:gd name="connsiteX4-1409" fmla="*/ 184124 w 690541"/>
                <a:gd name="connsiteY4-1410" fmla="*/ 1626432 h 2343129"/>
                <a:gd name="connsiteX5-1411" fmla="*/ 9499 w 690541"/>
                <a:gd name="connsiteY5-1412" fmla="*/ 2336838 h 2343129"/>
                <a:gd name="connsiteX6-1413" fmla="*/ 113480 w 690541"/>
                <a:gd name="connsiteY6-1414" fmla="*/ 2341600 h 2343129"/>
                <a:gd name="connsiteX7-1415" fmla="*/ 184124 w 690541"/>
                <a:gd name="connsiteY7-1416" fmla="*/ 1816138 h 2343129"/>
                <a:gd name="connsiteX8-1417" fmla="*/ 571474 w 690541"/>
                <a:gd name="connsiteY8-1418" fmla="*/ 1324013 h 2343129"/>
                <a:gd name="connsiteX9-1419" fmla="*/ 690536 w 690541"/>
                <a:gd name="connsiteY9-1420" fmla="*/ 1144624 h 2343129"/>
                <a:gd name="connsiteX10-1421" fmla="*/ 550837 w 690541"/>
                <a:gd name="connsiteY10-1422" fmla="*/ 986670 h 2343129"/>
                <a:gd name="connsiteX11-1423" fmla="*/ 176186 w 690541"/>
                <a:gd name="connsiteY11-1424" fmla="*/ 535025 h 2343129"/>
                <a:gd name="connsiteX12-1425" fmla="*/ 113480 w 690541"/>
                <a:gd name="connsiteY12-1426" fmla="*/ 38 h 2343129"/>
                <a:gd name="connsiteX13-1427" fmla="*/ 6324 w 690541"/>
                <a:gd name="connsiteY13-1428" fmla="*/ 38 h 2343129"/>
                <a:gd name="connsiteX0-1429" fmla="*/ 6324 w 690541"/>
                <a:gd name="connsiteY0-1430" fmla="*/ 38 h 2343129"/>
                <a:gd name="connsiteX1-1431" fmla="*/ 117449 w 690541"/>
                <a:gd name="connsiteY1-1432" fmla="*/ 606463 h 2343129"/>
                <a:gd name="connsiteX2-1433" fmla="*/ 575442 w 690541"/>
                <a:gd name="connsiteY2-1434" fmla="*/ 1074775 h 2343129"/>
                <a:gd name="connsiteX3-1435" fmla="*/ 579411 w 690541"/>
                <a:gd name="connsiteY3-1436" fmla="*/ 1260512 h 2343129"/>
                <a:gd name="connsiteX4-1437" fmla="*/ 184124 w 690541"/>
                <a:gd name="connsiteY4-1438" fmla="*/ 1626432 h 2343129"/>
                <a:gd name="connsiteX5-1439" fmla="*/ 9499 w 690541"/>
                <a:gd name="connsiteY5-1440" fmla="*/ 2336838 h 2343129"/>
                <a:gd name="connsiteX6-1441" fmla="*/ 113480 w 690541"/>
                <a:gd name="connsiteY6-1442" fmla="*/ 2341600 h 2343129"/>
                <a:gd name="connsiteX7-1443" fmla="*/ 184124 w 690541"/>
                <a:gd name="connsiteY7-1444" fmla="*/ 1816138 h 2343129"/>
                <a:gd name="connsiteX8-1445" fmla="*/ 502418 w 690541"/>
                <a:gd name="connsiteY8-1446" fmla="*/ 1388307 h 2343129"/>
                <a:gd name="connsiteX9-1447" fmla="*/ 690536 w 690541"/>
                <a:gd name="connsiteY9-1448" fmla="*/ 1144624 h 2343129"/>
                <a:gd name="connsiteX10-1449" fmla="*/ 550837 w 690541"/>
                <a:gd name="connsiteY10-1450" fmla="*/ 986670 h 2343129"/>
                <a:gd name="connsiteX11-1451" fmla="*/ 176186 w 690541"/>
                <a:gd name="connsiteY11-1452" fmla="*/ 535025 h 2343129"/>
                <a:gd name="connsiteX12-1453" fmla="*/ 113480 w 690541"/>
                <a:gd name="connsiteY12-1454" fmla="*/ 38 h 2343129"/>
                <a:gd name="connsiteX13-1455" fmla="*/ 6324 w 690541"/>
                <a:gd name="connsiteY13-1456" fmla="*/ 38 h 2343129"/>
                <a:gd name="connsiteX0-1457" fmla="*/ 6324 w 690541"/>
                <a:gd name="connsiteY0-1458" fmla="*/ 38 h 2343129"/>
                <a:gd name="connsiteX1-1459" fmla="*/ 117449 w 690541"/>
                <a:gd name="connsiteY1-1460" fmla="*/ 606463 h 2343129"/>
                <a:gd name="connsiteX2-1461" fmla="*/ 575442 w 690541"/>
                <a:gd name="connsiteY2-1462" fmla="*/ 1074775 h 2343129"/>
                <a:gd name="connsiteX3-1463" fmla="*/ 579411 w 690541"/>
                <a:gd name="connsiteY3-1464" fmla="*/ 1260512 h 2343129"/>
                <a:gd name="connsiteX4-1465" fmla="*/ 184124 w 690541"/>
                <a:gd name="connsiteY4-1466" fmla="*/ 1626432 h 2343129"/>
                <a:gd name="connsiteX5-1467" fmla="*/ 9499 w 690541"/>
                <a:gd name="connsiteY5-1468" fmla="*/ 2336838 h 2343129"/>
                <a:gd name="connsiteX6-1469" fmla="*/ 113480 w 690541"/>
                <a:gd name="connsiteY6-1470" fmla="*/ 2341600 h 2343129"/>
                <a:gd name="connsiteX7-1471" fmla="*/ 184124 w 690541"/>
                <a:gd name="connsiteY7-1472" fmla="*/ 1816138 h 2343129"/>
                <a:gd name="connsiteX8-1473" fmla="*/ 502418 w 690541"/>
                <a:gd name="connsiteY8-1474" fmla="*/ 1388307 h 2343129"/>
                <a:gd name="connsiteX9-1475" fmla="*/ 690536 w 690541"/>
                <a:gd name="connsiteY9-1476" fmla="*/ 1144624 h 2343129"/>
                <a:gd name="connsiteX10-1477" fmla="*/ 550837 w 690541"/>
                <a:gd name="connsiteY10-1478" fmla="*/ 986670 h 2343129"/>
                <a:gd name="connsiteX11-1479" fmla="*/ 176186 w 690541"/>
                <a:gd name="connsiteY11-1480" fmla="*/ 535025 h 2343129"/>
                <a:gd name="connsiteX12-1481" fmla="*/ 113480 w 690541"/>
                <a:gd name="connsiteY12-1482" fmla="*/ 38 h 2343129"/>
                <a:gd name="connsiteX13-1483" fmla="*/ 6324 w 690541"/>
                <a:gd name="connsiteY13-1484" fmla="*/ 38 h 2343129"/>
                <a:gd name="connsiteX0-1485" fmla="*/ 6324 w 690541"/>
                <a:gd name="connsiteY0-1486" fmla="*/ 38 h 2343129"/>
                <a:gd name="connsiteX1-1487" fmla="*/ 117449 w 690541"/>
                <a:gd name="connsiteY1-1488" fmla="*/ 606463 h 2343129"/>
                <a:gd name="connsiteX2-1489" fmla="*/ 575442 w 690541"/>
                <a:gd name="connsiteY2-1490" fmla="*/ 1074775 h 2343129"/>
                <a:gd name="connsiteX3-1491" fmla="*/ 579411 w 690541"/>
                <a:gd name="connsiteY3-1492" fmla="*/ 1260512 h 2343129"/>
                <a:gd name="connsiteX4-1493" fmla="*/ 184124 w 690541"/>
                <a:gd name="connsiteY4-1494" fmla="*/ 1626432 h 2343129"/>
                <a:gd name="connsiteX5-1495" fmla="*/ 9499 w 690541"/>
                <a:gd name="connsiteY5-1496" fmla="*/ 2336838 h 2343129"/>
                <a:gd name="connsiteX6-1497" fmla="*/ 113480 w 690541"/>
                <a:gd name="connsiteY6-1498" fmla="*/ 2341600 h 2343129"/>
                <a:gd name="connsiteX7-1499" fmla="*/ 184124 w 690541"/>
                <a:gd name="connsiteY7-1500" fmla="*/ 1816138 h 2343129"/>
                <a:gd name="connsiteX8-1501" fmla="*/ 502418 w 690541"/>
                <a:gd name="connsiteY8-1502" fmla="*/ 1388307 h 2343129"/>
                <a:gd name="connsiteX9-1503" fmla="*/ 690536 w 690541"/>
                <a:gd name="connsiteY9-1504" fmla="*/ 1144624 h 2343129"/>
                <a:gd name="connsiteX10-1505" fmla="*/ 550837 w 690541"/>
                <a:gd name="connsiteY10-1506" fmla="*/ 986670 h 2343129"/>
                <a:gd name="connsiteX11-1507" fmla="*/ 176186 w 690541"/>
                <a:gd name="connsiteY11-1508" fmla="*/ 535025 h 2343129"/>
                <a:gd name="connsiteX12-1509" fmla="*/ 113480 w 690541"/>
                <a:gd name="connsiteY12-1510" fmla="*/ 38 h 2343129"/>
                <a:gd name="connsiteX13-1511" fmla="*/ 6324 w 690541"/>
                <a:gd name="connsiteY13-1512" fmla="*/ 38 h 2343129"/>
                <a:gd name="connsiteX0-1513" fmla="*/ 6324 w 690541"/>
                <a:gd name="connsiteY0-1514" fmla="*/ 38 h 2343129"/>
                <a:gd name="connsiteX1-1515" fmla="*/ 117449 w 690541"/>
                <a:gd name="connsiteY1-1516" fmla="*/ 606463 h 2343129"/>
                <a:gd name="connsiteX2-1517" fmla="*/ 575442 w 690541"/>
                <a:gd name="connsiteY2-1518" fmla="*/ 1074775 h 2343129"/>
                <a:gd name="connsiteX3-1519" fmla="*/ 579411 w 690541"/>
                <a:gd name="connsiteY3-1520" fmla="*/ 1260512 h 2343129"/>
                <a:gd name="connsiteX4-1521" fmla="*/ 184124 w 690541"/>
                <a:gd name="connsiteY4-1522" fmla="*/ 1626432 h 2343129"/>
                <a:gd name="connsiteX5-1523" fmla="*/ 9499 w 690541"/>
                <a:gd name="connsiteY5-1524" fmla="*/ 2336838 h 2343129"/>
                <a:gd name="connsiteX6-1525" fmla="*/ 113480 w 690541"/>
                <a:gd name="connsiteY6-1526" fmla="*/ 2341600 h 2343129"/>
                <a:gd name="connsiteX7-1527" fmla="*/ 184124 w 690541"/>
                <a:gd name="connsiteY7-1528" fmla="*/ 1816138 h 2343129"/>
                <a:gd name="connsiteX8-1529" fmla="*/ 502418 w 690541"/>
                <a:gd name="connsiteY8-1530" fmla="*/ 1388307 h 2343129"/>
                <a:gd name="connsiteX9-1531" fmla="*/ 690536 w 690541"/>
                <a:gd name="connsiteY9-1532" fmla="*/ 1144624 h 2343129"/>
                <a:gd name="connsiteX10-1533" fmla="*/ 550837 w 690541"/>
                <a:gd name="connsiteY10-1534" fmla="*/ 986670 h 2343129"/>
                <a:gd name="connsiteX11-1535" fmla="*/ 176186 w 690541"/>
                <a:gd name="connsiteY11-1536" fmla="*/ 535025 h 2343129"/>
                <a:gd name="connsiteX12-1537" fmla="*/ 113480 w 690541"/>
                <a:gd name="connsiteY12-1538" fmla="*/ 38 h 2343129"/>
                <a:gd name="connsiteX13-1539" fmla="*/ 6324 w 690541"/>
                <a:gd name="connsiteY13-1540" fmla="*/ 38 h 2343129"/>
                <a:gd name="connsiteX0-1541" fmla="*/ 6324 w 690541"/>
                <a:gd name="connsiteY0-1542" fmla="*/ 38 h 2343129"/>
                <a:gd name="connsiteX1-1543" fmla="*/ 117449 w 690541"/>
                <a:gd name="connsiteY1-1544" fmla="*/ 606463 h 2343129"/>
                <a:gd name="connsiteX2-1545" fmla="*/ 575442 w 690541"/>
                <a:gd name="connsiteY2-1546" fmla="*/ 1074775 h 2343129"/>
                <a:gd name="connsiteX3-1547" fmla="*/ 579411 w 690541"/>
                <a:gd name="connsiteY3-1548" fmla="*/ 1260512 h 2343129"/>
                <a:gd name="connsiteX4-1549" fmla="*/ 184124 w 690541"/>
                <a:gd name="connsiteY4-1550" fmla="*/ 1626432 h 2343129"/>
                <a:gd name="connsiteX5-1551" fmla="*/ 9499 w 690541"/>
                <a:gd name="connsiteY5-1552" fmla="*/ 2336838 h 2343129"/>
                <a:gd name="connsiteX6-1553" fmla="*/ 113480 w 690541"/>
                <a:gd name="connsiteY6-1554" fmla="*/ 2341600 h 2343129"/>
                <a:gd name="connsiteX7-1555" fmla="*/ 148405 w 690541"/>
                <a:gd name="connsiteY7-1556" fmla="*/ 1806613 h 2343129"/>
                <a:gd name="connsiteX8-1557" fmla="*/ 502418 w 690541"/>
                <a:gd name="connsiteY8-1558" fmla="*/ 1388307 h 2343129"/>
                <a:gd name="connsiteX9-1559" fmla="*/ 690536 w 690541"/>
                <a:gd name="connsiteY9-1560" fmla="*/ 1144624 h 2343129"/>
                <a:gd name="connsiteX10-1561" fmla="*/ 550837 w 690541"/>
                <a:gd name="connsiteY10-1562" fmla="*/ 986670 h 2343129"/>
                <a:gd name="connsiteX11-1563" fmla="*/ 176186 w 690541"/>
                <a:gd name="connsiteY11-1564" fmla="*/ 535025 h 2343129"/>
                <a:gd name="connsiteX12-1565" fmla="*/ 113480 w 690541"/>
                <a:gd name="connsiteY12-1566" fmla="*/ 38 h 2343129"/>
                <a:gd name="connsiteX13-1567" fmla="*/ 6324 w 690541"/>
                <a:gd name="connsiteY13-1568" fmla="*/ 38 h 2343129"/>
                <a:gd name="connsiteX0-1569" fmla="*/ 6324 w 690541"/>
                <a:gd name="connsiteY0-1570" fmla="*/ 38 h 2343129"/>
                <a:gd name="connsiteX1-1571" fmla="*/ 117449 w 690541"/>
                <a:gd name="connsiteY1-1572" fmla="*/ 606463 h 2343129"/>
                <a:gd name="connsiteX2-1573" fmla="*/ 575442 w 690541"/>
                <a:gd name="connsiteY2-1574" fmla="*/ 1074775 h 2343129"/>
                <a:gd name="connsiteX3-1575" fmla="*/ 579411 w 690541"/>
                <a:gd name="connsiteY3-1576" fmla="*/ 1260512 h 2343129"/>
                <a:gd name="connsiteX4-1577" fmla="*/ 184124 w 690541"/>
                <a:gd name="connsiteY4-1578" fmla="*/ 1626432 h 2343129"/>
                <a:gd name="connsiteX5-1579" fmla="*/ 9499 w 690541"/>
                <a:gd name="connsiteY5-1580" fmla="*/ 2336838 h 2343129"/>
                <a:gd name="connsiteX6-1581" fmla="*/ 113480 w 690541"/>
                <a:gd name="connsiteY6-1582" fmla="*/ 2341600 h 2343129"/>
                <a:gd name="connsiteX7-1583" fmla="*/ 174599 w 690541"/>
                <a:gd name="connsiteY7-1584" fmla="*/ 1813757 h 2343129"/>
                <a:gd name="connsiteX8-1585" fmla="*/ 502418 w 690541"/>
                <a:gd name="connsiteY8-1586" fmla="*/ 1388307 h 2343129"/>
                <a:gd name="connsiteX9-1587" fmla="*/ 690536 w 690541"/>
                <a:gd name="connsiteY9-1588" fmla="*/ 1144624 h 2343129"/>
                <a:gd name="connsiteX10-1589" fmla="*/ 550837 w 690541"/>
                <a:gd name="connsiteY10-1590" fmla="*/ 986670 h 2343129"/>
                <a:gd name="connsiteX11-1591" fmla="*/ 176186 w 690541"/>
                <a:gd name="connsiteY11-1592" fmla="*/ 535025 h 2343129"/>
                <a:gd name="connsiteX12-1593" fmla="*/ 113480 w 690541"/>
                <a:gd name="connsiteY12-1594" fmla="*/ 38 h 2343129"/>
                <a:gd name="connsiteX13-1595" fmla="*/ 6324 w 690541"/>
                <a:gd name="connsiteY13-1596" fmla="*/ 38 h 2343129"/>
                <a:gd name="connsiteX0-1597" fmla="*/ 6324 w 690541"/>
                <a:gd name="connsiteY0-1598" fmla="*/ 38 h 2343129"/>
                <a:gd name="connsiteX1-1599" fmla="*/ 117449 w 690541"/>
                <a:gd name="connsiteY1-1600" fmla="*/ 606463 h 2343129"/>
                <a:gd name="connsiteX2-1601" fmla="*/ 575442 w 690541"/>
                <a:gd name="connsiteY2-1602" fmla="*/ 1074775 h 2343129"/>
                <a:gd name="connsiteX3-1603" fmla="*/ 579411 w 690541"/>
                <a:gd name="connsiteY3-1604" fmla="*/ 1260512 h 2343129"/>
                <a:gd name="connsiteX4-1605" fmla="*/ 184124 w 690541"/>
                <a:gd name="connsiteY4-1606" fmla="*/ 1626432 h 2343129"/>
                <a:gd name="connsiteX5-1607" fmla="*/ 9499 w 690541"/>
                <a:gd name="connsiteY5-1608" fmla="*/ 2336838 h 2343129"/>
                <a:gd name="connsiteX6-1609" fmla="*/ 113480 w 690541"/>
                <a:gd name="connsiteY6-1610" fmla="*/ 2341600 h 2343129"/>
                <a:gd name="connsiteX7-1611" fmla="*/ 174599 w 690541"/>
                <a:gd name="connsiteY7-1612" fmla="*/ 1813757 h 2343129"/>
                <a:gd name="connsiteX8-1613" fmla="*/ 502418 w 690541"/>
                <a:gd name="connsiteY8-1614" fmla="*/ 1388307 h 2343129"/>
                <a:gd name="connsiteX9-1615" fmla="*/ 690536 w 690541"/>
                <a:gd name="connsiteY9-1616" fmla="*/ 1144624 h 2343129"/>
                <a:gd name="connsiteX10-1617" fmla="*/ 550837 w 690541"/>
                <a:gd name="connsiteY10-1618" fmla="*/ 986670 h 2343129"/>
                <a:gd name="connsiteX11-1619" fmla="*/ 176186 w 690541"/>
                <a:gd name="connsiteY11-1620" fmla="*/ 535025 h 2343129"/>
                <a:gd name="connsiteX12-1621" fmla="*/ 113480 w 690541"/>
                <a:gd name="connsiteY12-1622" fmla="*/ 38 h 2343129"/>
                <a:gd name="connsiteX13-1623" fmla="*/ 6324 w 690541"/>
                <a:gd name="connsiteY13-1624" fmla="*/ 38 h 2343129"/>
                <a:gd name="connsiteX0-1625" fmla="*/ 6324 w 690541"/>
                <a:gd name="connsiteY0-1626" fmla="*/ 38 h 2343129"/>
                <a:gd name="connsiteX1-1627" fmla="*/ 117449 w 690541"/>
                <a:gd name="connsiteY1-1628" fmla="*/ 606463 h 2343129"/>
                <a:gd name="connsiteX2-1629" fmla="*/ 575442 w 690541"/>
                <a:gd name="connsiteY2-1630" fmla="*/ 1074775 h 2343129"/>
                <a:gd name="connsiteX3-1631" fmla="*/ 579411 w 690541"/>
                <a:gd name="connsiteY3-1632" fmla="*/ 1260512 h 2343129"/>
                <a:gd name="connsiteX4-1633" fmla="*/ 184124 w 690541"/>
                <a:gd name="connsiteY4-1634" fmla="*/ 1626432 h 2343129"/>
                <a:gd name="connsiteX5-1635" fmla="*/ 9499 w 690541"/>
                <a:gd name="connsiteY5-1636" fmla="*/ 2336838 h 2343129"/>
                <a:gd name="connsiteX6-1637" fmla="*/ 113480 w 690541"/>
                <a:gd name="connsiteY6-1638" fmla="*/ 2341600 h 2343129"/>
                <a:gd name="connsiteX7-1639" fmla="*/ 174599 w 690541"/>
                <a:gd name="connsiteY7-1640" fmla="*/ 1813757 h 2343129"/>
                <a:gd name="connsiteX8-1641" fmla="*/ 502418 w 690541"/>
                <a:gd name="connsiteY8-1642" fmla="*/ 1388307 h 2343129"/>
                <a:gd name="connsiteX9-1643" fmla="*/ 690536 w 690541"/>
                <a:gd name="connsiteY9-1644" fmla="*/ 1144624 h 2343129"/>
                <a:gd name="connsiteX10-1645" fmla="*/ 550837 w 690541"/>
                <a:gd name="connsiteY10-1646" fmla="*/ 986670 h 2343129"/>
                <a:gd name="connsiteX11-1647" fmla="*/ 176186 w 690541"/>
                <a:gd name="connsiteY11-1648" fmla="*/ 535025 h 2343129"/>
                <a:gd name="connsiteX12-1649" fmla="*/ 113480 w 690541"/>
                <a:gd name="connsiteY12-1650" fmla="*/ 38 h 2343129"/>
                <a:gd name="connsiteX13-1651" fmla="*/ 6324 w 690541"/>
                <a:gd name="connsiteY13-1652" fmla="*/ 38 h 2343129"/>
                <a:gd name="connsiteX0-1653" fmla="*/ 6324 w 690541"/>
                <a:gd name="connsiteY0-1654" fmla="*/ 38 h 2343129"/>
                <a:gd name="connsiteX1-1655" fmla="*/ 117449 w 690541"/>
                <a:gd name="connsiteY1-1656" fmla="*/ 606463 h 2343129"/>
                <a:gd name="connsiteX2-1657" fmla="*/ 575442 w 690541"/>
                <a:gd name="connsiteY2-1658" fmla="*/ 1074775 h 2343129"/>
                <a:gd name="connsiteX3-1659" fmla="*/ 579411 w 690541"/>
                <a:gd name="connsiteY3-1660" fmla="*/ 1260512 h 2343129"/>
                <a:gd name="connsiteX4-1661" fmla="*/ 184124 w 690541"/>
                <a:gd name="connsiteY4-1662" fmla="*/ 1626432 h 2343129"/>
                <a:gd name="connsiteX5-1663" fmla="*/ 9499 w 690541"/>
                <a:gd name="connsiteY5-1664" fmla="*/ 2336838 h 2343129"/>
                <a:gd name="connsiteX6-1665" fmla="*/ 113480 w 690541"/>
                <a:gd name="connsiteY6-1666" fmla="*/ 2341600 h 2343129"/>
                <a:gd name="connsiteX7-1667" fmla="*/ 174599 w 690541"/>
                <a:gd name="connsiteY7-1668" fmla="*/ 1813757 h 2343129"/>
                <a:gd name="connsiteX8-1669" fmla="*/ 502418 w 690541"/>
                <a:gd name="connsiteY8-1670" fmla="*/ 1388307 h 2343129"/>
                <a:gd name="connsiteX9-1671" fmla="*/ 690536 w 690541"/>
                <a:gd name="connsiteY9-1672" fmla="*/ 1144624 h 2343129"/>
                <a:gd name="connsiteX10-1673" fmla="*/ 550837 w 690541"/>
                <a:gd name="connsiteY10-1674" fmla="*/ 986670 h 2343129"/>
                <a:gd name="connsiteX11-1675" fmla="*/ 176186 w 690541"/>
                <a:gd name="connsiteY11-1676" fmla="*/ 535025 h 2343129"/>
                <a:gd name="connsiteX12-1677" fmla="*/ 113480 w 690541"/>
                <a:gd name="connsiteY12-1678" fmla="*/ 38 h 2343129"/>
                <a:gd name="connsiteX13-1679" fmla="*/ 6324 w 690541"/>
                <a:gd name="connsiteY13-1680" fmla="*/ 38 h 2343129"/>
                <a:gd name="connsiteX0-1681" fmla="*/ 6324 w 690541"/>
                <a:gd name="connsiteY0-1682" fmla="*/ 38 h 2343129"/>
                <a:gd name="connsiteX1-1683" fmla="*/ 117449 w 690541"/>
                <a:gd name="connsiteY1-1684" fmla="*/ 606463 h 2343129"/>
                <a:gd name="connsiteX2-1685" fmla="*/ 575442 w 690541"/>
                <a:gd name="connsiteY2-1686" fmla="*/ 1074775 h 2343129"/>
                <a:gd name="connsiteX3-1687" fmla="*/ 579411 w 690541"/>
                <a:gd name="connsiteY3-1688" fmla="*/ 1260512 h 2343129"/>
                <a:gd name="connsiteX4-1689" fmla="*/ 184124 w 690541"/>
                <a:gd name="connsiteY4-1690" fmla="*/ 1626432 h 2343129"/>
                <a:gd name="connsiteX5-1691" fmla="*/ 9499 w 690541"/>
                <a:gd name="connsiteY5-1692" fmla="*/ 2336838 h 2343129"/>
                <a:gd name="connsiteX6-1693" fmla="*/ 113480 w 690541"/>
                <a:gd name="connsiteY6-1694" fmla="*/ 2341600 h 2343129"/>
                <a:gd name="connsiteX7-1695" fmla="*/ 174599 w 690541"/>
                <a:gd name="connsiteY7-1696" fmla="*/ 1813757 h 2343129"/>
                <a:gd name="connsiteX8-1697" fmla="*/ 502418 w 690541"/>
                <a:gd name="connsiteY8-1698" fmla="*/ 1388307 h 2343129"/>
                <a:gd name="connsiteX9-1699" fmla="*/ 690536 w 690541"/>
                <a:gd name="connsiteY9-1700" fmla="*/ 1144624 h 2343129"/>
                <a:gd name="connsiteX10-1701" fmla="*/ 550837 w 690541"/>
                <a:gd name="connsiteY10-1702" fmla="*/ 986670 h 2343129"/>
                <a:gd name="connsiteX11-1703" fmla="*/ 176186 w 690541"/>
                <a:gd name="connsiteY11-1704" fmla="*/ 535025 h 2343129"/>
                <a:gd name="connsiteX12-1705" fmla="*/ 113480 w 690541"/>
                <a:gd name="connsiteY12-1706" fmla="*/ 38 h 2343129"/>
                <a:gd name="connsiteX13-1707" fmla="*/ 6324 w 690541"/>
                <a:gd name="connsiteY13-1708" fmla="*/ 38 h 2343129"/>
                <a:gd name="connsiteX0-1709" fmla="*/ 6324 w 690541"/>
                <a:gd name="connsiteY0-1710" fmla="*/ 38 h 2343129"/>
                <a:gd name="connsiteX1-1711" fmla="*/ 117449 w 690541"/>
                <a:gd name="connsiteY1-1712" fmla="*/ 606463 h 2343129"/>
                <a:gd name="connsiteX2-1713" fmla="*/ 575442 w 690541"/>
                <a:gd name="connsiteY2-1714" fmla="*/ 1074775 h 2343129"/>
                <a:gd name="connsiteX3-1715" fmla="*/ 579411 w 690541"/>
                <a:gd name="connsiteY3-1716" fmla="*/ 1260512 h 2343129"/>
                <a:gd name="connsiteX4-1717" fmla="*/ 184124 w 690541"/>
                <a:gd name="connsiteY4-1718" fmla="*/ 1626432 h 2343129"/>
                <a:gd name="connsiteX5-1719" fmla="*/ 9499 w 690541"/>
                <a:gd name="connsiteY5-1720" fmla="*/ 2336838 h 2343129"/>
                <a:gd name="connsiteX6-1721" fmla="*/ 113480 w 690541"/>
                <a:gd name="connsiteY6-1722" fmla="*/ 2341600 h 2343129"/>
                <a:gd name="connsiteX7-1723" fmla="*/ 174599 w 690541"/>
                <a:gd name="connsiteY7-1724" fmla="*/ 1813757 h 2343129"/>
                <a:gd name="connsiteX8-1725" fmla="*/ 511943 w 690541"/>
                <a:gd name="connsiteY8-1726" fmla="*/ 1343063 h 2343129"/>
                <a:gd name="connsiteX9-1727" fmla="*/ 690536 w 690541"/>
                <a:gd name="connsiteY9-1728" fmla="*/ 1144624 h 2343129"/>
                <a:gd name="connsiteX10-1729" fmla="*/ 550837 w 690541"/>
                <a:gd name="connsiteY10-1730" fmla="*/ 986670 h 2343129"/>
                <a:gd name="connsiteX11-1731" fmla="*/ 176186 w 690541"/>
                <a:gd name="connsiteY11-1732" fmla="*/ 535025 h 2343129"/>
                <a:gd name="connsiteX12-1733" fmla="*/ 113480 w 690541"/>
                <a:gd name="connsiteY12-1734" fmla="*/ 38 h 2343129"/>
                <a:gd name="connsiteX13-1735" fmla="*/ 6324 w 690541"/>
                <a:gd name="connsiteY13-1736" fmla="*/ 38 h 2343129"/>
                <a:gd name="connsiteX0-1737" fmla="*/ 6324 w 690541"/>
                <a:gd name="connsiteY0-1738" fmla="*/ 38 h 2343129"/>
                <a:gd name="connsiteX1-1739" fmla="*/ 117449 w 690541"/>
                <a:gd name="connsiteY1-1740" fmla="*/ 606463 h 2343129"/>
                <a:gd name="connsiteX2-1741" fmla="*/ 575442 w 690541"/>
                <a:gd name="connsiteY2-1742" fmla="*/ 1074775 h 2343129"/>
                <a:gd name="connsiteX3-1743" fmla="*/ 579411 w 690541"/>
                <a:gd name="connsiteY3-1744" fmla="*/ 1260512 h 2343129"/>
                <a:gd name="connsiteX4-1745" fmla="*/ 184124 w 690541"/>
                <a:gd name="connsiteY4-1746" fmla="*/ 1626432 h 2343129"/>
                <a:gd name="connsiteX5-1747" fmla="*/ 9499 w 690541"/>
                <a:gd name="connsiteY5-1748" fmla="*/ 2336838 h 2343129"/>
                <a:gd name="connsiteX6-1749" fmla="*/ 113480 w 690541"/>
                <a:gd name="connsiteY6-1750" fmla="*/ 2341600 h 2343129"/>
                <a:gd name="connsiteX7-1751" fmla="*/ 174599 w 690541"/>
                <a:gd name="connsiteY7-1752" fmla="*/ 1813757 h 2343129"/>
                <a:gd name="connsiteX8-1753" fmla="*/ 516706 w 690541"/>
                <a:gd name="connsiteY8-1754" fmla="*/ 1376400 h 2343129"/>
                <a:gd name="connsiteX9-1755" fmla="*/ 690536 w 690541"/>
                <a:gd name="connsiteY9-1756" fmla="*/ 1144624 h 2343129"/>
                <a:gd name="connsiteX10-1757" fmla="*/ 550837 w 690541"/>
                <a:gd name="connsiteY10-1758" fmla="*/ 986670 h 2343129"/>
                <a:gd name="connsiteX11-1759" fmla="*/ 176186 w 690541"/>
                <a:gd name="connsiteY11-1760" fmla="*/ 535025 h 2343129"/>
                <a:gd name="connsiteX12-1761" fmla="*/ 113480 w 690541"/>
                <a:gd name="connsiteY12-1762" fmla="*/ 38 h 2343129"/>
                <a:gd name="connsiteX13-1763" fmla="*/ 6324 w 690541"/>
                <a:gd name="connsiteY13-1764" fmla="*/ 38 h 2343129"/>
                <a:gd name="connsiteX0-1765" fmla="*/ 6324 w 690541"/>
                <a:gd name="connsiteY0-1766" fmla="*/ 38 h 2343129"/>
                <a:gd name="connsiteX1-1767" fmla="*/ 117449 w 690541"/>
                <a:gd name="connsiteY1-1768" fmla="*/ 606463 h 2343129"/>
                <a:gd name="connsiteX2-1769" fmla="*/ 575442 w 690541"/>
                <a:gd name="connsiteY2-1770" fmla="*/ 1074775 h 2343129"/>
                <a:gd name="connsiteX3-1771" fmla="*/ 579411 w 690541"/>
                <a:gd name="connsiteY3-1772" fmla="*/ 1260512 h 2343129"/>
                <a:gd name="connsiteX4-1773" fmla="*/ 184124 w 690541"/>
                <a:gd name="connsiteY4-1774" fmla="*/ 1626432 h 2343129"/>
                <a:gd name="connsiteX5-1775" fmla="*/ 9499 w 690541"/>
                <a:gd name="connsiteY5-1776" fmla="*/ 2336838 h 2343129"/>
                <a:gd name="connsiteX6-1777" fmla="*/ 113480 w 690541"/>
                <a:gd name="connsiteY6-1778" fmla="*/ 2341600 h 2343129"/>
                <a:gd name="connsiteX7-1779" fmla="*/ 174599 w 690541"/>
                <a:gd name="connsiteY7-1780" fmla="*/ 1813757 h 2343129"/>
                <a:gd name="connsiteX8-1781" fmla="*/ 516706 w 690541"/>
                <a:gd name="connsiteY8-1782" fmla="*/ 1376400 h 2343129"/>
                <a:gd name="connsiteX9-1783" fmla="*/ 690536 w 690541"/>
                <a:gd name="connsiteY9-1784" fmla="*/ 1144624 h 2343129"/>
                <a:gd name="connsiteX10-1785" fmla="*/ 550837 w 690541"/>
                <a:gd name="connsiteY10-1786" fmla="*/ 986670 h 2343129"/>
                <a:gd name="connsiteX11-1787" fmla="*/ 176186 w 690541"/>
                <a:gd name="connsiteY11-1788" fmla="*/ 535025 h 2343129"/>
                <a:gd name="connsiteX12-1789" fmla="*/ 113480 w 690541"/>
                <a:gd name="connsiteY12-1790" fmla="*/ 38 h 2343129"/>
                <a:gd name="connsiteX13-1791" fmla="*/ 6324 w 690541"/>
                <a:gd name="connsiteY13-1792" fmla="*/ 38 h 2343129"/>
                <a:gd name="connsiteX0-1793" fmla="*/ 6324 w 690541"/>
                <a:gd name="connsiteY0-1794" fmla="*/ 38 h 2343129"/>
                <a:gd name="connsiteX1-1795" fmla="*/ 117449 w 690541"/>
                <a:gd name="connsiteY1-1796" fmla="*/ 606463 h 2343129"/>
                <a:gd name="connsiteX2-1797" fmla="*/ 575442 w 690541"/>
                <a:gd name="connsiteY2-1798" fmla="*/ 1074775 h 2343129"/>
                <a:gd name="connsiteX3-1799" fmla="*/ 579411 w 690541"/>
                <a:gd name="connsiteY3-1800" fmla="*/ 1260512 h 2343129"/>
                <a:gd name="connsiteX4-1801" fmla="*/ 184124 w 690541"/>
                <a:gd name="connsiteY4-1802" fmla="*/ 1626432 h 2343129"/>
                <a:gd name="connsiteX5-1803" fmla="*/ 9499 w 690541"/>
                <a:gd name="connsiteY5-1804" fmla="*/ 2336838 h 2343129"/>
                <a:gd name="connsiteX6-1805" fmla="*/ 113480 w 690541"/>
                <a:gd name="connsiteY6-1806" fmla="*/ 2341600 h 2343129"/>
                <a:gd name="connsiteX7-1807" fmla="*/ 174599 w 690541"/>
                <a:gd name="connsiteY7-1808" fmla="*/ 1813757 h 2343129"/>
                <a:gd name="connsiteX8-1809" fmla="*/ 516706 w 690541"/>
                <a:gd name="connsiteY8-1810" fmla="*/ 1376400 h 2343129"/>
                <a:gd name="connsiteX9-1811" fmla="*/ 690536 w 690541"/>
                <a:gd name="connsiteY9-1812" fmla="*/ 1144624 h 2343129"/>
                <a:gd name="connsiteX10-1813" fmla="*/ 550837 w 690541"/>
                <a:gd name="connsiteY10-1814" fmla="*/ 986670 h 2343129"/>
                <a:gd name="connsiteX11-1815" fmla="*/ 176186 w 690541"/>
                <a:gd name="connsiteY11-1816" fmla="*/ 535025 h 2343129"/>
                <a:gd name="connsiteX12-1817" fmla="*/ 113480 w 690541"/>
                <a:gd name="connsiteY12-1818" fmla="*/ 38 h 2343129"/>
                <a:gd name="connsiteX13-1819" fmla="*/ 6324 w 690541"/>
                <a:gd name="connsiteY13-1820" fmla="*/ 38 h 2343129"/>
                <a:gd name="connsiteX0-1821" fmla="*/ 5435 w 689652"/>
                <a:gd name="connsiteY0-1822" fmla="*/ 38 h 2343129"/>
                <a:gd name="connsiteX1-1823" fmla="*/ 116560 w 689652"/>
                <a:gd name="connsiteY1-1824" fmla="*/ 606463 h 2343129"/>
                <a:gd name="connsiteX2-1825" fmla="*/ 503116 w 689652"/>
                <a:gd name="connsiteY2-1826" fmla="*/ 1017625 h 2343129"/>
                <a:gd name="connsiteX3-1827" fmla="*/ 578522 w 689652"/>
                <a:gd name="connsiteY3-1828" fmla="*/ 1260512 h 2343129"/>
                <a:gd name="connsiteX4-1829" fmla="*/ 183235 w 689652"/>
                <a:gd name="connsiteY4-1830" fmla="*/ 1626432 h 2343129"/>
                <a:gd name="connsiteX5-1831" fmla="*/ 8610 w 689652"/>
                <a:gd name="connsiteY5-1832" fmla="*/ 2336838 h 2343129"/>
                <a:gd name="connsiteX6-1833" fmla="*/ 112591 w 689652"/>
                <a:gd name="connsiteY6-1834" fmla="*/ 2341600 h 2343129"/>
                <a:gd name="connsiteX7-1835" fmla="*/ 173710 w 689652"/>
                <a:gd name="connsiteY7-1836" fmla="*/ 1813757 h 2343129"/>
                <a:gd name="connsiteX8-1837" fmla="*/ 515817 w 689652"/>
                <a:gd name="connsiteY8-1838" fmla="*/ 1376400 h 2343129"/>
                <a:gd name="connsiteX9-1839" fmla="*/ 689647 w 689652"/>
                <a:gd name="connsiteY9-1840" fmla="*/ 1144624 h 2343129"/>
                <a:gd name="connsiteX10-1841" fmla="*/ 549948 w 689652"/>
                <a:gd name="connsiteY10-1842" fmla="*/ 986670 h 2343129"/>
                <a:gd name="connsiteX11-1843" fmla="*/ 175297 w 689652"/>
                <a:gd name="connsiteY11-1844" fmla="*/ 535025 h 2343129"/>
                <a:gd name="connsiteX12-1845" fmla="*/ 112591 w 689652"/>
                <a:gd name="connsiteY12-1846" fmla="*/ 38 h 2343129"/>
                <a:gd name="connsiteX13-1847" fmla="*/ 5435 w 689652"/>
                <a:gd name="connsiteY13-1848" fmla="*/ 38 h 2343129"/>
                <a:gd name="connsiteX0-1849" fmla="*/ 5435 w 689652"/>
                <a:gd name="connsiteY0-1850" fmla="*/ 38 h 2343129"/>
                <a:gd name="connsiteX1-1851" fmla="*/ 116560 w 689652"/>
                <a:gd name="connsiteY1-1852" fmla="*/ 606463 h 2343129"/>
                <a:gd name="connsiteX2-1853" fmla="*/ 503116 w 689652"/>
                <a:gd name="connsiteY2-1854" fmla="*/ 1017625 h 2343129"/>
                <a:gd name="connsiteX3-1855" fmla="*/ 578522 w 689652"/>
                <a:gd name="connsiteY3-1856" fmla="*/ 1260512 h 2343129"/>
                <a:gd name="connsiteX4-1857" fmla="*/ 183235 w 689652"/>
                <a:gd name="connsiteY4-1858" fmla="*/ 1626432 h 2343129"/>
                <a:gd name="connsiteX5-1859" fmla="*/ 8610 w 689652"/>
                <a:gd name="connsiteY5-1860" fmla="*/ 2336838 h 2343129"/>
                <a:gd name="connsiteX6-1861" fmla="*/ 112591 w 689652"/>
                <a:gd name="connsiteY6-1862" fmla="*/ 2341600 h 2343129"/>
                <a:gd name="connsiteX7-1863" fmla="*/ 173710 w 689652"/>
                <a:gd name="connsiteY7-1864" fmla="*/ 1813757 h 2343129"/>
                <a:gd name="connsiteX8-1865" fmla="*/ 515817 w 689652"/>
                <a:gd name="connsiteY8-1866" fmla="*/ 1376400 h 2343129"/>
                <a:gd name="connsiteX9-1867" fmla="*/ 689647 w 689652"/>
                <a:gd name="connsiteY9-1868" fmla="*/ 1144624 h 2343129"/>
                <a:gd name="connsiteX10-1869" fmla="*/ 549948 w 689652"/>
                <a:gd name="connsiteY10-1870" fmla="*/ 986670 h 2343129"/>
                <a:gd name="connsiteX11-1871" fmla="*/ 175297 w 689652"/>
                <a:gd name="connsiteY11-1872" fmla="*/ 535025 h 2343129"/>
                <a:gd name="connsiteX12-1873" fmla="*/ 112591 w 689652"/>
                <a:gd name="connsiteY12-1874" fmla="*/ 38 h 2343129"/>
                <a:gd name="connsiteX13-1875" fmla="*/ 5435 w 689652"/>
                <a:gd name="connsiteY13-1876" fmla="*/ 38 h 2343129"/>
                <a:gd name="connsiteX0-1877" fmla="*/ 6032 w 690249"/>
                <a:gd name="connsiteY0-1878" fmla="*/ 38 h 2343129"/>
                <a:gd name="connsiteX1-1879" fmla="*/ 117157 w 690249"/>
                <a:gd name="connsiteY1-1880" fmla="*/ 606463 h 2343129"/>
                <a:gd name="connsiteX2-1881" fmla="*/ 553720 w 690249"/>
                <a:gd name="connsiteY2-1882" fmla="*/ 1060487 h 2343129"/>
                <a:gd name="connsiteX3-1883" fmla="*/ 579119 w 690249"/>
                <a:gd name="connsiteY3-1884" fmla="*/ 1260512 h 2343129"/>
                <a:gd name="connsiteX4-1885" fmla="*/ 183832 w 690249"/>
                <a:gd name="connsiteY4-1886" fmla="*/ 1626432 h 2343129"/>
                <a:gd name="connsiteX5-1887" fmla="*/ 9207 w 690249"/>
                <a:gd name="connsiteY5-1888" fmla="*/ 2336838 h 2343129"/>
                <a:gd name="connsiteX6-1889" fmla="*/ 113188 w 690249"/>
                <a:gd name="connsiteY6-1890" fmla="*/ 2341600 h 2343129"/>
                <a:gd name="connsiteX7-1891" fmla="*/ 174307 w 690249"/>
                <a:gd name="connsiteY7-1892" fmla="*/ 1813757 h 2343129"/>
                <a:gd name="connsiteX8-1893" fmla="*/ 516414 w 690249"/>
                <a:gd name="connsiteY8-1894" fmla="*/ 1376400 h 2343129"/>
                <a:gd name="connsiteX9-1895" fmla="*/ 690244 w 690249"/>
                <a:gd name="connsiteY9-1896" fmla="*/ 1144624 h 2343129"/>
                <a:gd name="connsiteX10-1897" fmla="*/ 550545 w 690249"/>
                <a:gd name="connsiteY10-1898" fmla="*/ 986670 h 2343129"/>
                <a:gd name="connsiteX11-1899" fmla="*/ 175894 w 690249"/>
                <a:gd name="connsiteY11-1900" fmla="*/ 535025 h 2343129"/>
                <a:gd name="connsiteX12-1901" fmla="*/ 113188 w 690249"/>
                <a:gd name="connsiteY12-1902" fmla="*/ 38 h 2343129"/>
                <a:gd name="connsiteX13-1903" fmla="*/ 6032 w 690249"/>
                <a:gd name="connsiteY13-1904" fmla="*/ 38 h 2343129"/>
                <a:gd name="connsiteX0-1905" fmla="*/ 6032 w 690249"/>
                <a:gd name="connsiteY0-1906" fmla="*/ 38 h 2343129"/>
                <a:gd name="connsiteX1-1907" fmla="*/ 117157 w 690249"/>
                <a:gd name="connsiteY1-1908" fmla="*/ 606463 h 2343129"/>
                <a:gd name="connsiteX2-1909" fmla="*/ 553720 w 690249"/>
                <a:gd name="connsiteY2-1910" fmla="*/ 1060487 h 2343129"/>
                <a:gd name="connsiteX3-1911" fmla="*/ 579119 w 690249"/>
                <a:gd name="connsiteY3-1912" fmla="*/ 1260512 h 2343129"/>
                <a:gd name="connsiteX4-1913" fmla="*/ 183832 w 690249"/>
                <a:gd name="connsiteY4-1914" fmla="*/ 1626432 h 2343129"/>
                <a:gd name="connsiteX5-1915" fmla="*/ 9207 w 690249"/>
                <a:gd name="connsiteY5-1916" fmla="*/ 2336838 h 2343129"/>
                <a:gd name="connsiteX6-1917" fmla="*/ 113188 w 690249"/>
                <a:gd name="connsiteY6-1918" fmla="*/ 2341600 h 2343129"/>
                <a:gd name="connsiteX7-1919" fmla="*/ 174307 w 690249"/>
                <a:gd name="connsiteY7-1920" fmla="*/ 1813757 h 2343129"/>
                <a:gd name="connsiteX8-1921" fmla="*/ 516414 w 690249"/>
                <a:gd name="connsiteY8-1922" fmla="*/ 1376400 h 2343129"/>
                <a:gd name="connsiteX9-1923" fmla="*/ 690244 w 690249"/>
                <a:gd name="connsiteY9-1924" fmla="*/ 1144624 h 2343129"/>
                <a:gd name="connsiteX10-1925" fmla="*/ 550545 w 690249"/>
                <a:gd name="connsiteY10-1926" fmla="*/ 986670 h 2343129"/>
                <a:gd name="connsiteX11-1927" fmla="*/ 175894 w 690249"/>
                <a:gd name="connsiteY11-1928" fmla="*/ 535025 h 2343129"/>
                <a:gd name="connsiteX12-1929" fmla="*/ 113188 w 690249"/>
                <a:gd name="connsiteY12-1930" fmla="*/ 38 h 2343129"/>
                <a:gd name="connsiteX13-1931" fmla="*/ 6032 w 690249"/>
                <a:gd name="connsiteY13-1932" fmla="*/ 38 h 2343129"/>
                <a:gd name="connsiteX0-1933" fmla="*/ 6032 w 690249"/>
                <a:gd name="connsiteY0-1934" fmla="*/ 38 h 2343129"/>
                <a:gd name="connsiteX1-1935" fmla="*/ 117157 w 690249"/>
                <a:gd name="connsiteY1-1936" fmla="*/ 606463 h 2343129"/>
                <a:gd name="connsiteX2-1937" fmla="*/ 553720 w 690249"/>
                <a:gd name="connsiteY2-1938" fmla="*/ 1060487 h 2343129"/>
                <a:gd name="connsiteX3-1939" fmla="*/ 579119 w 690249"/>
                <a:gd name="connsiteY3-1940" fmla="*/ 1260512 h 2343129"/>
                <a:gd name="connsiteX4-1941" fmla="*/ 183832 w 690249"/>
                <a:gd name="connsiteY4-1942" fmla="*/ 1626432 h 2343129"/>
                <a:gd name="connsiteX5-1943" fmla="*/ 9207 w 690249"/>
                <a:gd name="connsiteY5-1944" fmla="*/ 2336838 h 2343129"/>
                <a:gd name="connsiteX6-1945" fmla="*/ 113188 w 690249"/>
                <a:gd name="connsiteY6-1946" fmla="*/ 2341600 h 2343129"/>
                <a:gd name="connsiteX7-1947" fmla="*/ 174307 w 690249"/>
                <a:gd name="connsiteY7-1948" fmla="*/ 1813757 h 2343129"/>
                <a:gd name="connsiteX8-1949" fmla="*/ 516414 w 690249"/>
                <a:gd name="connsiteY8-1950" fmla="*/ 1376400 h 2343129"/>
                <a:gd name="connsiteX9-1951" fmla="*/ 690244 w 690249"/>
                <a:gd name="connsiteY9-1952" fmla="*/ 1144624 h 2343129"/>
                <a:gd name="connsiteX10-1953" fmla="*/ 550545 w 690249"/>
                <a:gd name="connsiteY10-1954" fmla="*/ 986670 h 2343129"/>
                <a:gd name="connsiteX11-1955" fmla="*/ 175894 w 690249"/>
                <a:gd name="connsiteY11-1956" fmla="*/ 535025 h 2343129"/>
                <a:gd name="connsiteX12-1957" fmla="*/ 113188 w 690249"/>
                <a:gd name="connsiteY12-1958" fmla="*/ 38 h 2343129"/>
                <a:gd name="connsiteX13-1959" fmla="*/ 6032 w 690249"/>
                <a:gd name="connsiteY13-1960" fmla="*/ 38 h 2343129"/>
                <a:gd name="connsiteX0-1961" fmla="*/ 6032 w 690249"/>
                <a:gd name="connsiteY0-1962" fmla="*/ 38 h 2343129"/>
                <a:gd name="connsiteX1-1963" fmla="*/ 117157 w 690249"/>
                <a:gd name="connsiteY1-1964" fmla="*/ 606463 h 2343129"/>
                <a:gd name="connsiteX2-1965" fmla="*/ 553720 w 690249"/>
                <a:gd name="connsiteY2-1966" fmla="*/ 1060487 h 2343129"/>
                <a:gd name="connsiteX3-1967" fmla="*/ 579119 w 690249"/>
                <a:gd name="connsiteY3-1968" fmla="*/ 1260512 h 2343129"/>
                <a:gd name="connsiteX4-1969" fmla="*/ 183832 w 690249"/>
                <a:gd name="connsiteY4-1970" fmla="*/ 1626432 h 2343129"/>
                <a:gd name="connsiteX5-1971" fmla="*/ 9207 w 690249"/>
                <a:gd name="connsiteY5-1972" fmla="*/ 2336838 h 2343129"/>
                <a:gd name="connsiteX6-1973" fmla="*/ 113188 w 690249"/>
                <a:gd name="connsiteY6-1974" fmla="*/ 2341600 h 2343129"/>
                <a:gd name="connsiteX7-1975" fmla="*/ 174307 w 690249"/>
                <a:gd name="connsiteY7-1976" fmla="*/ 1813757 h 2343129"/>
                <a:gd name="connsiteX8-1977" fmla="*/ 516414 w 690249"/>
                <a:gd name="connsiteY8-1978" fmla="*/ 1376400 h 2343129"/>
                <a:gd name="connsiteX9-1979" fmla="*/ 690244 w 690249"/>
                <a:gd name="connsiteY9-1980" fmla="*/ 1144624 h 2343129"/>
                <a:gd name="connsiteX10-1981" fmla="*/ 550545 w 690249"/>
                <a:gd name="connsiteY10-1982" fmla="*/ 986670 h 2343129"/>
                <a:gd name="connsiteX11-1983" fmla="*/ 175894 w 690249"/>
                <a:gd name="connsiteY11-1984" fmla="*/ 535025 h 2343129"/>
                <a:gd name="connsiteX12-1985" fmla="*/ 113188 w 690249"/>
                <a:gd name="connsiteY12-1986" fmla="*/ 38 h 2343129"/>
                <a:gd name="connsiteX13-1987" fmla="*/ 6032 w 690249"/>
                <a:gd name="connsiteY13-1988" fmla="*/ 38 h 2343129"/>
                <a:gd name="connsiteX0-1989" fmla="*/ 6032 w 690249"/>
                <a:gd name="connsiteY0-1990" fmla="*/ 38 h 2343129"/>
                <a:gd name="connsiteX1-1991" fmla="*/ 117157 w 690249"/>
                <a:gd name="connsiteY1-1992" fmla="*/ 606463 h 2343129"/>
                <a:gd name="connsiteX2-1993" fmla="*/ 553720 w 690249"/>
                <a:gd name="connsiteY2-1994" fmla="*/ 1060487 h 2343129"/>
                <a:gd name="connsiteX3-1995" fmla="*/ 552925 w 690249"/>
                <a:gd name="connsiteY3-1996" fmla="*/ 1272418 h 2343129"/>
                <a:gd name="connsiteX4-1997" fmla="*/ 183832 w 690249"/>
                <a:gd name="connsiteY4-1998" fmla="*/ 1626432 h 2343129"/>
                <a:gd name="connsiteX5-1999" fmla="*/ 9207 w 690249"/>
                <a:gd name="connsiteY5-2000" fmla="*/ 2336838 h 2343129"/>
                <a:gd name="connsiteX6-2001" fmla="*/ 113188 w 690249"/>
                <a:gd name="connsiteY6-2002" fmla="*/ 2341600 h 2343129"/>
                <a:gd name="connsiteX7-2003" fmla="*/ 174307 w 690249"/>
                <a:gd name="connsiteY7-2004" fmla="*/ 1813757 h 2343129"/>
                <a:gd name="connsiteX8-2005" fmla="*/ 516414 w 690249"/>
                <a:gd name="connsiteY8-2006" fmla="*/ 1376400 h 2343129"/>
                <a:gd name="connsiteX9-2007" fmla="*/ 690244 w 690249"/>
                <a:gd name="connsiteY9-2008" fmla="*/ 1144624 h 2343129"/>
                <a:gd name="connsiteX10-2009" fmla="*/ 550545 w 690249"/>
                <a:gd name="connsiteY10-2010" fmla="*/ 986670 h 2343129"/>
                <a:gd name="connsiteX11-2011" fmla="*/ 175894 w 690249"/>
                <a:gd name="connsiteY11-2012" fmla="*/ 535025 h 2343129"/>
                <a:gd name="connsiteX12-2013" fmla="*/ 113188 w 690249"/>
                <a:gd name="connsiteY12-2014" fmla="*/ 38 h 2343129"/>
                <a:gd name="connsiteX13-2015" fmla="*/ 6032 w 690249"/>
                <a:gd name="connsiteY13-2016" fmla="*/ 38 h 2343129"/>
                <a:gd name="connsiteX0-2017" fmla="*/ 6032 w 690249"/>
                <a:gd name="connsiteY0-2018" fmla="*/ 38 h 2343129"/>
                <a:gd name="connsiteX1-2019" fmla="*/ 117157 w 690249"/>
                <a:gd name="connsiteY1-2020" fmla="*/ 606463 h 2343129"/>
                <a:gd name="connsiteX2-2021" fmla="*/ 553720 w 690249"/>
                <a:gd name="connsiteY2-2022" fmla="*/ 1060487 h 2343129"/>
                <a:gd name="connsiteX3-2023" fmla="*/ 552925 w 690249"/>
                <a:gd name="connsiteY3-2024" fmla="*/ 1272418 h 2343129"/>
                <a:gd name="connsiteX4-2025" fmla="*/ 183832 w 690249"/>
                <a:gd name="connsiteY4-2026" fmla="*/ 1626432 h 2343129"/>
                <a:gd name="connsiteX5-2027" fmla="*/ 9207 w 690249"/>
                <a:gd name="connsiteY5-2028" fmla="*/ 2336838 h 2343129"/>
                <a:gd name="connsiteX6-2029" fmla="*/ 113188 w 690249"/>
                <a:gd name="connsiteY6-2030" fmla="*/ 2341600 h 2343129"/>
                <a:gd name="connsiteX7-2031" fmla="*/ 174307 w 690249"/>
                <a:gd name="connsiteY7-2032" fmla="*/ 1813757 h 2343129"/>
                <a:gd name="connsiteX8-2033" fmla="*/ 516414 w 690249"/>
                <a:gd name="connsiteY8-2034" fmla="*/ 1376400 h 2343129"/>
                <a:gd name="connsiteX9-2035" fmla="*/ 690244 w 690249"/>
                <a:gd name="connsiteY9-2036" fmla="*/ 1144624 h 2343129"/>
                <a:gd name="connsiteX10-2037" fmla="*/ 550545 w 690249"/>
                <a:gd name="connsiteY10-2038" fmla="*/ 986670 h 2343129"/>
                <a:gd name="connsiteX11-2039" fmla="*/ 175894 w 690249"/>
                <a:gd name="connsiteY11-2040" fmla="*/ 535025 h 2343129"/>
                <a:gd name="connsiteX12-2041" fmla="*/ 113188 w 690249"/>
                <a:gd name="connsiteY12-2042" fmla="*/ 38 h 2343129"/>
                <a:gd name="connsiteX13-2043" fmla="*/ 6032 w 690249"/>
                <a:gd name="connsiteY13-2044" fmla="*/ 38 h 2343129"/>
                <a:gd name="connsiteX0-2045" fmla="*/ 6032 w 690249"/>
                <a:gd name="connsiteY0-2046" fmla="*/ 38 h 2343129"/>
                <a:gd name="connsiteX1-2047" fmla="*/ 117157 w 690249"/>
                <a:gd name="connsiteY1-2048" fmla="*/ 606463 h 2343129"/>
                <a:gd name="connsiteX2-2049" fmla="*/ 553720 w 690249"/>
                <a:gd name="connsiteY2-2050" fmla="*/ 1060487 h 2343129"/>
                <a:gd name="connsiteX3-2051" fmla="*/ 552925 w 690249"/>
                <a:gd name="connsiteY3-2052" fmla="*/ 1272418 h 2343129"/>
                <a:gd name="connsiteX4-2053" fmla="*/ 183832 w 690249"/>
                <a:gd name="connsiteY4-2054" fmla="*/ 1626432 h 2343129"/>
                <a:gd name="connsiteX5-2055" fmla="*/ 9207 w 690249"/>
                <a:gd name="connsiteY5-2056" fmla="*/ 2336838 h 2343129"/>
                <a:gd name="connsiteX6-2057" fmla="*/ 113188 w 690249"/>
                <a:gd name="connsiteY6-2058" fmla="*/ 2341600 h 2343129"/>
                <a:gd name="connsiteX7-2059" fmla="*/ 174307 w 690249"/>
                <a:gd name="connsiteY7-2060" fmla="*/ 1813757 h 2343129"/>
                <a:gd name="connsiteX8-2061" fmla="*/ 516414 w 690249"/>
                <a:gd name="connsiteY8-2062" fmla="*/ 1376400 h 2343129"/>
                <a:gd name="connsiteX9-2063" fmla="*/ 690244 w 690249"/>
                <a:gd name="connsiteY9-2064" fmla="*/ 1144624 h 2343129"/>
                <a:gd name="connsiteX10-2065" fmla="*/ 550545 w 690249"/>
                <a:gd name="connsiteY10-2066" fmla="*/ 986670 h 2343129"/>
                <a:gd name="connsiteX11-2067" fmla="*/ 175894 w 690249"/>
                <a:gd name="connsiteY11-2068" fmla="*/ 535025 h 2343129"/>
                <a:gd name="connsiteX12-2069" fmla="*/ 113188 w 690249"/>
                <a:gd name="connsiteY12-2070" fmla="*/ 38 h 2343129"/>
                <a:gd name="connsiteX13-2071" fmla="*/ 6032 w 690249"/>
                <a:gd name="connsiteY13-2072" fmla="*/ 38 h 2343129"/>
                <a:gd name="connsiteX0-2073" fmla="*/ 6032 w 690249"/>
                <a:gd name="connsiteY0-2074" fmla="*/ 38 h 2343129"/>
                <a:gd name="connsiteX1-2075" fmla="*/ 117157 w 690249"/>
                <a:gd name="connsiteY1-2076" fmla="*/ 606463 h 2343129"/>
                <a:gd name="connsiteX2-2077" fmla="*/ 553720 w 690249"/>
                <a:gd name="connsiteY2-2078" fmla="*/ 1060487 h 2343129"/>
                <a:gd name="connsiteX3-2079" fmla="*/ 552925 w 690249"/>
                <a:gd name="connsiteY3-2080" fmla="*/ 1272418 h 2343129"/>
                <a:gd name="connsiteX4-2081" fmla="*/ 183832 w 690249"/>
                <a:gd name="connsiteY4-2082" fmla="*/ 1626432 h 2343129"/>
                <a:gd name="connsiteX5-2083" fmla="*/ 9207 w 690249"/>
                <a:gd name="connsiteY5-2084" fmla="*/ 2336838 h 2343129"/>
                <a:gd name="connsiteX6-2085" fmla="*/ 113188 w 690249"/>
                <a:gd name="connsiteY6-2086" fmla="*/ 2341600 h 2343129"/>
                <a:gd name="connsiteX7-2087" fmla="*/ 174307 w 690249"/>
                <a:gd name="connsiteY7-2088" fmla="*/ 1813757 h 2343129"/>
                <a:gd name="connsiteX8-2089" fmla="*/ 516414 w 690249"/>
                <a:gd name="connsiteY8-2090" fmla="*/ 1376400 h 2343129"/>
                <a:gd name="connsiteX9-2091" fmla="*/ 690244 w 690249"/>
                <a:gd name="connsiteY9-2092" fmla="*/ 1144624 h 2343129"/>
                <a:gd name="connsiteX10-2093" fmla="*/ 550545 w 690249"/>
                <a:gd name="connsiteY10-2094" fmla="*/ 986670 h 2343129"/>
                <a:gd name="connsiteX11-2095" fmla="*/ 175894 w 690249"/>
                <a:gd name="connsiteY11-2096" fmla="*/ 535025 h 2343129"/>
                <a:gd name="connsiteX12-2097" fmla="*/ 113188 w 690249"/>
                <a:gd name="connsiteY12-2098" fmla="*/ 38 h 2343129"/>
                <a:gd name="connsiteX13-2099" fmla="*/ 6032 w 690249"/>
                <a:gd name="connsiteY13-2100" fmla="*/ 38 h 2343129"/>
                <a:gd name="connsiteX0-2101" fmla="*/ 6032 w 690249"/>
                <a:gd name="connsiteY0-2102" fmla="*/ 38 h 2343129"/>
                <a:gd name="connsiteX1-2103" fmla="*/ 117157 w 690249"/>
                <a:gd name="connsiteY1-2104" fmla="*/ 606463 h 2343129"/>
                <a:gd name="connsiteX2-2105" fmla="*/ 553720 w 690249"/>
                <a:gd name="connsiteY2-2106" fmla="*/ 1060487 h 2343129"/>
                <a:gd name="connsiteX3-2107" fmla="*/ 552925 w 690249"/>
                <a:gd name="connsiteY3-2108" fmla="*/ 1272418 h 2343129"/>
                <a:gd name="connsiteX4-2109" fmla="*/ 183832 w 690249"/>
                <a:gd name="connsiteY4-2110" fmla="*/ 1626432 h 2343129"/>
                <a:gd name="connsiteX5-2111" fmla="*/ 9207 w 690249"/>
                <a:gd name="connsiteY5-2112" fmla="*/ 2336838 h 2343129"/>
                <a:gd name="connsiteX6-2113" fmla="*/ 113188 w 690249"/>
                <a:gd name="connsiteY6-2114" fmla="*/ 2341600 h 2343129"/>
                <a:gd name="connsiteX7-2115" fmla="*/ 174307 w 690249"/>
                <a:gd name="connsiteY7-2116" fmla="*/ 1813757 h 2343129"/>
                <a:gd name="connsiteX8-2117" fmla="*/ 516414 w 690249"/>
                <a:gd name="connsiteY8-2118" fmla="*/ 1376400 h 2343129"/>
                <a:gd name="connsiteX9-2119" fmla="*/ 690244 w 690249"/>
                <a:gd name="connsiteY9-2120" fmla="*/ 1144624 h 2343129"/>
                <a:gd name="connsiteX10-2121" fmla="*/ 550545 w 690249"/>
                <a:gd name="connsiteY10-2122" fmla="*/ 986670 h 2343129"/>
                <a:gd name="connsiteX11-2123" fmla="*/ 175894 w 690249"/>
                <a:gd name="connsiteY11-2124" fmla="*/ 535025 h 2343129"/>
                <a:gd name="connsiteX12-2125" fmla="*/ 113188 w 690249"/>
                <a:gd name="connsiteY12-2126" fmla="*/ 38 h 2343129"/>
                <a:gd name="connsiteX13-2127" fmla="*/ 6032 w 690249"/>
                <a:gd name="connsiteY13-2128" fmla="*/ 38 h 2343129"/>
                <a:gd name="connsiteX0-2129" fmla="*/ 6032 w 690249"/>
                <a:gd name="connsiteY0-2130" fmla="*/ 38 h 2343129"/>
                <a:gd name="connsiteX1-2131" fmla="*/ 117157 w 690249"/>
                <a:gd name="connsiteY1-2132" fmla="*/ 606463 h 2343129"/>
                <a:gd name="connsiteX2-2133" fmla="*/ 553720 w 690249"/>
                <a:gd name="connsiteY2-2134" fmla="*/ 1060487 h 2343129"/>
                <a:gd name="connsiteX3-2135" fmla="*/ 552925 w 690249"/>
                <a:gd name="connsiteY3-2136" fmla="*/ 1272418 h 2343129"/>
                <a:gd name="connsiteX4-2137" fmla="*/ 183832 w 690249"/>
                <a:gd name="connsiteY4-2138" fmla="*/ 1626432 h 2343129"/>
                <a:gd name="connsiteX5-2139" fmla="*/ 9207 w 690249"/>
                <a:gd name="connsiteY5-2140" fmla="*/ 2336838 h 2343129"/>
                <a:gd name="connsiteX6-2141" fmla="*/ 113188 w 690249"/>
                <a:gd name="connsiteY6-2142" fmla="*/ 2341600 h 2343129"/>
                <a:gd name="connsiteX7-2143" fmla="*/ 174307 w 690249"/>
                <a:gd name="connsiteY7-2144" fmla="*/ 1813757 h 2343129"/>
                <a:gd name="connsiteX8-2145" fmla="*/ 516414 w 690249"/>
                <a:gd name="connsiteY8-2146" fmla="*/ 1376400 h 2343129"/>
                <a:gd name="connsiteX9-2147" fmla="*/ 690244 w 690249"/>
                <a:gd name="connsiteY9-2148" fmla="*/ 1144624 h 2343129"/>
                <a:gd name="connsiteX10-2149" fmla="*/ 550545 w 690249"/>
                <a:gd name="connsiteY10-2150" fmla="*/ 986670 h 2343129"/>
                <a:gd name="connsiteX11-2151" fmla="*/ 175894 w 690249"/>
                <a:gd name="connsiteY11-2152" fmla="*/ 535025 h 2343129"/>
                <a:gd name="connsiteX12-2153" fmla="*/ 113188 w 690249"/>
                <a:gd name="connsiteY12-2154" fmla="*/ 38 h 2343129"/>
                <a:gd name="connsiteX13-2155" fmla="*/ 6032 w 690249"/>
                <a:gd name="connsiteY13-2156" fmla="*/ 38 h 2343129"/>
                <a:gd name="connsiteX0-2157" fmla="*/ 6032 w 690249"/>
                <a:gd name="connsiteY0-2158" fmla="*/ 38 h 2343129"/>
                <a:gd name="connsiteX1-2159" fmla="*/ 117157 w 690249"/>
                <a:gd name="connsiteY1-2160" fmla="*/ 606463 h 2343129"/>
                <a:gd name="connsiteX2-2161" fmla="*/ 553720 w 690249"/>
                <a:gd name="connsiteY2-2162" fmla="*/ 1060487 h 2343129"/>
                <a:gd name="connsiteX3-2163" fmla="*/ 552925 w 690249"/>
                <a:gd name="connsiteY3-2164" fmla="*/ 1272418 h 2343129"/>
                <a:gd name="connsiteX4-2165" fmla="*/ 183832 w 690249"/>
                <a:gd name="connsiteY4-2166" fmla="*/ 1626432 h 2343129"/>
                <a:gd name="connsiteX5-2167" fmla="*/ 9207 w 690249"/>
                <a:gd name="connsiteY5-2168" fmla="*/ 2336838 h 2343129"/>
                <a:gd name="connsiteX6-2169" fmla="*/ 113188 w 690249"/>
                <a:gd name="connsiteY6-2170" fmla="*/ 2341600 h 2343129"/>
                <a:gd name="connsiteX7-2171" fmla="*/ 174307 w 690249"/>
                <a:gd name="connsiteY7-2172" fmla="*/ 1813757 h 2343129"/>
                <a:gd name="connsiteX8-2173" fmla="*/ 516414 w 690249"/>
                <a:gd name="connsiteY8-2174" fmla="*/ 1376400 h 2343129"/>
                <a:gd name="connsiteX9-2175" fmla="*/ 690244 w 690249"/>
                <a:gd name="connsiteY9-2176" fmla="*/ 1144624 h 2343129"/>
                <a:gd name="connsiteX10-2177" fmla="*/ 550545 w 690249"/>
                <a:gd name="connsiteY10-2178" fmla="*/ 986670 h 2343129"/>
                <a:gd name="connsiteX11-2179" fmla="*/ 175894 w 690249"/>
                <a:gd name="connsiteY11-2180" fmla="*/ 535025 h 2343129"/>
                <a:gd name="connsiteX12-2181" fmla="*/ 113188 w 690249"/>
                <a:gd name="connsiteY12-2182" fmla="*/ 38 h 2343129"/>
                <a:gd name="connsiteX13-2183" fmla="*/ 6032 w 690249"/>
                <a:gd name="connsiteY13-2184" fmla="*/ 38 h 2343129"/>
                <a:gd name="connsiteX0-2185" fmla="*/ 6032 w 690249"/>
                <a:gd name="connsiteY0-2186" fmla="*/ 38 h 2343129"/>
                <a:gd name="connsiteX1-2187" fmla="*/ 117157 w 690249"/>
                <a:gd name="connsiteY1-2188" fmla="*/ 606463 h 2343129"/>
                <a:gd name="connsiteX2-2189" fmla="*/ 553720 w 690249"/>
                <a:gd name="connsiteY2-2190" fmla="*/ 1060487 h 2343129"/>
                <a:gd name="connsiteX3-2191" fmla="*/ 552925 w 690249"/>
                <a:gd name="connsiteY3-2192" fmla="*/ 1272418 h 2343129"/>
                <a:gd name="connsiteX4-2193" fmla="*/ 183832 w 690249"/>
                <a:gd name="connsiteY4-2194" fmla="*/ 1626432 h 2343129"/>
                <a:gd name="connsiteX5-2195" fmla="*/ 9207 w 690249"/>
                <a:gd name="connsiteY5-2196" fmla="*/ 2336838 h 2343129"/>
                <a:gd name="connsiteX6-2197" fmla="*/ 113188 w 690249"/>
                <a:gd name="connsiteY6-2198" fmla="*/ 2341600 h 2343129"/>
                <a:gd name="connsiteX7-2199" fmla="*/ 174307 w 690249"/>
                <a:gd name="connsiteY7-2200" fmla="*/ 1813757 h 2343129"/>
                <a:gd name="connsiteX8-2201" fmla="*/ 516414 w 690249"/>
                <a:gd name="connsiteY8-2202" fmla="*/ 1376400 h 2343129"/>
                <a:gd name="connsiteX9-2203" fmla="*/ 690244 w 690249"/>
                <a:gd name="connsiteY9-2204" fmla="*/ 1144624 h 2343129"/>
                <a:gd name="connsiteX10-2205" fmla="*/ 550545 w 690249"/>
                <a:gd name="connsiteY10-2206" fmla="*/ 986670 h 2343129"/>
                <a:gd name="connsiteX11-2207" fmla="*/ 175894 w 690249"/>
                <a:gd name="connsiteY11-2208" fmla="*/ 535025 h 2343129"/>
                <a:gd name="connsiteX12-2209" fmla="*/ 113188 w 690249"/>
                <a:gd name="connsiteY12-2210" fmla="*/ 38 h 2343129"/>
                <a:gd name="connsiteX13-2211" fmla="*/ 6032 w 690249"/>
                <a:gd name="connsiteY13-2212" fmla="*/ 38 h 2343129"/>
                <a:gd name="connsiteX0-2213" fmla="*/ 6032 w 690249"/>
                <a:gd name="connsiteY0-2214" fmla="*/ 38 h 2343129"/>
                <a:gd name="connsiteX1-2215" fmla="*/ 117157 w 690249"/>
                <a:gd name="connsiteY1-2216" fmla="*/ 606463 h 2343129"/>
                <a:gd name="connsiteX2-2217" fmla="*/ 553720 w 690249"/>
                <a:gd name="connsiteY2-2218" fmla="*/ 1060487 h 2343129"/>
                <a:gd name="connsiteX3-2219" fmla="*/ 552925 w 690249"/>
                <a:gd name="connsiteY3-2220" fmla="*/ 1272418 h 2343129"/>
                <a:gd name="connsiteX4-2221" fmla="*/ 183832 w 690249"/>
                <a:gd name="connsiteY4-2222" fmla="*/ 1626432 h 2343129"/>
                <a:gd name="connsiteX5-2223" fmla="*/ 9207 w 690249"/>
                <a:gd name="connsiteY5-2224" fmla="*/ 2336838 h 2343129"/>
                <a:gd name="connsiteX6-2225" fmla="*/ 113188 w 690249"/>
                <a:gd name="connsiteY6-2226" fmla="*/ 2341600 h 2343129"/>
                <a:gd name="connsiteX7-2227" fmla="*/ 174307 w 690249"/>
                <a:gd name="connsiteY7-2228" fmla="*/ 1813757 h 2343129"/>
                <a:gd name="connsiteX8-2229" fmla="*/ 516414 w 690249"/>
                <a:gd name="connsiteY8-2230" fmla="*/ 1376400 h 2343129"/>
                <a:gd name="connsiteX9-2231" fmla="*/ 690244 w 690249"/>
                <a:gd name="connsiteY9-2232" fmla="*/ 1144624 h 2343129"/>
                <a:gd name="connsiteX10-2233" fmla="*/ 550545 w 690249"/>
                <a:gd name="connsiteY10-2234" fmla="*/ 986670 h 2343129"/>
                <a:gd name="connsiteX11-2235" fmla="*/ 175894 w 690249"/>
                <a:gd name="connsiteY11-2236" fmla="*/ 535025 h 2343129"/>
                <a:gd name="connsiteX12-2237" fmla="*/ 113188 w 690249"/>
                <a:gd name="connsiteY12-2238" fmla="*/ 38 h 2343129"/>
                <a:gd name="connsiteX13-2239" fmla="*/ 6032 w 690249"/>
                <a:gd name="connsiteY13-2240" fmla="*/ 38 h 2343129"/>
                <a:gd name="connsiteX0-2241" fmla="*/ 6032 w 690249"/>
                <a:gd name="connsiteY0-2242" fmla="*/ 38 h 2343129"/>
                <a:gd name="connsiteX1-2243" fmla="*/ 117157 w 690249"/>
                <a:gd name="connsiteY1-2244" fmla="*/ 606463 h 2343129"/>
                <a:gd name="connsiteX2-2245" fmla="*/ 553720 w 690249"/>
                <a:gd name="connsiteY2-2246" fmla="*/ 1060487 h 2343129"/>
                <a:gd name="connsiteX3-2247" fmla="*/ 552925 w 690249"/>
                <a:gd name="connsiteY3-2248" fmla="*/ 1272418 h 2343129"/>
                <a:gd name="connsiteX4-2249" fmla="*/ 183832 w 690249"/>
                <a:gd name="connsiteY4-2250" fmla="*/ 1626432 h 2343129"/>
                <a:gd name="connsiteX5-2251" fmla="*/ 9207 w 690249"/>
                <a:gd name="connsiteY5-2252" fmla="*/ 2336838 h 2343129"/>
                <a:gd name="connsiteX6-2253" fmla="*/ 113188 w 690249"/>
                <a:gd name="connsiteY6-2254" fmla="*/ 2341600 h 2343129"/>
                <a:gd name="connsiteX7-2255" fmla="*/ 174307 w 690249"/>
                <a:gd name="connsiteY7-2256" fmla="*/ 1813757 h 2343129"/>
                <a:gd name="connsiteX8-2257" fmla="*/ 516414 w 690249"/>
                <a:gd name="connsiteY8-2258" fmla="*/ 1376400 h 2343129"/>
                <a:gd name="connsiteX9-2259" fmla="*/ 690244 w 690249"/>
                <a:gd name="connsiteY9-2260" fmla="*/ 1144624 h 2343129"/>
                <a:gd name="connsiteX10-2261" fmla="*/ 550545 w 690249"/>
                <a:gd name="connsiteY10-2262" fmla="*/ 986670 h 2343129"/>
                <a:gd name="connsiteX11-2263" fmla="*/ 175894 w 690249"/>
                <a:gd name="connsiteY11-2264" fmla="*/ 535025 h 2343129"/>
                <a:gd name="connsiteX12-2265" fmla="*/ 113188 w 690249"/>
                <a:gd name="connsiteY12-2266" fmla="*/ 38 h 2343129"/>
                <a:gd name="connsiteX13-2267" fmla="*/ 6032 w 690249"/>
                <a:gd name="connsiteY13-2268" fmla="*/ 38 h 2343129"/>
                <a:gd name="connsiteX0-2269" fmla="*/ 6032 w 690249"/>
                <a:gd name="connsiteY0-2270" fmla="*/ 38 h 2343129"/>
                <a:gd name="connsiteX1-2271" fmla="*/ 117157 w 690249"/>
                <a:gd name="connsiteY1-2272" fmla="*/ 606463 h 2343129"/>
                <a:gd name="connsiteX2-2273" fmla="*/ 553720 w 690249"/>
                <a:gd name="connsiteY2-2274" fmla="*/ 1060487 h 2343129"/>
                <a:gd name="connsiteX3-2275" fmla="*/ 552925 w 690249"/>
                <a:gd name="connsiteY3-2276" fmla="*/ 1272418 h 2343129"/>
                <a:gd name="connsiteX4-2277" fmla="*/ 183832 w 690249"/>
                <a:gd name="connsiteY4-2278" fmla="*/ 1626432 h 2343129"/>
                <a:gd name="connsiteX5-2279" fmla="*/ 9207 w 690249"/>
                <a:gd name="connsiteY5-2280" fmla="*/ 2336838 h 2343129"/>
                <a:gd name="connsiteX6-2281" fmla="*/ 113188 w 690249"/>
                <a:gd name="connsiteY6-2282" fmla="*/ 2341600 h 2343129"/>
                <a:gd name="connsiteX7-2283" fmla="*/ 174307 w 690249"/>
                <a:gd name="connsiteY7-2284" fmla="*/ 1813757 h 2343129"/>
                <a:gd name="connsiteX8-2285" fmla="*/ 516414 w 690249"/>
                <a:gd name="connsiteY8-2286" fmla="*/ 1376400 h 2343129"/>
                <a:gd name="connsiteX9-2287" fmla="*/ 690244 w 690249"/>
                <a:gd name="connsiteY9-2288" fmla="*/ 1144624 h 2343129"/>
                <a:gd name="connsiteX10-2289" fmla="*/ 550545 w 690249"/>
                <a:gd name="connsiteY10-2290" fmla="*/ 986670 h 2343129"/>
                <a:gd name="connsiteX11-2291" fmla="*/ 175894 w 690249"/>
                <a:gd name="connsiteY11-2292" fmla="*/ 535025 h 2343129"/>
                <a:gd name="connsiteX12-2293" fmla="*/ 113188 w 690249"/>
                <a:gd name="connsiteY12-2294" fmla="*/ 38 h 2343129"/>
                <a:gd name="connsiteX13-2295" fmla="*/ 6032 w 690249"/>
                <a:gd name="connsiteY13-2296" fmla="*/ 38 h 2343129"/>
                <a:gd name="connsiteX0-2297" fmla="*/ 6032 w 690249"/>
                <a:gd name="connsiteY0-2298" fmla="*/ 38 h 2343129"/>
                <a:gd name="connsiteX1-2299" fmla="*/ 117157 w 690249"/>
                <a:gd name="connsiteY1-2300" fmla="*/ 606463 h 2343129"/>
                <a:gd name="connsiteX2-2301" fmla="*/ 553720 w 690249"/>
                <a:gd name="connsiteY2-2302" fmla="*/ 1060487 h 2343129"/>
                <a:gd name="connsiteX3-2303" fmla="*/ 552925 w 690249"/>
                <a:gd name="connsiteY3-2304" fmla="*/ 1272418 h 2343129"/>
                <a:gd name="connsiteX4-2305" fmla="*/ 183832 w 690249"/>
                <a:gd name="connsiteY4-2306" fmla="*/ 1626432 h 2343129"/>
                <a:gd name="connsiteX5-2307" fmla="*/ 9207 w 690249"/>
                <a:gd name="connsiteY5-2308" fmla="*/ 2336838 h 2343129"/>
                <a:gd name="connsiteX6-2309" fmla="*/ 113188 w 690249"/>
                <a:gd name="connsiteY6-2310" fmla="*/ 2341600 h 2343129"/>
                <a:gd name="connsiteX7-2311" fmla="*/ 174307 w 690249"/>
                <a:gd name="connsiteY7-2312" fmla="*/ 1813757 h 2343129"/>
                <a:gd name="connsiteX8-2313" fmla="*/ 516414 w 690249"/>
                <a:gd name="connsiteY8-2314" fmla="*/ 1376400 h 2343129"/>
                <a:gd name="connsiteX9-2315" fmla="*/ 690244 w 690249"/>
                <a:gd name="connsiteY9-2316" fmla="*/ 1144624 h 2343129"/>
                <a:gd name="connsiteX10-2317" fmla="*/ 550545 w 690249"/>
                <a:gd name="connsiteY10-2318" fmla="*/ 986670 h 2343129"/>
                <a:gd name="connsiteX11-2319" fmla="*/ 175894 w 690249"/>
                <a:gd name="connsiteY11-2320" fmla="*/ 535025 h 2343129"/>
                <a:gd name="connsiteX12-2321" fmla="*/ 113188 w 690249"/>
                <a:gd name="connsiteY12-2322" fmla="*/ 38 h 2343129"/>
                <a:gd name="connsiteX13-2323" fmla="*/ 6032 w 690249"/>
                <a:gd name="connsiteY13-2324" fmla="*/ 38 h 2343129"/>
                <a:gd name="connsiteX0-2325" fmla="*/ 12817 w 697034"/>
                <a:gd name="connsiteY0-2326" fmla="*/ 38 h 2343129"/>
                <a:gd name="connsiteX1-2327" fmla="*/ 123942 w 697034"/>
                <a:gd name="connsiteY1-2328" fmla="*/ 606463 h 2343129"/>
                <a:gd name="connsiteX2-2329" fmla="*/ 560505 w 697034"/>
                <a:gd name="connsiteY2-2330" fmla="*/ 1060487 h 2343129"/>
                <a:gd name="connsiteX3-2331" fmla="*/ 559710 w 697034"/>
                <a:gd name="connsiteY3-2332" fmla="*/ 1272418 h 2343129"/>
                <a:gd name="connsiteX4-2333" fmla="*/ 131085 w 697034"/>
                <a:gd name="connsiteY4-2334" fmla="*/ 1719301 h 2343129"/>
                <a:gd name="connsiteX5-2335" fmla="*/ 15992 w 697034"/>
                <a:gd name="connsiteY5-2336" fmla="*/ 2336838 h 2343129"/>
                <a:gd name="connsiteX6-2337" fmla="*/ 119973 w 697034"/>
                <a:gd name="connsiteY6-2338" fmla="*/ 2341600 h 2343129"/>
                <a:gd name="connsiteX7-2339" fmla="*/ 181092 w 697034"/>
                <a:gd name="connsiteY7-2340" fmla="*/ 1813757 h 2343129"/>
                <a:gd name="connsiteX8-2341" fmla="*/ 523199 w 697034"/>
                <a:gd name="connsiteY8-2342" fmla="*/ 1376400 h 2343129"/>
                <a:gd name="connsiteX9-2343" fmla="*/ 697029 w 697034"/>
                <a:gd name="connsiteY9-2344" fmla="*/ 1144624 h 2343129"/>
                <a:gd name="connsiteX10-2345" fmla="*/ 557330 w 697034"/>
                <a:gd name="connsiteY10-2346" fmla="*/ 986670 h 2343129"/>
                <a:gd name="connsiteX11-2347" fmla="*/ 182679 w 697034"/>
                <a:gd name="connsiteY11-2348" fmla="*/ 535025 h 2343129"/>
                <a:gd name="connsiteX12-2349" fmla="*/ 119973 w 697034"/>
                <a:gd name="connsiteY12-2350" fmla="*/ 38 h 2343129"/>
                <a:gd name="connsiteX13-2351" fmla="*/ 12817 w 697034"/>
                <a:gd name="connsiteY13-2352" fmla="*/ 38 h 2343129"/>
                <a:gd name="connsiteX0-2353" fmla="*/ 12130 w 696347"/>
                <a:gd name="connsiteY0-2354" fmla="*/ 38 h 2343129"/>
                <a:gd name="connsiteX1-2355" fmla="*/ 123255 w 696347"/>
                <a:gd name="connsiteY1-2356" fmla="*/ 606463 h 2343129"/>
                <a:gd name="connsiteX2-2357" fmla="*/ 559818 w 696347"/>
                <a:gd name="connsiteY2-2358" fmla="*/ 1060487 h 2343129"/>
                <a:gd name="connsiteX3-2359" fmla="*/ 559023 w 696347"/>
                <a:gd name="connsiteY3-2360" fmla="*/ 1272418 h 2343129"/>
                <a:gd name="connsiteX4-2361" fmla="*/ 130398 w 696347"/>
                <a:gd name="connsiteY4-2362" fmla="*/ 1719301 h 2343129"/>
                <a:gd name="connsiteX5-2363" fmla="*/ 15305 w 696347"/>
                <a:gd name="connsiteY5-2364" fmla="*/ 2336838 h 2343129"/>
                <a:gd name="connsiteX6-2365" fmla="*/ 119286 w 696347"/>
                <a:gd name="connsiteY6-2366" fmla="*/ 2341600 h 2343129"/>
                <a:gd name="connsiteX7-2367" fmla="*/ 180405 w 696347"/>
                <a:gd name="connsiteY7-2368" fmla="*/ 1813757 h 2343129"/>
                <a:gd name="connsiteX8-2369" fmla="*/ 522512 w 696347"/>
                <a:gd name="connsiteY8-2370" fmla="*/ 1376400 h 2343129"/>
                <a:gd name="connsiteX9-2371" fmla="*/ 696342 w 696347"/>
                <a:gd name="connsiteY9-2372" fmla="*/ 1144624 h 2343129"/>
                <a:gd name="connsiteX10-2373" fmla="*/ 556643 w 696347"/>
                <a:gd name="connsiteY10-2374" fmla="*/ 986670 h 2343129"/>
                <a:gd name="connsiteX11-2375" fmla="*/ 181992 w 696347"/>
                <a:gd name="connsiteY11-2376" fmla="*/ 535025 h 2343129"/>
                <a:gd name="connsiteX12-2377" fmla="*/ 119286 w 696347"/>
                <a:gd name="connsiteY12-2378" fmla="*/ 38 h 2343129"/>
                <a:gd name="connsiteX13-2379" fmla="*/ 12130 w 696347"/>
                <a:gd name="connsiteY13-2380" fmla="*/ 38 h 2343129"/>
                <a:gd name="connsiteX0-2381" fmla="*/ 6033 w 690250"/>
                <a:gd name="connsiteY0-2382" fmla="*/ 38 h 2343129"/>
                <a:gd name="connsiteX1-2383" fmla="*/ 117158 w 690250"/>
                <a:gd name="connsiteY1-2384" fmla="*/ 606463 h 2343129"/>
                <a:gd name="connsiteX2-2385" fmla="*/ 553721 w 690250"/>
                <a:gd name="connsiteY2-2386" fmla="*/ 1060487 h 2343129"/>
                <a:gd name="connsiteX3-2387" fmla="*/ 552926 w 690250"/>
                <a:gd name="connsiteY3-2388" fmla="*/ 1272418 h 2343129"/>
                <a:gd name="connsiteX4-2389" fmla="*/ 124301 w 690250"/>
                <a:gd name="connsiteY4-2390" fmla="*/ 1719301 h 2343129"/>
                <a:gd name="connsiteX5-2391" fmla="*/ 9208 w 690250"/>
                <a:gd name="connsiteY5-2392" fmla="*/ 2336838 h 2343129"/>
                <a:gd name="connsiteX6-2393" fmla="*/ 113189 w 690250"/>
                <a:gd name="connsiteY6-2394" fmla="*/ 2341600 h 2343129"/>
                <a:gd name="connsiteX7-2395" fmla="*/ 174308 w 690250"/>
                <a:gd name="connsiteY7-2396" fmla="*/ 1813757 h 2343129"/>
                <a:gd name="connsiteX8-2397" fmla="*/ 516415 w 690250"/>
                <a:gd name="connsiteY8-2398" fmla="*/ 1376400 h 2343129"/>
                <a:gd name="connsiteX9-2399" fmla="*/ 690245 w 690250"/>
                <a:gd name="connsiteY9-2400" fmla="*/ 1144624 h 2343129"/>
                <a:gd name="connsiteX10-2401" fmla="*/ 550546 w 690250"/>
                <a:gd name="connsiteY10-2402" fmla="*/ 986670 h 2343129"/>
                <a:gd name="connsiteX11-2403" fmla="*/ 175895 w 690250"/>
                <a:gd name="connsiteY11-2404" fmla="*/ 535025 h 2343129"/>
                <a:gd name="connsiteX12-2405" fmla="*/ 113189 w 690250"/>
                <a:gd name="connsiteY12-2406" fmla="*/ 38 h 2343129"/>
                <a:gd name="connsiteX13-2407" fmla="*/ 6033 w 690250"/>
                <a:gd name="connsiteY13-2408" fmla="*/ 38 h 2343129"/>
                <a:gd name="connsiteX0-2409" fmla="*/ 6033 w 690250"/>
                <a:gd name="connsiteY0-2410" fmla="*/ 38 h 2343129"/>
                <a:gd name="connsiteX1-2411" fmla="*/ 117158 w 690250"/>
                <a:gd name="connsiteY1-2412" fmla="*/ 606463 h 2343129"/>
                <a:gd name="connsiteX2-2413" fmla="*/ 553721 w 690250"/>
                <a:gd name="connsiteY2-2414" fmla="*/ 1060487 h 2343129"/>
                <a:gd name="connsiteX3-2415" fmla="*/ 552926 w 690250"/>
                <a:gd name="connsiteY3-2416" fmla="*/ 1272418 h 2343129"/>
                <a:gd name="connsiteX4-2417" fmla="*/ 124301 w 690250"/>
                <a:gd name="connsiteY4-2418" fmla="*/ 1719301 h 2343129"/>
                <a:gd name="connsiteX5-2419" fmla="*/ 9208 w 690250"/>
                <a:gd name="connsiteY5-2420" fmla="*/ 2336838 h 2343129"/>
                <a:gd name="connsiteX6-2421" fmla="*/ 113189 w 690250"/>
                <a:gd name="connsiteY6-2422" fmla="*/ 2341600 h 2343129"/>
                <a:gd name="connsiteX7-2423" fmla="*/ 174308 w 690250"/>
                <a:gd name="connsiteY7-2424" fmla="*/ 1813757 h 2343129"/>
                <a:gd name="connsiteX8-2425" fmla="*/ 516415 w 690250"/>
                <a:gd name="connsiteY8-2426" fmla="*/ 1376400 h 2343129"/>
                <a:gd name="connsiteX9-2427" fmla="*/ 690245 w 690250"/>
                <a:gd name="connsiteY9-2428" fmla="*/ 1144624 h 2343129"/>
                <a:gd name="connsiteX10-2429" fmla="*/ 550546 w 690250"/>
                <a:gd name="connsiteY10-2430" fmla="*/ 986670 h 2343129"/>
                <a:gd name="connsiteX11-2431" fmla="*/ 175895 w 690250"/>
                <a:gd name="connsiteY11-2432" fmla="*/ 535025 h 2343129"/>
                <a:gd name="connsiteX12-2433" fmla="*/ 113189 w 690250"/>
                <a:gd name="connsiteY12-2434" fmla="*/ 38 h 2343129"/>
                <a:gd name="connsiteX13-2435" fmla="*/ 6033 w 690250"/>
                <a:gd name="connsiteY13-2436" fmla="*/ 38 h 2343129"/>
                <a:gd name="connsiteX0-2437" fmla="*/ 6033 w 690250"/>
                <a:gd name="connsiteY0-2438" fmla="*/ 38 h 2343129"/>
                <a:gd name="connsiteX1-2439" fmla="*/ 117158 w 690250"/>
                <a:gd name="connsiteY1-2440" fmla="*/ 606463 h 2343129"/>
                <a:gd name="connsiteX2-2441" fmla="*/ 553721 w 690250"/>
                <a:gd name="connsiteY2-2442" fmla="*/ 1060487 h 2343129"/>
                <a:gd name="connsiteX3-2443" fmla="*/ 552926 w 690250"/>
                <a:gd name="connsiteY3-2444" fmla="*/ 1272418 h 2343129"/>
                <a:gd name="connsiteX4-2445" fmla="*/ 124301 w 690250"/>
                <a:gd name="connsiteY4-2446" fmla="*/ 1719301 h 2343129"/>
                <a:gd name="connsiteX5-2447" fmla="*/ 9208 w 690250"/>
                <a:gd name="connsiteY5-2448" fmla="*/ 2336838 h 2343129"/>
                <a:gd name="connsiteX6-2449" fmla="*/ 113189 w 690250"/>
                <a:gd name="connsiteY6-2450" fmla="*/ 2341600 h 2343129"/>
                <a:gd name="connsiteX7-2451" fmla="*/ 174308 w 690250"/>
                <a:gd name="connsiteY7-2452" fmla="*/ 1813757 h 2343129"/>
                <a:gd name="connsiteX8-2453" fmla="*/ 516415 w 690250"/>
                <a:gd name="connsiteY8-2454" fmla="*/ 1376400 h 2343129"/>
                <a:gd name="connsiteX9-2455" fmla="*/ 690245 w 690250"/>
                <a:gd name="connsiteY9-2456" fmla="*/ 1144624 h 2343129"/>
                <a:gd name="connsiteX10-2457" fmla="*/ 550546 w 690250"/>
                <a:gd name="connsiteY10-2458" fmla="*/ 986670 h 2343129"/>
                <a:gd name="connsiteX11-2459" fmla="*/ 175895 w 690250"/>
                <a:gd name="connsiteY11-2460" fmla="*/ 535025 h 2343129"/>
                <a:gd name="connsiteX12-2461" fmla="*/ 113189 w 690250"/>
                <a:gd name="connsiteY12-2462" fmla="*/ 38 h 2343129"/>
                <a:gd name="connsiteX13-2463" fmla="*/ 6033 w 690250"/>
                <a:gd name="connsiteY13-2464" fmla="*/ 38 h 2343129"/>
                <a:gd name="connsiteX0-2465" fmla="*/ 6033 w 690250"/>
                <a:gd name="connsiteY0-2466" fmla="*/ 38 h 2343129"/>
                <a:gd name="connsiteX1-2467" fmla="*/ 117158 w 690250"/>
                <a:gd name="connsiteY1-2468" fmla="*/ 606463 h 2343129"/>
                <a:gd name="connsiteX2-2469" fmla="*/ 553721 w 690250"/>
                <a:gd name="connsiteY2-2470" fmla="*/ 1060487 h 2343129"/>
                <a:gd name="connsiteX3-2471" fmla="*/ 552926 w 690250"/>
                <a:gd name="connsiteY3-2472" fmla="*/ 1272418 h 2343129"/>
                <a:gd name="connsiteX4-2473" fmla="*/ 124301 w 690250"/>
                <a:gd name="connsiteY4-2474" fmla="*/ 1719301 h 2343129"/>
                <a:gd name="connsiteX5-2475" fmla="*/ 9208 w 690250"/>
                <a:gd name="connsiteY5-2476" fmla="*/ 2336838 h 2343129"/>
                <a:gd name="connsiteX6-2477" fmla="*/ 113189 w 690250"/>
                <a:gd name="connsiteY6-2478" fmla="*/ 2341600 h 2343129"/>
                <a:gd name="connsiteX7-2479" fmla="*/ 174308 w 690250"/>
                <a:gd name="connsiteY7-2480" fmla="*/ 1813757 h 2343129"/>
                <a:gd name="connsiteX8-2481" fmla="*/ 516415 w 690250"/>
                <a:gd name="connsiteY8-2482" fmla="*/ 1376400 h 2343129"/>
                <a:gd name="connsiteX9-2483" fmla="*/ 690245 w 690250"/>
                <a:gd name="connsiteY9-2484" fmla="*/ 1144624 h 2343129"/>
                <a:gd name="connsiteX10-2485" fmla="*/ 550546 w 690250"/>
                <a:gd name="connsiteY10-2486" fmla="*/ 986670 h 2343129"/>
                <a:gd name="connsiteX11-2487" fmla="*/ 175895 w 690250"/>
                <a:gd name="connsiteY11-2488" fmla="*/ 535025 h 2343129"/>
                <a:gd name="connsiteX12-2489" fmla="*/ 113189 w 690250"/>
                <a:gd name="connsiteY12-2490" fmla="*/ 38 h 2343129"/>
                <a:gd name="connsiteX13-2491" fmla="*/ 6033 w 690250"/>
                <a:gd name="connsiteY13-2492" fmla="*/ 38 h 2343129"/>
                <a:gd name="connsiteX0-2493" fmla="*/ 6033 w 690250"/>
                <a:gd name="connsiteY0-2494" fmla="*/ 38 h 2343129"/>
                <a:gd name="connsiteX1-2495" fmla="*/ 117158 w 690250"/>
                <a:gd name="connsiteY1-2496" fmla="*/ 606463 h 2343129"/>
                <a:gd name="connsiteX2-2497" fmla="*/ 553721 w 690250"/>
                <a:gd name="connsiteY2-2498" fmla="*/ 1060487 h 2343129"/>
                <a:gd name="connsiteX3-2499" fmla="*/ 552926 w 690250"/>
                <a:gd name="connsiteY3-2500" fmla="*/ 1272418 h 2343129"/>
                <a:gd name="connsiteX4-2501" fmla="*/ 124301 w 690250"/>
                <a:gd name="connsiteY4-2502" fmla="*/ 1719301 h 2343129"/>
                <a:gd name="connsiteX5-2503" fmla="*/ 9208 w 690250"/>
                <a:gd name="connsiteY5-2504" fmla="*/ 2336838 h 2343129"/>
                <a:gd name="connsiteX6-2505" fmla="*/ 113189 w 690250"/>
                <a:gd name="connsiteY6-2506" fmla="*/ 2341600 h 2343129"/>
                <a:gd name="connsiteX7-2507" fmla="*/ 174308 w 690250"/>
                <a:gd name="connsiteY7-2508" fmla="*/ 1813757 h 2343129"/>
                <a:gd name="connsiteX8-2509" fmla="*/ 516415 w 690250"/>
                <a:gd name="connsiteY8-2510" fmla="*/ 1376400 h 2343129"/>
                <a:gd name="connsiteX9-2511" fmla="*/ 690245 w 690250"/>
                <a:gd name="connsiteY9-2512" fmla="*/ 1144624 h 2343129"/>
                <a:gd name="connsiteX10-2513" fmla="*/ 550546 w 690250"/>
                <a:gd name="connsiteY10-2514" fmla="*/ 986670 h 2343129"/>
                <a:gd name="connsiteX11-2515" fmla="*/ 175895 w 690250"/>
                <a:gd name="connsiteY11-2516" fmla="*/ 535025 h 2343129"/>
                <a:gd name="connsiteX12-2517" fmla="*/ 113189 w 690250"/>
                <a:gd name="connsiteY12-2518" fmla="*/ 38 h 2343129"/>
                <a:gd name="connsiteX13-2519" fmla="*/ 6033 w 690250"/>
                <a:gd name="connsiteY13-2520" fmla="*/ 38 h 2343129"/>
                <a:gd name="connsiteX0-2521" fmla="*/ 6033 w 690248"/>
                <a:gd name="connsiteY0-2522" fmla="*/ 38 h 2343129"/>
                <a:gd name="connsiteX1-2523" fmla="*/ 117158 w 690248"/>
                <a:gd name="connsiteY1-2524" fmla="*/ 606463 h 2343129"/>
                <a:gd name="connsiteX2-2525" fmla="*/ 553721 w 690248"/>
                <a:gd name="connsiteY2-2526" fmla="*/ 1060487 h 2343129"/>
                <a:gd name="connsiteX3-2527" fmla="*/ 552926 w 690248"/>
                <a:gd name="connsiteY3-2528" fmla="*/ 1272418 h 2343129"/>
                <a:gd name="connsiteX4-2529" fmla="*/ 124301 w 690248"/>
                <a:gd name="connsiteY4-2530" fmla="*/ 1719301 h 2343129"/>
                <a:gd name="connsiteX5-2531" fmla="*/ 9208 w 690248"/>
                <a:gd name="connsiteY5-2532" fmla="*/ 2336838 h 2343129"/>
                <a:gd name="connsiteX6-2533" fmla="*/ 113189 w 690248"/>
                <a:gd name="connsiteY6-2534" fmla="*/ 2341600 h 2343129"/>
                <a:gd name="connsiteX7-2535" fmla="*/ 174308 w 690248"/>
                <a:gd name="connsiteY7-2536" fmla="*/ 1813757 h 2343129"/>
                <a:gd name="connsiteX8-2537" fmla="*/ 516415 w 690248"/>
                <a:gd name="connsiteY8-2538" fmla="*/ 1376400 h 2343129"/>
                <a:gd name="connsiteX9-2539" fmla="*/ 690245 w 690248"/>
                <a:gd name="connsiteY9-2540" fmla="*/ 1144624 h 2343129"/>
                <a:gd name="connsiteX10-2541" fmla="*/ 550546 w 690248"/>
                <a:gd name="connsiteY10-2542" fmla="*/ 986670 h 2343129"/>
                <a:gd name="connsiteX11-2543" fmla="*/ 175895 w 690248"/>
                <a:gd name="connsiteY11-2544" fmla="*/ 535025 h 2343129"/>
                <a:gd name="connsiteX12-2545" fmla="*/ 113189 w 690248"/>
                <a:gd name="connsiteY12-2546" fmla="*/ 38 h 2343129"/>
                <a:gd name="connsiteX13-2547" fmla="*/ 6033 w 690248"/>
                <a:gd name="connsiteY13-2548" fmla="*/ 38 h 2343129"/>
                <a:gd name="connsiteX0-2549" fmla="*/ 6033 w 690249"/>
                <a:gd name="connsiteY0-2550" fmla="*/ 38 h 2343129"/>
                <a:gd name="connsiteX1-2551" fmla="*/ 117158 w 690249"/>
                <a:gd name="connsiteY1-2552" fmla="*/ 606463 h 2343129"/>
                <a:gd name="connsiteX2-2553" fmla="*/ 553721 w 690249"/>
                <a:gd name="connsiteY2-2554" fmla="*/ 1060487 h 2343129"/>
                <a:gd name="connsiteX3-2555" fmla="*/ 552926 w 690249"/>
                <a:gd name="connsiteY3-2556" fmla="*/ 1272418 h 2343129"/>
                <a:gd name="connsiteX4-2557" fmla="*/ 124301 w 690249"/>
                <a:gd name="connsiteY4-2558" fmla="*/ 1719301 h 2343129"/>
                <a:gd name="connsiteX5-2559" fmla="*/ 9208 w 690249"/>
                <a:gd name="connsiteY5-2560" fmla="*/ 2336838 h 2343129"/>
                <a:gd name="connsiteX6-2561" fmla="*/ 113189 w 690249"/>
                <a:gd name="connsiteY6-2562" fmla="*/ 2341600 h 2343129"/>
                <a:gd name="connsiteX7-2563" fmla="*/ 174308 w 690249"/>
                <a:gd name="connsiteY7-2564" fmla="*/ 1813757 h 2343129"/>
                <a:gd name="connsiteX8-2565" fmla="*/ 516415 w 690249"/>
                <a:gd name="connsiteY8-2566" fmla="*/ 1376400 h 2343129"/>
                <a:gd name="connsiteX9-2567" fmla="*/ 690245 w 690249"/>
                <a:gd name="connsiteY9-2568" fmla="*/ 1144624 h 2343129"/>
                <a:gd name="connsiteX10-2569" fmla="*/ 555308 w 690249"/>
                <a:gd name="connsiteY10-2570" fmla="*/ 993814 h 2343129"/>
                <a:gd name="connsiteX11-2571" fmla="*/ 175895 w 690249"/>
                <a:gd name="connsiteY11-2572" fmla="*/ 535025 h 2343129"/>
                <a:gd name="connsiteX12-2573" fmla="*/ 113189 w 690249"/>
                <a:gd name="connsiteY12-2574" fmla="*/ 38 h 2343129"/>
                <a:gd name="connsiteX13-2575" fmla="*/ 6033 w 690249"/>
                <a:gd name="connsiteY13-2576" fmla="*/ 38 h 2343129"/>
                <a:gd name="connsiteX0-2577" fmla="*/ 6033 w 690249"/>
                <a:gd name="connsiteY0-2578" fmla="*/ 38 h 2343129"/>
                <a:gd name="connsiteX1-2579" fmla="*/ 117158 w 690249"/>
                <a:gd name="connsiteY1-2580" fmla="*/ 606463 h 2343129"/>
                <a:gd name="connsiteX2-2581" fmla="*/ 553721 w 690249"/>
                <a:gd name="connsiteY2-2582" fmla="*/ 1060487 h 2343129"/>
                <a:gd name="connsiteX3-2583" fmla="*/ 552926 w 690249"/>
                <a:gd name="connsiteY3-2584" fmla="*/ 1272418 h 2343129"/>
                <a:gd name="connsiteX4-2585" fmla="*/ 124301 w 690249"/>
                <a:gd name="connsiteY4-2586" fmla="*/ 1719301 h 2343129"/>
                <a:gd name="connsiteX5-2587" fmla="*/ 9208 w 690249"/>
                <a:gd name="connsiteY5-2588" fmla="*/ 2336838 h 2343129"/>
                <a:gd name="connsiteX6-2589" fmla="*/ 113189 w 690249"/>
                <a:gd name="connsiteY6-2590" fmla="*/ 2341600 h 2343129"/>
                <a:gd name="connsiteX7-2591" fmla="*/ 174308 w 690249"/>
                <a:gd name="connsiteY7-2592" fmla="*/ 1813757 h 2343129"/>
                <a:gd name="connsiteX8-2593" fmla="*/ 556896 w 690249"/>
                <a:gd name="connsiteY8-2594" fmla="*/ 1331156 h 2343129"/>
                <a:gd name="connsiteX9-2595" fmla="*/ 690245 w 690249"/>
                <a:gd name="connsiteY9-2596" fmla="*/ 1144624 h 2343129"/>
                <a:gd name="connsiteX10-2597" fmla="*/ 555308 w 690249"/>
                <a:gd name="connsiteY10-2598" fmla="*/ 993814 h 2343129"/>
                <a:gd name="connsiteX11-2599" fmla="*/ 175895 w 690249"/>
                <a:gd name="connsiteY11-2600" fmla="*/ 535025 h 2343129"/>
                <a:gd name="connsiteX12-2601" fmla="*/ 113189 w 690249"/>
                <a:gd name="connsiteY12-2602" fmla="*/ 38 h 2343129"/>
                <a:gd name="connsiteX13-2603" fmla="*/ 6033 w 690249"/>
                <a:gd name="connsiteY13-2604" fmla="*/ 38 h 2343129"/>
                <a:gd name="connsiteX0-2605" fmla="*/ 6033 w 690249"/>
                <a:gd name="connsiteY0-2606" fmla="*/ 38 h 2343129"/>
                <a:gd name="connsiteX1-2607" fmla="*/ 117158 w 690249"/>
                <a:gd name="connsiteY1-2608" fmla="*/ 606463 h 2343129"/>
                <a:gd name="connsiteX2-2609" fmla="*/ 553721 w 690249"/>
                <a:gd name="connsiteY2-2610" fmla="*/ 1060487 h 2343129"/>
                <a:gd name="connsiteX3-2611" fmla="*/ 552926 w 690249"/>
                <a:gd name="connsiteY3-2612" fmla="*/ 1272418 h 2343129"/>
                <a:gd name="connsiteX4-2613" fmla="*/ 124301 w 690249"/>
                <a:gd name="connsiteY4-2614" fmla="*/ 1719301 h 2343129"/>
                <a:gd name="connsiteX5-2615" fmla="*/ 9208 w 690249"/>
                <a:gd name="connsiteY5-2616" fmla="*/ 2336838 h 2343129"/>
                <a:gd name="connsiteX6-2617" fmla="*/ 113189 w 690249"/>
                <a:gd name="connsiteY6-2618" fmla="*/ 2341600 h 2343129"/>
                <a:gd name="connsiteX7-2619" fmla="*/ 174308 w 690249"/>
                <a:gd name="connsiteY7-2620" fmla="*/ 1813757 h 2343129"/>
                <a:gd name="connsiteX8-2621" fmla="*/ 556896 w 690249"/>
                <a:gd name="connsiteY8-2622" fmla="*/ 1331156 h 2343129"/>
                <a:gd name="connsiteX9-2623" fmla="*/ 690245 w 690249"/>
                <a:gd name="connsiteY9-2624" fmla="*/ 1144624 h 2343129"/>
                <a:gd name="connsiteX10-2625" fmla="*/ 555308 w 690249"/>
                <a:gd name="connsiteY10-2626" fmla="*/ 993814 h 2343129"/>
                <a:gd name="connsiteX11-2627" fmla="*/ 175895 w 690249"/>
                <a:gd name="connsiteY11-2628" fmla="*/ 535025 h 2343129"/>
                <a:gd name="connsiteX12-2629" fmla="*/ 113189 w 690249"/>
                <a:gd name="connsiteY12-2630" fmla="*/ 38 h 2343129"/>
                <a:gd name="connsiteX13-2631" fmla="*/ 6033 w 690249"/>
                <a:gd name="connsiteY13-2632" fmla="*/ 38 h 2343129"/>
                <a:gd name="connsiteX0-2633" fmla="*/ 6033 w 690249"/>
                <a:gd name="connsiteY0-2634" fmla="*/ 38 h 2343129"/>
                <a:gd name="connsiteX1-2635" fmla="*/ 117158 w 690249"/>
                <a:gd name="connsiteY1-2636" fmla="*/ 606463 h 2343129"/>
                <a:gd name="connsiteX2-2637" fmla="*/ 553721 w 690249"/>
                <a:gd name="connsiteY2-2638" fmla="*/ 1060487 h 2343129"/>
                <a:gd name="connsiteX3-2639" fmla="*/ 552926 w 690249"/>
                <a:gd name="connsiteY3-2640" fmla="*/ 1272418 h 2343129"/>
                <a:gd name="connsiteX4-2641" fmla="*/ 124301 w 690249"/>
                <a:gd name="connsiteY4-2642" fmla="*/ 1719301 h 2343129"/>
                <a:gd name="connsiteX5-2643" fmla="*/ 9208 w 690249"/>
                <a:gd name="connsiteY5-2644" fmla="*/ 2336838 h 2343129"/>
                <a:gd name="connsiteX6-2645" fmla="*/ 113189 w 690249"/>
                <a:gd name="connsiteY6-2646" fmla="*/ 2341600 h 2343129"/>
                <a:gd name="connsiteX7-2647" fmla="*/ 174308 w 690249"/>
                <a:gd name="connsiteY7-2648" fmla="*/ 1813757 h 2343129"/>
                <a:gd name="connsiteX8-2649" fmla="*/ 556896 w 690249"/>
                <a:gd name="connsiteY8-2650" fmla="*/ 1331156 h 2343129"/>
                <a:gd name="connsiteX9-2651" fmla="*/ 690245 w 690249"/>
                <a:gd name="connsiteY9-2652" fmla="*/ 1144624 h 2343129"/>
                <a:gd name="connsiteX10-2653" fmla="*/ 555308 w 690249"/>
                <a:gd name="connsiteY10-2654" fmla="*/ 993814 h 2343129"/>
                <a:gd name="connsiteX11-2655" fmla="*/ 175895 w 690249"/>
                <a:gd name="connsiteY11-2656" fmla="*/ 535025 h 2343129"/>
                <a:gd name="connsiteX12-2657" fmla="*/ 113189 w 690249"/>
                <a:gd name="connsiteY12-2658" fmla="*/ 38 h 2343129"/>
                <a:gd name="connsiteX13-2659" fmla="*/ 6033 w 690249"/>
                <a:gd name="connsiteY13-2660" fmla="*/ 38 h 2343129"/>
                <a:gd name="connsiteX0-2661" fmla="*/ 6033 w 690332"/>
                <a:gd name="connsiteY0-2662" fmla="*/ 38 h 2343129"/>
                <a:gd name="connsiteX1-2663" fmla="*/ 117158 w 690332"/>
                <a:gd name="connsiteY1-2664" fmla="*/ 606463 h 2343129"/>
                <a:gd name="connsiteX2-2665" fmla="*/ 553721 w 690332"/>
                <a:gd name="connsiteY2-2666" fmla="*/ 1060487 h 2343129"/>
                <a:gd name="connsiteX3-2667" fmla="*/ 552926 w 690332"/>
                <a:gd name="connsiteY3-2668" fmla="*/ 1272418 h 2343129"/>
                <a:gd name="connsiteX4-2669" fmla="*/ 124301 w 690332"/>
                <a:gd name="connsiteY4-2670" fmla="*/ 1719301 h 2343129"/>
                <a:gd name="connsiteX5-2671" fmla="*/ 9208 w 690332"/>
                <a:gd name="connsiteY5-2672" fmla="*/ 2336838 h 2343129"/>
                <a:gd name="connsiteX6-2673" fmla="*/ 113189 w 690332"/>
                <a:gd name="connsiteY6-2674" fmla="*/ 2341600 h 2343129"/>
                <a:gd name="connsiteX7-2675" fmla="*/ 174308 w 690332"/>
                <a:gd name="connsiteY7-2676" fmla="*/ 1813757 h 2343129"/>
                <a:gd name="connsiteX8-2677" fmla="*/ 556896 w 690332"/>
                <a:gd name="connsiteY8-2678" fmla="*/ 1331156 h 2343129"/>
                <a:gd name="connsiteX9-2679" fmla="*/ 690245 w 690332"/>
                <a:gd name="connsiteY9-2680" fmla="*/ 1144624 h 2343129"/>
                <a:gd name="connsiteX10-2681" fmla="*/ 555308 w 690332"/>
                <a:gd name="connsiteY10-2682" fmla="*/ 993814 h 2343129"/>
                <a:gd name="connsiteX11-2683" fmla="*/ 175895 w 690332"/>
                <a:gd name="connsiteY11-2684" fmla="*/ 535025 h 2343129"/>
                <a:gd name="connsiteX12-2685" fmla="*/ 113189 w 690332"/>
                <a:gd name="connsiteY12-2686" fmla="*/ 38 h 2343129"/>
                <a:gd name="connsiteX13-2687" fmla="*/ 6033 w 690332"/>
                <a:gd name="connsiteY13-2688" fmla="*/ 38 h 2343129"/>
                <a:gd name="connsiteX0-2689" fmla="*/ 6033 w 632159"/>
                <a:gd name="connsiteY0-2690" fmla="*/ 38 h 2343129"/>
                <a:gd name="connsiteX1-2691" fmla="*/ 117158 w 632159"/>
                <a:gd name="connsiteY1-2692" fmla="*/ 606463 h 2343129"/>
                <a:gd name="connsiteX2-2693" fmla="*/ 553721 w 632159"/>
                <a:gd name="connsiteY2-2694" fmla="*/ 1060487 h 2343129"/>
                <a:gd name="connsiteX3-2695" fmla="*/ 552926 w 632159"/>
                <a:gd name="connsiteY3-2696" fmla="*/ 1272418 h 2343129"/>
                <a:gd name="connsiteX4-2697" fmla="*/ 124301 w 632159"/>
                <a:gd name="connsiteY4-2698" fmla="*/ 1719301 h 2343129"/>
                <a:gd name="connsiteX5-2699" fmla="*/ 9208 w 632159"/>
                <a:gd name="connsiteY5-2700" fmla="*/ 2336838 h 2343129"/>
                <a:gd name="connsiteX6-2701" fmla="*/ 113189 w 632159"/>
                <a:gd name="connsiteY6-2702" fmla="*/ 2341600 h 2343129"/>
                <a:gd name="connsiteX7-2703" fmla="*/ 174308 w 632159"/>
                <a:gd name="connsiteY7-2704" fmla="*/ 1813757 h 2343129"/>
                <a:gd name="connsiteX8-2705" fmla="*/ 556896 w 632159"/>
                <a:gd name="connsiteY8-2706" fmla="*/ 1331156 h 2343129"/>
                <a:gd name="connsiteX9-2707" fmla="*/ 555308 w 632159"/>
                <a:gd name="connsiteY9-2708" fmla="*/ 993814 h 2343129"/>
                <a:gd name="connsiteX10-2709" fmla="*/ 175895 w 632159"/>
                <a:gd name="connsiteY10-2710" fmla="*/ 535025 h 2343129"/>
                <a:gd name="connsiteX11-2711" fmla="*/ 113189 w 632159"/>
                <a:gd name="connsiteY11-2712" fmla="*/ 38 h 2343129"/>
                <a:gd name="connsiteX12-2713" fmla="*/ 6033 w 632159"/>
                <a:gd name="connsiteY12-2714" fmla="*/ 38 h 2343129"/>
                <a:gd name="connsiteX0-2715" fmla="*/ 6033 w 656624"/>
                <a:gd name="connsiteY0-2716" fmla="*/ 38 h 2343129"/>
                <a:gd name="connsiteX1-2717" fmla="*/ 117158 w 656624"/>
                <a:gd name="connsiteY1-2718" fmla="*/ 606463 h 2343129"/>
                <a:gd name="connsiteX2-2719" fmla="*/ 553721 w 656624"/>
                <a:gd name="connsiteY2-2720" fmla="*/ 1060487 h 2343129"/>
                <a:gd name="connsiteX3-2721" fmla="*/ 552926 w 656624"/>
                <a:gd name="connsiteY3-2722" fmla="*/ 1272418 h 2343129"/>
                <a:gd name="connsiteX4-2723" fmla="*/ 124301 w 656624"/>
                <a:gd name="connsiteY4-2724" fmla="*/ 1719301 h 2343129"/>
                <a:gd name="connsiteX5-2725" fmla="*/ 9208 w 656624"/>
                <a:gd name="connsiteY5-2726" fmla="*/ 2336838 h 2343129"/>
                <a:gd name="connsiteX6-2727" fmla="*/ 113189 w 656624"/>
                <a:gd name="connsiteY6-2728" fmla="*/ 2341600 h 2343129"/>
                <a:gd name="connsiteX7-2729" fmla="*/ 174308 w 656624"/>
                <a:gd name="connsiteY7-2730" fmla="*/ 1813757 h 2343129"/>
                <a:gd name="connsiteX8-2731" fmla="*/ 556896 w 656624"/>
                <a:gd name="connsiteY8-2732" fmla="*/ 1331156 h 2343129"/>
                <a:gd name="connsiteX9-2733" fmla="*/ 555308 w 656624"/>
                <a:gd name="connsiteY9-2734" fmla="*/ 993814 h 2343129"/>
                <a:gd name="connsiteX10-2735" fmla="*/ 175895 w 656624"/>
                <a:gd name="connsiteY10-2736" fmla="*/ 535025 h 2343129"/>
                <a:gd name="connsiteX11-2737" fmla="*/ 113189 w 656624"/>
                <a:gd name="connsiteY11-2738" fmla="*/ 38 h 2343129"/>
                <a:gd name="connsiteX12-2739" fmla="*/ 6033 w 656624"/>
                <a:gd name="connsiteY12-2740" fmla="*/ 38 h 2343129"/>
                <a:gd name="connsiteX0-2741" fmla="*/ 6033 w 663046"/>
                <a:gd name="connsiteY0-2742" fmla="*/ 38 h 2343129"/>
                <a:gd name="connsiteX1-2743" fmla="*/ 117158 w 663046"/>
                <a:gd name="connsiteY1-2744" fmla="*/ 606463 h 2343129"/>
                <a:gd name="connsiteX2-2745" fmla="*/ 553721 w 663046"/>
                <a:gd name="connsiteY2-2746" fmla="*/ 1060487 h 2343129"/>
                <a:gd name="connsiteX3-2747" fmla="*/ 552926 w 663046"/>
                <a:gd name="connsiteY3-2748" fmla="*/ 1272418 h 2343129"/>
                <a:gd name="connsiteX4-2749" fmla="*/ 124301 w 663046"/>
                <a:gd name="connsiteY4-2750" fmla="*/ 1719301 h 2343129"/>
                <a:gd name="connsiteX5-2751" fmla="*/ 9208 w 663046"/>
                <a:gd name="connsiteY5-2752" fmla="*/ 2336838 h 2343129"/>
                <a:gd name="connsiteX6-2753" fmla="*/ 113189 w 663046"/>
                <a:gd name="connsiteY6-2754" fmla="*/ 2341600 h 2343129"/>
                <a:gd name="connsiteX7-2755" fmla="*/ 174308 w 663046"/>
                <a:gd name="connsiteY7-2756" fmla="*/ 1813757 h 2343129"/>
                <a:gd name="connsiteX8-2757" fmla="*/ 556896 w 663046"/>
                <a:gd name="connsiteY8-2758" fmla="*/ 1331156 h 2343129"/>
                <a:gd name="connsiteX9-2759" fmla="*/ 555308 w 663046"/>
                <a:gd name="connsiteY9-2760" fmla="*/ 993814 h 2343129"/>
                <a:gd name="connsiteX10-2761" fmla="*/ 175895 w 663046"/>
                <a:gd name="connsiteY10-2762" fmla="*/ 535025 h 2343129"/>
                <a:gd name="connsiteX11-2763" fmla="*/ 113189 w 663046"/>
                <a:gd name="connsiteY11-2764" fmla="*/ 38 h 2343129"/>
                <a:gd name="connsiteX12-2765" fmla="*/ 6033 w 663046"/>
                <a:gd name="connsiteY12-2766" fmla="*/ 38 h 2343129"/>
                <a:gd name="connsiteX0-2767" fmla="*/ 6033 w 681517"/>
                <a:gd name="connsiteY0-2768" fmla="*/ 38 h 2343129"/>
                <a:gd name="connsiteX1-2769" fmla="*/ 117158 w 681517"/>
                <a:gd name="connsiteY1-2770" fmla="*/ 606463 h 2343129"/>
                <a:gd name="connsiteX2-2771" fmla="*/ 553721 w 681517"/>
                <a:gd name="connsiteY2-2772" fmla="*/ 1060487 h 2343129"/>
                <a:gd name="connsiteX3-2773" fmla="*/ 552926 w 681517"/>
                <a:gd name="connsiteY3-2774" fmla="*/ 1272418 h 2343129"/>
                <a:gd name="connsiteX4-2775" fmla="*/ 124301 w 681517"/>
                <a:gd name="connsiteY4-2776" fmla="*/ 1719301 h 2343129"/>
                <a:gd name="connsiteX5-2777" fmla="*/ 9208 w 681517"/>
                <a:gd name="connsiteY5-2778" fmla="*/ 2336838 h 2343129"/>
                <a:gd name="connsiteX6-2779" fmla="*/ 113189 w 681517"/>
                <a:gd name="connsiteY6-2780" fmla="*/ 2341600 h 2343129"/>
                <a:gd name="connsiteX7-2781" fmla="*/ 174308 w 681517"/>
                <a:gd name="connsiteY7-2782" fmla="*/ 1813757 h 2343129"/>
                <a:gd name="connsiteX8-2783" fmla="*/ 556896 w 681517"/>
                <a:gd name="connsiteY8-2784" fmla="*/ 1331156 h 2343129"/>
                <a:gd name="connsiteX9-2785" fmla="*/ 555308 w 681517"/>
                <a:gd name="connsiteY9-2786" fmla="*/ 993814 h 2343129"/>
                <a:gd name="connsiteX10-2787" fmla="*/ 175895 w 681517"/>
                <a:gd name="connsiteY10-2788" fmla="*/ 535025 h 2343129"/>
                <a:gd name="connsiteX11-2789" fmla="*/ 113189 w 681517"/>
                <a:gd name="connsiteY11-2790" fmla="*/ 38 h 2343129"/>
                <a:gd name="connsiteX12-2791" fmla="*/ 6033 w 681517"/>
                <a:gd name="connsiteY12-2792" fmla="*/ 38 h 2343129"/>
                <a:gd name="connsiteX0-2793" fmla="*/ 6033 w 634658"/>
                <a:gd name="connsiteY0-2794" fmla="*/ 38 h 2343129"/>
                <a:gd name="connsiteX1-2795" fmla="*/ 117158 w 634658"/>
                <a:gd name="connsiteY1-2796" fmla="*/ 606463 h 2343129"/>
                <a:gd name="connsiteX2-2797" fmla="*/ 553721 w 634658"/>
                <a:gd name="connsiteY2-2798" fmla="*/ 1060487 h 2343129"/>
                <a:gd name="connsiteX3-2799" fmla="*/ 552926 w 634658"/>
                <a:gd name="connsiteY3-2800" fmla="*/ 1272418 h 2343129"/>
                <a:gd name="connsiteX4-2801" fmla="*/ 124301 w 634658"/>
                <a:gd name="connsiteY4-2802" fmla="*/ 1719301 h 2343129"/>
                <a:gd name="connsiteX5-2803" fmla="*/ 9208 w 634658"/>
                <a:gd name="connsiteY5-2804" fmla="*/ 2336838 h 2343129"/>
                <a:gd name="connsiteX6-2805" fmla="*/ 113189 w 634658"/>
                <a:gd name="connsiteY6-2806" fmla="*/ 2341600 h 2343129"/>
                <a:gd name="connsiteX7-2807" fmla="*/ 200502 w 634658"/>
                <a:gd name="connsiteY7-2808" fmla="*/ 1756607 h 2343129"/>
                <a:gd name="connsiteX8-2809" fmla="*/ 556896 w 634658"/>
                <a:gd name="connsiteY8-2810" fmla="*/ 1331156 h 2343129"/>
                <a:gd name="connsiteX9-2811" fmla="*/ 555308 w 634658"/>
                <a:gd name="connsiteY9-2812" fmla="*/ 993814 h 2343129"/>
                <a:gd name="connsiteX10-2813" fmla="*/ 175895 w 634658"/>
                <a:gd name="connsiteY10-2814" fmla="*/ 535025 h 2343129"/>
                <a:gd name="connsiteX11-2815" fmla="*/ 113189 w 634658"/>
                <a:gd name="connsiteY11-2816" fmla="*/ 38 h 2343129"/>
                <a:gd name="connsiteX12-2817" fmla="*/ 6033 w 634658"/>
                <a:gd name="connsiteY12-2818" fmla="*/ 38 h 2343129"/>
                <a:gd name="connsiteX0-2819" fmla="*/ 6033 w 676933"/>
                <a:gd name="connsiteY0-2820" fmla="*/ 38 h 2343129"/>
                <a:gd name="connsiteX1-2821" fmla="*/ 117158 w 676933"/>
                <a:gd name="connsiteY1-2822" fmla="*/ 606463 h 2343129"/>
                <a:gd name="connsiteX2-2823" fmla="*/ 553721 w 676933"/>
                <a:gd name="connsiteY2-2824" fmla="*/ 1060487 h 2343129"/>
                <a:gd name="connsiteX3-2825" fmla="*/ 552926 w 676933"/>
                <a:gd name="connsiteY3-2826" fmla="*/ 1272418 h 2343129"/>
                <a:gd name="connsiteX4-2827" fmla="*/ 124301 w 676933"/>
                <a:gd name="connsiteY4-2828" fmla="*/ 1719301 h 2343129"/>
                <a:gd name="connsiteX5-2829" fmla="*/ 9208 w 676933"/>
                <a:gd name="connsiteY5-2830" fmla="*/ 2336838 h 2343129"/>
                <a:gd name="connsiteX6-2831" fmla="*/ 113189 w 676933"/>
                <a:gd name="connsiteY6-2832" fmla="*/ 2341600 h 2343129"/>
                <a:gd name="connsiteX7-2833" fmla="*/ 200502 w 676933"/>
                <a:gd name="connsiteY7-2834" fmla="*/ 1756607 h 2343129"/>
                <a:gd name="connsiteX8-2835" fmla="*/ 556896 w 676933"/>
                <a:gd name="connsiteY8-2836" fmla="*/ 1331156 h 2343129"/>
                <a:gd name="connsiteX9-2837" fmla="*/ 555308 w 676933"/>
                <a:gd name="connsiteY9-2838" fmla="*/ 993814 h 2343129"/>
                <a:gd name="connsiteX10-2839" fmla="*/ 175895 w 676933"/>
                <a:gd name="connsiteY10-2840" fmla="*/ 535025 h 2343129"/>
                <a:gd name="connsiteX11-2841" fmla="*/ 113189 w 676933"/>
                <a:gd name="connsiteY11-2842" fmla="*/ 38 h 2343129"/>
                <a:gd name="connsiteX12-2843" fmla="*/ 6033 w 676933"/>
                <a:gd name="connsiteY12-2844" fmla="*/ 38 h 2343129"/>
                <a:gd name="connsiteX0-2845" fmla="*/ 6033 w 676933"/>
                <a:gd name="connsiteY0-2846" fmla="*/ 38 h 2343129"/>
                <a:gd name="connsiteX1-2847" fmla="*/ 117158 w 676933"/>
                <a:gd name="connsiteY1-2848" fmla="*/ 606463 h 2343129"/>
                <a:gd name="connsiteX2-2849" fmla="*/ 553721 w 676933"/>
                <a:gd name="connsiteY2-2850" fmla="*/ 1060487 h 2343129"/>
                <a:gd name="connsiteX3-2851" fmla="*/ 552926 w 676933"/>
                <a:gd name="connsiteY3-2852" fmla="*/ 1272418 h 2343129"/>
                <a:gd name="connsiteX4-2853" fmla="*/ 124301 w 676933"/>
                <a:gd name="connsiteY4-2854" fmla="*/ 1719301 h 2343129"/>
                <a:gd name="connsiteX5-2855" fmla="*/ 9208 w 676933"/>
                <a:gd name="connsiteY5-2856" fmla="*/ 2336838 h 2343129"/>
                <a:gd name="connsiteX6-2857" fmla="*/ 113189 w 676933"/>
                <a:gd name="connsiteY6-2858" fmla="*/ 2341600 h 2343129"/>
                <a:gd name="connsiteX7-2859" fmla="*/ 200502 w 676933"/>
                <a:gd name="connsiteY7-2860" fmla="*/ 1756607 h 2343129"/>
                <a:gd name="connsiteX8-2861" fmla="*/ 556896 w 676933"/>
                <a:gd name="connsiteY8-2862" fmla="*/ 1331156 h 2343129"/>
                <a:gd name="connsiteX9-2863" fmla="*/ 555308 w 676933"/>
                <a:gd name="connsiteY9-2864" fmla="*/ 993814 h 2343129"/>
                <a:gd name="connsiteX10-2865" fmla="*/ 175895 w 676933"/>
                <a:gd name="connsiteY10-2866" fmla="*/ 535025 h 2343129"/>
                <a:gd name="connsiteX11-2867" fmla="*/ 113189 w 676933"/>
                <a:gd name="connsiteY11-2868" fmla="*/ 38 h 2343129"/>
                <a:gd name="connsiteX12-2869" fmla="*/ 6033 w 676933"/>
                <a:gd name="connsiteY12-2870" fmla="*/ 38 h 2343129"/>
                <a:gd name="connsiteX0-2871" fmla="*/ 6033 w 676933"/>
                <a:gd name="connsiteY0-2872" fmla="*/ 38 h 2343129"/>
                <a:gd name="connsiteX1-2873" fmla="*/ 117158 w 676933"/>
                <a:gd name="connsiteY1-2874" fmla="*/ 606463 h 2343129"/>
                <a:gd name="connsiteX2-2875" fmla="*/ 553721 w 676933"/>
                <a:gd name="connsiteY2-2876" fmla="*/ 1060487 h 2343129"/>
                <a:gd name="connsiteX3-2877" fmla="*/ 552926 w 676933"/>
                <a:gd name="connsiteY3-2878" fmla="*/ 1272418 h 2343129"/>
                <a:gd name="connsiteX4-2879" fmla="*/ 124301 w 676933"/>
                <a:gd name="connsiteY4-2880" fmla="*/ 1719301 h 2343129"/>
                <a:gd name="connsiteX5-2881" fmla="*/ 9208 w 676933"/>
                <a:gd name="connsiteY5-2882" fmla="*/ 2336838 h 2343129"/>
                <a:gd name="connsiteX6-2883" fmla="*/ 113189 w 676933"/>
                <a:gd name="connsiteY6-2884" fmla="*/ 2341600 h 2343129"/>
                <a:gd name="connsiteX7-2885" fmla="*/ 200502 w 676933"/>
                <a:gd name="connsiteY7-2886" fmla="*/ 1756607 h 2343129"/>
                <a:gd name="connsiteX8-2887" fmla="*/ 556896 w 676933"/>
                <a:gd name="connsiteY8-2888" fmla="*/ 1331156 h 2343129"/>
                <a:gd name="connsiteX9-2889" fmla="*/ 555308 w 676933"/>
                <a:gd name="connsiteY9-2890" fmla="*/ 993814 h 2343129"/>
                <a:gd name="connsiteX10-2891" fmla="*/ 175895 w 676933"/>
                <a:gd name="connsiteY10-2892" fmla="*/ 535025 h 2343129"/>
                <a:gd name="connsiteX11-2893" fmla="*/ 113189 w 676933"/>
                <a:gd name="connsiteY11-2894" fmla="*/ 38 h 2343129"/>
                <a:gd name="connsiteX12-2895" fmla="*/ 6033 w 676933"/>
                <a:gd name="connsiteY12-2896" fmla="*/ 38 h 2343129"/>
                <a:gd name="connsiteX0-2897" fmla="*/ 6033 w 683751"/>
                <a:gd name="connsiteY0-2898" fmla="*/ 38 h 2343129"/>
                <a:gd name="connsiteX1-2899" fmla="*/ 117158 w 683751"/>
                <a:gd name="connsiteY1-2900" fmla="*/ 606463 h 2343129"/>
                <a:gd name="connsiteX2-2901" fmla="*/ 553721 w 683751"/>
                <a:gd name="connsiteY2-2902" fmla="*/ 1060487 h 2343129"/>
                <a:gd name="connsiteX3-2903" fmla="*/ 552926 w 683751"/>
                <a:gd name="connsiteY3-2904" fmla="*/ 1272418 h 2343129"/>
                <a:gd name="connsiteX4-2905" fmla="*/ 124301 w 683751"/>
                <a:gd name="connsiteY4-2906" fmla="*/ 1719301 h 2343129"/>
                <a:gd name="connsiteX5-2907" fmla="*/ 9208 w 683751"/>
                <a:gd name="connsiteY5-2908" fmla="*/ 2336838 h 2343129"/>
                <a:gd name="connsiteX6-2909" fmla="*/ 113189 w 683751"/>
                <a:gd name="connsiteY6-2910" fmla="*/ 2341600 h 2343129"/>
                <a:gd name="connsiteX7-2911" fmla="*/ 200502 w 683751"/>
                <a:gd name="connsiteY7-2912" fmla="*/ 1756607 h 2343129"/>
                <a:gd name="connsiteX8-2913" fmla="*/ 556896 w 683751"/>
                <a:gd name="connsiteY8-2914" fmla="*/ 1331156 h 2343129"/>
                <a:gd name="connsiteX9-2915" fmla="*/ 555308 w 683751"/>
                <a:gd name="connsiteY9-2916" fmla="*/ 993814 h 2343129"/>
                <a:gd name="connsiteX10-2917" fmla="*/ 175895 w 683751"/>
                <a:gd name="connsiteY10-2918" fmla="*/ 535025 h 2343129"/>
                <a:gd name="connsiteX11-2919" fmla="*/ 113189 w 683751"/>
                <a:gd name="connsiteY11-2920" fmla="*/ 38 h 2343129"/>
                <a:gd name="connsiteX12-2921" fmla="*/ 6033 w 683751"/>
                <a:gd name="connsiteY12-2922" fmla="*/ 38 h 2343129"/>
                <a:gd name="connsiteX0-2923" fmla="*/ 6033 w 683751"/>
                <a:gd name="connsiteY0-2924" fmla="*/ 38 h 2343129"/>
                <a:gd name="connsiteX1-2925" fmla="*/ 117158 w 683751"/>
                <a:gd name="connsiteY1-2926" fmla="*/ 606463 h 2343129"/>
                <a:gd name="connsiteX2-2927" fmla="*/ 553721 w 683751"/>
                <a:gd name="connsiteY2-2928" fmla="*/ 1060487 h 2343129"/>
                <a:gd name="connsiteX3-2929" fmla="*/ 552926 w 683751"/>
                <a:gd name="connsiteY3-2930" fmla="*/ 1272418 h 2343129"/>
                <a:gd name="connsiteX4-2931" fmla="*/ 124301 w 683751"/>
                <a:gd name="connsiteY4-2932" fmla="*/ 1719301 h 2343129"/>
                <a:gd name="connsiteX5-2933" fmla="*/ 9208 w 683751"/>
                <a:gd name="connsiteY5-2934" fmla="*/ 2336838 h 2343129"/>
                <a:gd name="connsiteX6-2935" fmla="*/ 113189 w 683751"/>
                <a:gd name="connsiteY6-2936" fmla="*/ 2341600 h 2343129"/>
                <a:gd name="connsiteX7-2937" fmla="*/ 200502 w 683751"/>
                <a:gd name="connsiteY7-2938" fmla="*/ 1756607 h 2343129"/>
                <a:gd name="connsiteX8-2939" fmla="*/ 556896 w 683751"/>
                <a:gd name="connsiteY8-2940" fmla="*/ 1331156 h 2343129"/>
                <a:gd name="connsiteX9-2941" fmla="*/ 555308 w 683751"/>
                <a:gd name="connsiteY9-2942" fmla="*/ 993814 h 2343129"/>
                <a:gd name="connsiteX10-2943" fmla="*/ 175895 w 683751"/>
                <a:gd name="connsiteY10-2944" fmla="*/ 535025 h 2343129"/>
                <a:gd name="connsiteX11-2945" fmla="*/ 113189 w 683751"/>
                <a:gd name="connsiteY11-2946" fmla="*/ 38 h 2343129"/>
                <a:gd name="connsiteX12-2947" fmla="*/ 6033 w 683751"/>
                <a:gd name="connsiteY12-2948" fmla="*/ 38 h 2343129"/>
                <a:gd name="connsiteX0-2949" fmla="*/ 6033 w 683895"/>
                <a:gd name="connsiteY0-2950" fmla="*/ 38 h 2343129"/>
                <a:gd name="connsiteX1-2951" fmla="*/ 117158 w 683895"/>
                <a:gd name="connsiteY1-2952" fmla="*/ 606463 h 2343129"/>
                <a:gd name="connsiteX2-2953" fmla="*/ 553721 w 683895"/>
                <a:gd name="connsiteY2-2954" fmla="*/ 1060487 h 2343129"/>
                <a:gd name="connsiteX3-2955" fmla="*/ 552926 w 683895"/>
                <a:gd name="connsiteY3-2956" fmla="*/ 1272418 h 2343129"/>
                <a:gd name="connsiteX4-2957" fmla="*/ 124301 w 683895"/>
                <a:gd name="connsiteY4-2958" fmla="*/ 1719301 h 2343129"/>
                <a:gd name="connsiteX5-2959" fmla="*/ 9208 w 683895"/>
                <a:gd name="connsiteY5-2960" fmla="*/ 2336838 h 2343129"/>
                <a:gd name="connsiteX6-2961" fmla="*/ 113189 w 683895"/>
                <a:gd name="connsiteY6-2962" fmla="*/ 2341600 h 2343129"/>
                <a:gd name="connsiteX7-2963" fmla="*/ 200502 w 683895"/>
                <a:gd name="connsiteY7-2964" fmla="*/ 1756607 h 2343129"/>
                <a:gd name="connsiteX8-2965" fmla="*/ 556896 w 683895"/>
                <a:gd name="connsiteY8-2966" fmla="*/ 1331156 h 2343129"/>
                <a:gd name="connsiteX9-2967" fmla="*/ 683894 w 683895"/>
                <a:gd name="connsiteY9-2968" fmla="*/ 1165263 h 2343129"/>
                <a:gd name="connsiteX10-2969" fmla="*/ 555308 w 683895"/>
                <a:gd name="connsiteY10-2970" fmla="*/ 993814 h 2343129"/>
                <a:gd name="connsiteX11-2971" fmla="*/ 175895 w 683895"/>
                <a:gd name="connsiteY11-2972" fmla="*/ 535025 h 2343129"/>
                <a:gd name="connsiteX12-2973" fmla="*/ 113189 w 683895"/>
                <a:gd name="connsiteY12-2974" fmla="*/ 38 h 2343129"/>
                <a:gd name="connsiteX13-2975" fmla="*/ 6033 w 683895"/>
                <a:gd name="connsiteY13-2976" fmla="*/ 38 h 2343129"/>
                <a:gd name="connsiteX0-2977" fmla="*/ 6033 w 702832"/>
                <a:gd name="connsiteY0-2978" fmla="*/ 38 h 2343129"/>
                <a:gd name="connsiteX1-2979" fmla="*/ 117158 w 702832"/>
                <a:gd name="connsiteY1-2980" fmla="*/ 606463 h 2343129"/>
                <a:gd name="connsiteX2-2981" fmla="*/ 553721 w 702832"/>
                <a:gd name="connsiteY2-2982" fmla="*/ 1060487 h 2343129"/>
                <a:gd name="connsiteX3-2983" fmla="*/ 552926 w 702832"/>
                <a:gd name="connsiteY3-2984" fmla="*/ 1272418 h 2343129"/>
                <a:gd name="connsiteX4-2985" fmla="*/ 124301 w 702832"/>
                <a:gd name="connsiteY4-2986" fmla="*/ 1719301 h 2343129"/>
                <a:gd name="connsiteX5-2987" fmla="*/ 9208 w 702832"/>
                <a:gd name="connsiteY5-2988" fmla="*/ 2336838 h 2343129"/>
                <a:gd name="connsiteX6-2989" fmla="*/ 113189 w 702832"/>
                <a:gd name="connsiteY6-2990" fmla="*/ 2341600 h 2343129"/>
                <a:gd name="connsiteX7-2991" fmla="*/ 200502 w 702832"/>
                <a:gd name="connsiteY7-2992" fmla="*/ 1756607 h 2343129"/>
                <a:gd name="connsiteX8-2993" fmla="*/ 556896 w 702832"/>
                <a:gd name="connsiteY8-2994" fmla="*/ 1331156 h 2343129"/>
                <a:gd name="connsiteX9-2995" fmla="*/ 683894 w 702832"/>
                <a:gd name="connsiteY9-2996" fmla="*/ 1165263 h 2343129"/>
                <a:gd name="connsiteX10-2997" fmla="*/ 175895 w 702832"/>
                <a:gd name="connsiteY10-2998" fmla="*/ 535025 h 2343129"/>
                <a:gd name="connsiteX11-2999" fmla="*/ 113189 w 702832"/>
                <a:gd name="connsiteY11-3000" fmla="*/ 38 h 2343129"/>
                <a:gd name="connsiteX12-3001" fmla="*/ 6033 w 702832"/>
                <a:gd name="connsiteY12-3002" fmla="*/ 38 h 2343129"/>
                <a:gd name="connsiteX0-3003" fmla="*/ 6033 w 683925"/>
                <a:gd name="connsiteY0-3004" fmla="*/ 38 h 2343129"/>
                <a:gd name="connsiteX1-3005" fmla="*/ 117158 w 683925"/>
                <a:gd name="connsiteY1-3006" fmla="*/ 606463 h 2343129"/>
                <a:gd name="connsiteX2-3007" fmla="*/ 553721 w 683925"/>
                <a:gd name="connsiteY2-3008" fmla="*/ 1060487 h 2343129"/>
                <a:gd name="connsiteX3-3009" fmla="*/ 552926 w 683925"/>
                <a:gd name="connsiteY3-3010" fmla="*/ 1272418 h 2343129"/>
                <a:gd name="connsiteX4-3011" fmla="*/ 124301 w 683925"/>
                <a:gd name="connsiteY4-3012" fmla="*/ 1719301 h 2343129"/>
                <a:gd name="connsiteX5-3013" fmla="*/ 9208 w 683925"/>
                <a:gd name="connsiteY5-3014" fmla="*/ 2336838 h 2343129"/>
                <a:gd name="connsiteX6-3015" fmla="*/ 113189 w 683925"/>
                <a:gd name="connsiteY6-3016" fmla="*/ 2341600 h 2343129"/>
                <a:gd name="connsiteX7-3017" fmla="*/ 200502 w 683925"/>
                <a:gd name="connsiteY7-3018" fmla="*/ 1756607 h 2343129"/>
                <a:gd name="connsiteX8-3019" fmla="*/ 683894 w 683925"/>
                <a:gd name="connsiteY8-3020" fmla="*/ 1165263 h 2343129"/>
                <a:gd name="connsiteX9-3021" fmla="*/ 175895 w 683925"/>
                <a:gd name="connsiteY9-3022" fmla="*/ 535025 h 2343129"/>
                <a:gd name="connsiteX10-3023" fmla="*/ 113189 w 683925"/>
                <a:gd name="connsiteY10-3024" fmla="*/ 38 h 2343129"/>
                <a:gd name="connsiteX11-3025" fmla="*/ 6033 w 683925"/>
                <a:gd name="connsiteY11-3026" fmla="*/ 38 h 2343129"/>
                <a:gd name="connsiteX0-3027" fmla="*/ 6033 w 689984"/>
                <a:gd name="connsiteY0-3028" fmla="*/ 38 h 2343129"/>
                <a:gd name="connsiteX1-3029" fmla="*/ 117158 w 689984"/>
                <a:gd name="connsiteY1-3030" fmla="*/ 606463 h 2343129"/>
                <a:gd name="connsiteX2-3031" fmla="*/ 553721 w 689984"/>
                <a:gd name="connsiteY2-3032" fmla="*/ 1060487 h 2343129"/>
                <a:gd name="connsiteX3-3033" fmla="*/ 552926 w 689984"/>
                <a:gd name="connsiteY3-3034" fmla="*/ 1272418 h 2343129"/>
                <a:gd name="connsiteX4-3035" fmla="*/ 124301 w 689984"/>
                <a:gd name="connsiteY4-3036" fmla="*/ 1719301 h 2343129"/>
                <a:gd name="connsiteX5-3037" fmla="*/ 9208 w 689984"/>
                <a:gd name="connsiteY5-3038" fmla="*/ 2336838 h 2343129"/>
                <a:gd name="connsiteX6-3039" fmla="*/ 113189 w 689984"/>
                <a:gd name="connsiteY6-3040" fmla="*/ 2341600 h 2343129"/>
                <a:gd name="connsiteX7-3041" fmla="*/ 200502 w 689984"/>
                <a:gd name="connsiteY7-3042" fmla="*/ 1756607 h 2343129"/>
                <a:gd name="connsiteX8-3043" fmla="*/ 683894 w 689984"/>
                <a:gd name="connsiteY8-3044" fmla="*/ 1165263 h 2343129"/>
                <a:gd name="connsiteX9-3045" fmla="*/ 175895 w 689984"/>
                <a:gd name="connsiteY9-3046" fmla="*/ 535025 h 2343129"/>
                <a:gd name="connsiteX10-3047" fmla="*/ 113189 w 689984"/>
                <a:gd name="connsiteY10-3048" fmla="*/ 38 h 2343129"/>
                <a:gd name="connsiteX11-3049" fmla="*/ 6033 w 689984"/>
                <a:gd name="connsiteY11-3050" fmla="*/ 38 h 2343129"/>
                <a:gd name="connsiteX0-3051" fmla="*/ 6033 w 684892"/>
                <a:gd name="connsiteY0-3052" fmla="*/ 38 h 2343129"/>
                <a:gd name="connsiteX1-3053" fmla="*/ 117158 w 684892"/>
                <a:gd name="connsiteY1-3054" fmla="*/ 606463 h 2343129"/>
                <a:gd name="connsiteX2-3055" fmla="*/ 553721 w 684892"/>
                <a:gd name="connsiteY2-3056" fmla="*/ 1060487 h 2343129"/>
                <a:gd name="connsiteX3-3057" fmla="*/ 552926 w 684892"/>
                <a:gd name="connsiteY3-3058" fmla="*/ 1272418 h 2343129"/>
                <a:gd name="connsiteX4-3059" fmla="*/ 124301 w 684892"/>
                <a:gd name="connsiteY4-3060" fmla="*/ 1719301 h 2343129"/>
                <a:gd name="connsiteX5-3061" fmla="*/ 9208 w 684892"/>
                <a:gd name="connsiteY5-3062" fmla="*/ 2336838 h 2343129"/>
                <a:gd name="connsiteX6-3063" fmla="*/ 113189 w 684892"/>
                <a:gd name="connsiteY6-3064" fmla="*/ 2341600 h 2343129"/>
                <a:gd name="connsiteX7-3065" fmla="*/ 200502 w 684892"/>
                <a:gd name="connsiteY7-3066" fmla="*/ 1756607 h 2343129"/>
                <a:gd name="connsiteX8-3067" fmla="*/ 683894 w 684892"/>
                <a:gd name="connsiteY8-3068" fmla="*/ 1165263 h 2343129"/>
                <a:gd name="connsiteX9-3069" fmla="*/ 175895 w 684892"/>
                <a:gd name="connsiteY9-3070" fmla="*/ 535025 h 2343129"/>
                <a:gd name="connsiteX10-3071" fmla="*/ 113189 w 684892"/>
                <a:gd name="connsiteY10-3072" fmla="*/ 38 h 2343129"/>
                <a:gd name="connsiteX11-3073" fmla="*/ 6033 w 684892"/>
                <a:gd name="connsiteY11-3074" fmla="*/ 38 h 2343129"/>
                <a:gd name="connsiteX0-3075" fmla="*/ 6033 w 684004"/>
                <a:gd name="connsiteY0-3076" fmla="*/ 38 h 2343129"/>
                <a:gd name="connsiteX1-3077" fmla="*/ 117158 w 684004"/>
                <a:gd name="connsiteY1-3078" fmla="*/ 606463 h 2343129"/>
                <a:gd name="connsiteX2-3079" fmla="*/ 553721 w 684004"/>
                <a:gd name="connsiteY2-3080" fmla="*/ 1060487 h 2343129"/>
                <a:gd name="connsiteX3-3081" fmla="*/ 552926 w 684004"/>
                <a:gd name="connsiteY3-3082" fmla="*/ 1272418 h 2343129"/>
                <a:gd name="connsiteX4-3083" fmla="*/ 124301 w 684004"/>
                <a:gd name="connsiteY4-3084" fmla="*/ 1719301 h 2343129"/>
                <a:gd name="connsiteX5-3085" fmla="*/ 9208 w 684004"/>
                <a:gd name="connsiteY5-3086" fmla="*/ 2336838 h 2343129"/>
                <a:gd name="connsiteX6-3087" fmla="*/ 113189 w 684004"/>
                <a:gd name="connsiteY6-3088" fmla="*/ 2341600 h 2343129"/>
                <a:gd name="connsiteX7-3089" fmla="*/ 200502 w 684004"/>
                <a:gd name="connsiteY7-3090" fmla="*/ 1756607 h 2343129"/>
                <a:gd name="connsiteX8-3091" fmla="*/ 683894 w 684004"/>
                <a:gd name="connsiteY8-3092" fmla="*/ 1165263 h 2343129"/>
                <a:gd name="connsiteX9-3093" fmla="*/ 175895 w 684004"/>
                <a:gd name="connsiteY9-3094" fmla="*/ 535025 h 2343129"/>
                <a:gd name="connsiteX10-3095" fmla="*/ 113189 w 684004"/>
                <a:gd name="connsiteY10-3096" fmla="*/ 38 h 2343129"/>
                <a:gd name="connsiteX11-3097" fmla="*/ 6033 w 684004"/>
                <a:gd name="connsiteY11-3098" fmla="*/ 38 h 2343129"/>
                <a:gd name="connsiteX0-3099" fmla="*/ 6033 w 684004"/>
                <a:gd name="connsiteY0-3100" fmla="*/ 38 h 2343129"/>
                <a:gd name="connsiteX1-3101" fmla="*/ 117158 w 684004"/>
                <a:gd name="connsiteY1-3102" fmla="*/ 606463 h 2343129"/>
                <a:gd name="connsiteX2-3103" fmla="*/ 553721 w 684004"/>
                <a:gd name="connsiteY2-3104" fmla="*/ 1060487 h 2343129"/>
                <a:gd name="connsiteX3-3105" fmla="*/ 552926 w 684004"/>
                <a:gd name="connsiteY3-3106" fmla="*/ 1272418 h 2343129"/>
                <a:gd name="connsiteX4-3107" fmla="*/ 124301 w 684004"/>
                <a:gd name="connsiteY4-3108" fmla="*/ 1719301 h 2343129"/>
                <a:gd name="connsiteX5-3109" fmla="*/ 9208 w 684004"/>
                <a:gd name="connsiteY5-3110" fmla="*/ 2336838 h 2343129"/>
                <a:gd name="connsiteX6-3111" fmla="*/ 113189 w 684004"/>
                <a:gd name="connsiteY6-3112" fmla="*/ 2341600 h 2343129"/>
                <a:gd name="connsiteX7-3113" fmla="*/ 200502 w 684004"/>
                <a:gd name="connsiteY7-3114" fmla="*/ 1756607 h 2343129"/>
                <a:gd name="connsiteX8-3115" fmla="*/ 683894 w 684004"/>
                <a:gd name="connsiteY8-3116" fmla="*/ 1165263 h 2343129"/>
                <a:gd name="connsiteX9-3117" fmla="*/ 175895 w 684004"/>
                <a:gd name="connsiteY9-3118" fmla="*/ 535025 h 2343129"/>
                <a:gd name="connsiteX10-3119" fmla="*/ 113189 w 684004"/>
                <a:gd name="connsiteY10-3120" fmla="*/ 38 h 2343129"/>
                <a:gd name="connsiteX11-3121" fmla="*/ 6033 w 684004"/>
                <a:gd name="connsiteY11-3122" fmla="*/ 38 h 2343129"/>
                <a:gd name="connsiteX0-3123" fmla="*/ 6033 w 683899"/>
                <a:gd name="connsiteY0-3124" fmla="*/ 38 h 2343129"/>
                <a:gd name="connsiteX1-3125" fmla="*/ 117158 w 683899"/>
                <a:gd name="connsiteY1-3126" fmla="*/ 606463 h 2343129"/>
                <a:gd name="connsiteX2-3127" fmla="*/ 553721 w 683899"/>
                <a:gd name="connsiteY2-3128" fmla="*/ 1060487 h 2343129"/>
                <a:gd name="connsiteX3-3129" fmla="*/ 552926 w 683899"/>
                <a:gd name="connsiteY3-3130" fmla="*/ 1272418 h 2343129"/>
                <a:gd name="connsiteX4-3131" fmla="*/ 124301 w 683899"/>
                <a:gd name="connsiteY4-3132" fmla="*/ 1719301 h 2343129"/>
                <a:gd name="connsiteX5-3133" fmla="*/ 9208 w 683899"/>
                <a:gd name="connsiteY5-3134" fmla="*/ 2336838 h 2343129"/>
                <a:gd name="connsiteX6-3135" fmla="*/ 113189 w 683899"/>
                <a:gd name="connsiteY6-3136" fmla="*/ 2341600 h 2343129"/>
                <a:gd name="connsiteX7-3137" fmla="*/ 200502 w 683899"/>
                <a:gd name="connsiteY7-3138" fmla="*/ 1756607 h 2343129"/>
                <a:gd name="connsiteX8-3139" fmla="*/ 683894 w 683899"/>
                <a:gd name="connsiteY8-3140" fmla="*/ 1165263 h 2343129"/>
                <a:gd name="connsiteX9-3141" fmla="*/ 175895 w 683899"/>
                <a:gd name="connsiteY9-3142" fmla="*/ 535025 h 2343129"/>
                <a:gd name="connsiteX10-3143" fmla="*/ 113189 w 683899"/>
                <a:gd name="connsiteY10-3144" fmla="*/ 38 h 2343129"/>
                <a:gd name="connsiteX11-3145" fmla="*/ 6033 w 683899"/>
                <a:gd name="connsiteY11-3146" fmla="*/ 38 h 2343129"/>
                <a:gd name="connsiteX0-3147" fmla="*/ 6033 w 683899"/>
                <a:gd name="connsiteY0-3148" fmla="*/ 38 h 2343129"/>
                <a:gd name="connsiteX1-3149" fmla="*/ 117158 w 683899"/>
                <a:gd name="connsiteY1-3150" fmla="*/ 606463 h 2343129"/>
                <a:gd name="connsiteX2-3151" fmla="*/ 553721 w 683899"/>
                <a:gd name="connsiteY2-3152" fmla="*/ 1060487 h 2343129"/>
                <a:gd name="connsiteX3-3153" fmla="*/ 552926 w 683899"/>
                <a:gd name="connsiteY3-3154" fmla="*/ 1272418 h 2343129"/>
                <a:gd name="connsiteX4-3155" fmla="*/ 124301 w 683899"/>
                <a:gd name="connsiteY4-3156" fmla="*/ 1719301 h 2343129"/>
                <a:gd name="connsiteX5-3157" fmla="*/ 9208 w 683899"/>
                <a:gd name="connsiteY5-3158" fmla="*/ 2336838 h 2343129"/>
                <a:gd name="connsiteX6-3159" fmla="*/ 113189 w 683899"/>
                <a:gd name="connsiteY6-3160" fmla="*/ 2341600 h 2343129"/>
                <a:gd name="connsiteX7-3161" fmla="*/ 200502 w 683899"/>
                <a:gd name="connsiteY7-3162" fmla="*/ 1756607 h 2343129"/>
                <a:gd name="connsiteX8-3163" fmla="*/ 683894 w 683899"/>
                <a:gd name="connsiteY8-3164" fmla="*/ 1165263 h 2343129"/>
                <a:gd name="connsiteX9-3165" fmla="*/ 175895 w 683899"/>
                <a:gd name="connsiteY9-3166" fmla="*/ 535025 h 2343129"/>
                <a:gd name="connsiteX10-3167" fmla="*/ 113189 w 683899"/>
                <a:gd name="connsiteY10-3168" fmla="*/ 38 h 2343129"/>
                <a:gd name="connsiteX11-3169" fmla="*/ 6033 w 683899"/>
                <a:gd name="connsiteY11-3170" fmla="*/ 38 h 2343129"/>
                <a:gd name="connsiteX0-3171" fmla="*/ 6033 w 683899"/>
                <a:gd name="connsiteY0-3172" fmla="*/ 38 h 2343129"/>
                <a:gd name="connsiteX1-3173" fmla="*/ 117158 w 683899"/>
                <a:gd name="connsiteY1-3174" fmla="*/ 606463 h 2343129"/>
                <a:gd name="connsiteX2-3175" fmla="*/ 553721 w 683899"/>
                <a:gd name="connsiteY2-3176" fmla="*/ 1060487 h 2343129"/>
                <a:gd name="connsiteX3-3177" fmla="*/ 552926 w 683899"/>
                <a:gd name="connsiteY3-3178" fmla="*/ 1272418 h 2343129"/>
                <a:gd name="connsiteX4-3179" fmla="*/ 124301 w 683899"/>
                <a:gd name="connsiteY4-3180" fmla="*/ 1719301 h 2343129"/>
                <a:gd name="connsiteX5-3181" fmla="*/ 9208 w 683899"/>
                <a:gd name="connsiteY5-3182" fmla="*/ 2336838 h 2343129"/>
                <a:gd name="connsiteX6-3183" fmla="*/ 113189 w 683899"/>
                <a:gd name="connsiteY6-3184" fmla="*/ 2341600 h 2343129"/>
                <a:gd name="connsiteX7-3185" fmla="*/ 200502 w 683899"/>
                <a:gd name="connsiteY7-3186" fmla="*/ 1756607 h 2343129"/>
                <a:gd name="connsiteX8-3187" fmla="*/ 683894 w 683899"/>
                <a:gd name="connsiteY8-3188" fmla="*/ 1165263 h 2343129"/>
                <a:gd name="connsiteX9-3189" fmla="*/ 175895 w 683899"/>
                <a:gd name="connsiteY9-3190" fmla="*/ 535025 h 2343129"/>
                <a:gd name="connsiteX10-3191" fmla="*/ 113189 w 683899"/>
                <a:gd name="connsiteY10-3192" fmla="*/ 38 h 2343129"/>
                <a:gd name="connsiteX11-3193" fmla="*/ 6033 w 683899"/>
                <a:gd name="connsiteY11-3194" fmla="*/ 38 h 2343129"/>
                <a:gd name="connsiteX0-3195" fmla="*/ 6033 w 683899"/>
                <a:gd name="connsiteY0-3196" fmla="*/ 38 h 2343129"/>
                <a:gd name="connsiteX1-3197" fmla="*/ 117158 w 683899"/>
                <a:gd name="connsiteY1-3198" fmla="*/ 606463 h 2343129"/>
                <a:gd name="connsiteX2-3199" fmla="*/ 553721 w 683899"/>
                <a:gd name="connsiteY2-3200" fmla="*/ 1060487 h 2343129"/>
                <a:gd name="connsiteX3-3201" fmla="*/ 552926 w 683899"/>
                <a:gd name="connsiteY3-3202" fmla="*/ 1272418 h 2343129"/>
                <a:gd name="connsiteX4-3203" fmla="*/ 124301 w 683899"/>
                <a:gd name="connsiteY4-3204" fmla="*/ 1719301 h 2343129"/>
                <a:gd name="connsiteX5-3205" fmla="*/ 9208 w 683899"/>
                <a:gd name="connsiteY5-3206" fmla="*/ 2336838 h 2343129"/>
                <a:gd name="connsiteX6-3207" fmla="*/ 113189 w 683899"/>
                <a:gd name="connsiteY6-3208" fmla="*/ 2341600 h 2343129"/>
                <a:gd name="connsiteX7-3209" fmla="*/ 200502 w 683899"/>
                <a:gd name="connsiteY7-3210" fmla="*/ 1756607 h 2343129"/>
                <a:gd name="connsiteX8-3211" fmla="*/ 683894 w 683899"/>
                <a:gd name="connsiteY8-3212" fmla="*/ 1165263 h 2343129"/>
                <a:gd name="connsiteX9-3213" fmla="*/ 175895 w 683899"/>
                <a:gd name="connsiteY9-3214" fmla="*/ 535025 h 2343129"/>
                <a:gd name="connsiteX10-3215" fmla="*/ 113189 w 683899"/>
                <a:gd name="connsiteY10-3216" fmla="*/ 38 h 2343129"/>
                <a:gd name="connsiteX11-3217" fmla="*/ 6033 w 683899"/>
                <a:gd name="connsiteY11-3218" fmla="*/ 38 h 2343129"/>
                <a:gd name="connsiteX0-3219" fmla="*/ 6033 w 683899"/>
                <a:gd name="connsiteY0-3220" fmla="*/ 38 h 2341719"/>
                <a:gd name="connsiteX1-3221" fmla="*/ 117158 w 683899"/>
                <a:gd name="connsiteY1-3222" fmla="*/ 606463 h 2341719"/>
                <a:gd name="connsiteX2-3223" fmla="*/ 553721 w 683899"/>
                <a:gd name="connsiteY2-3224" fmla="*/ 1060487 h 2341719"/>
                <a:gd name="connsiteX3-3225" fmla="*/ 552926 w 683899"/>
                <a:gd name="connsiteY3-3226" fmla="*/ 1272418 h 2341719"/>
                <a:gd name="connsiteX4-3227" fmla="*/ 124301 w 683899"/>
                <a:gd name="connsiteY4-3228" fmla="*/ 1719301 h 2341719"/>
                <a:gd name="connsiteX5-3229" fmla="*/ 9208 w 683899"/>
                <a:gd name="connsiteY5-3230" fmla="*/ 2336838 h 2341719"/>
                <a:gd name="connsiteX6-3231" fmla="*/ 113189 w 683899"/>
                <a:gd name="connsiteY6-3232" fmla="*/ 2341600 h 2341719"/>
                <a:gd name="connsiteX7-3233" fmla="*/ 200502 w 683899"/>
                <a:gd name="connsiteY7-3234" fmla="*/ 1756607 h 2341719"/>
                <a:gd name="connsiteX8-3235" fmla="*/ 683894 w 683899"/>
                <a:gd name="connsiteY8-3236" fmla="*/ 1165263 h 2341719"/>
                <a:gd name="connsiteX9-3237" fmla="*/ 175895 w 683899"/>
                <a:gd name="connsiteY9-3238" fmla="*/ 535025 h 2341719"/>
                <a:gd name="connsiteX10-3239" fmla="*/ 113189 w 683899"/>
                <a:gd name="connsiteY10-3240" fmla="*/ 38 h 2341719"/>
                <a:gd name="connsiteX11-3241" fmla="*/ 6033 w 683899"/>
                <a:gd name="connsiteY11-3242" fmla="*/ 38 h 2341719"/>
                <a:gd name="connsiteX0-3243" fmla="*/ 6033 w 683899"/>
                <a:gd name="connsiteY0-3244" fmla="*/ 38 h 2341701"/>
                <a:gd name="connsiteX1-3245" fmla="*/ 117158 w 683899"/>
                <a:gd name="connsiteY1-3246" fmla="*/ 606463 h 2341701"/>
                <a:gd name="connsiteX2-3247" fmla="*/ 553721 w 683899"/>
                <a:gd name="connsiteY2-3248" fmla="*/ 1060487 h 2341701"/>
                <a:gd name="connsiteX3-3249" fmla="*/ 552926 w 683899"/>
                <a:gd name="connsiteY3-3250" fmla="*/ 1272418 h 2341701"/>
                <a:gd name="connsiteX4-3251" fmla="*/ 124301 w 683899"/>
                <a:gd name="connsiteY4-3252" fmla="*/ 1719301 h 2341701"/>
                <a:gd name="connsiteX5-3253" fmla="*/ 9208 w 683899"/>
                <a:gd name="connsiteY5-3254" fmla="*/ 2336838 h 2341701"/>
                <a:gd name="connsiteX6-3255" fmla="*/ 113189 w 683899"/>
                <a:gd name="connsiteY6-3256" fmla="*/ 2341600 h 2341701"/>
                <a:gd name="connsiteX7-3257" fmla="*/ 200502 w 683899"/>
                <a:gd name="connsiteY7-3258" fmla="*/ 1756607 h 2341701"/>
                <a:gd name="connsiteX8-3259" fmla="*/ 683894 w 683899"/>
                <a:gd name="connsiteY8-3260" fmla="*/ 1165263 h 2341701"/>
                <a:gd name="connsiteX9-3261" fmla="*/ 175895 w 683899"/>
                <a:gd name="connsiteY9-3262" fmla="*/ 535025 h 2341701"/>
                <a:gd name="connsiteX10-3263" fmla="*/ 113189 w 683899"/>
                <a:gd name="connsiteY10-3264" fmla="*/ 38 h 2341701"/>
                <a:gd name="connsiteX11-3265" fmla="*/ 6033 w 683899"/>
                <a:gd name="connsiteY11-3266" fmla="*/ 38 h 2341701"/>
                <a:gd name="connsiteX0-3267" fmla="*/ 6033 w 683899"/>
                <a:gd name="connsiteY0-3268" fmla="*/ 38 h 2341699"/>
                <a:gd name="connsiteX1-3269" fmla="*/ 117158 w 683899"/>
                <a:gd name="connsiteY1-3270" fmla="*/ 606463 h 2341699"/>
                <a:gd name="connsiteX2-3271" fmla="*/ 553721 w 683899"/>
                <a:gd name="connsiteY2-3272" fmla="*/ 1060487 h 2341699"/>
                <a:gd name="connsiteX3-3273" fmla="*/ 552926 w 683899"/>
                <a:gd name="connsiteY3-3274" fmla="*/ 1272418 h 2341699"/>
                <a:gd name="connsiteX4-3275" fmla="*/ 124301 w 683899"/>
                <a:gd name="connsiteY4-3276" fmla="*/ 1719301 h 2341699"/>
                <a:gd name="connsiteX5-3277" fmla="*/ 9208 w 683899"/>
                <a:gd name="connsiteY5-3278" fmla="*/ 2336838 h 2341699"/>
                <a:gd name="connsiteX6-3279" fmla="*/ 113189 w 683899"/>
                <a:gd name="connsiteY6-3280" fmla="*/ 2341600 h 2341699"/>
                <a:gd name="connsiteX7-3281" fmla="*/ 200502 w 683899"/>
                <a:gd name="connsiteY7-3282" fmla="*/ 1756607 h 2341699"/>
                <a:gd name="connsiteX8-3283" fmla="*/ 683894 w 683899"/>
                <a:gd name="connsiteY8-3284" fmla="*/ 1165263 h 2341699"/>
                <a:gd name="connsiteX9-3285" fmla="*/ 175895 w 683899"/>
                <a:gd name="connsiteY9-3286" fmla="*/ 535025 h 2341699"/>
                <a:gd name="connsiteX10-3287" fmla="*/ 113189 w 683899"/>
                <a:gd name="connsiteY10-3288" fmla="*/ 38 h 2341699"/>
                <a:gd name="connsiteX11-3289" fmla="*/ 6033 w 683899"/>
                <a:gd name="connsiteY11-3290" fmla="*/ 38 h 2341699"/>
                <a:gd name="connsiteX0-3291" fmla="*/ 6033 w 683899"/>
                <a:gd name="connsiteY0-3292" fmla="*/ 38 h 2341699"/>
                <a:gd name="connsiteX1-3293" fmla="*/ 117158 w 683899"/>
                <a:gd name="connsiteY1-3294" fmla="*/ 606463 h 2341699"/>
                <a:gd name="connsiteX2-3295" fmla="*/ 553721 w 683899"/>
                <a:gd name="connsiteY2-3296" fmla="*/ 1060487 h 2341699"/>
                <a:gd name="connsiteX3-3297" fmla="*/ 552926 w 683899"/>
                <a:gd name="connsiteY3-3298" fmla="*/ 1272418 h 2341699"/>
                <a:gd name="connsiteX4-3299" fmla="*/ 124301 w 683899"/>
                <a:gd name="connsiteY4-3300" fmla="*/ 1719301 h 2341699"/>
                <a:gd name="connsiteX5-3301" fmla="*/ 9208 w 683899"/>
                <a:gd name="connsiteY5-3302" fmla="*/ 2336838 h 2341699"/>
                <a:gd name="connsiteX6-3303" fmla="*/ 113189 w 683899"/>
                <a:gd name="connsiteY6-3304" fmla="*/ 2341600 h 2341699"/>
                <a:gd name="connsiteX7-3305" fmla="*/ 200502 w 683899"/>
                <a:gd name="connsiteY7-3306" fmla="*/ 1756607 h 2341699"/>
                <a:gd name="connsiteX8-3307" fmla="*/ 683894 w 683899"/>
                <a:gd name="connsiteY8-3308" fmla="*/ 1165263 h 2341699"/>
                <a:gd name="connsiteX9-3309" fmla="*/ 175895 w 683899"/>
                <a:gd name="connsiteY9-3310" fmla="*/ 535025 h 2341699"/>
                <a:gd name="connsiteX10-3311" fmla="*/ 113189 w 683899"/>
                <a:gd name="connsiteY10-3312" fmla="*/ 38 h 2341699"/>
                <a:gd name="connsiteX11-3313" fmla="*/ 6033 w 683899"/>
                <a:gd name="connsiteY11-3314" fmla="*/ 38 h 2341699"/>
                <a:gd name="connsiteX0-3315" fmla="*/ 6033 w 683899"/>
                <a:gd name="connsiteY0-3316" fmla="*/ 38 h 2341699"/>
                <a:gd name="connsiteX1-3317" fmla="*/ 117158 w 683899"/>
                <a:gd name="connsiteY1-3318" fmla="*/ 606463 h 2341699"/>
                <a:gd name="connsiteX2-3319" fmla="*/ 553721 w 683899"/>
                <a:gd name="connsiteY2-3320" fmla="*/ 1060487 h 2341699"/>
                <a:gd name="connsiteX3-3321" fmla="*/ 552926 w 683899"/>
                <a:gd name="connsiteY3-3322" fmla="*/ 1272418 h 2341699"/>
                <a:gd name="connsiteX4-3323" fmla="*/ 124301 w 683899"/>
                <a:gd name="connsiteY4-3324" fmla="*/ 1719301 h 2341699"/>
                <a:gd name="connsiteX5-3325" fmla="*/ 9208 w 683899"/>
                <a:gd name="connsiteY5-3326" fmla="*/ 2336838 h 2341699"/>
                <a:gd name="connsiteX6-3327" fmla="*/ 113189 w 683899"/>
                <a:gd name="connsiteY6-3328" fmla="*/ 2341600 h 2341699"/>
                <a:gd name="connsiteX7-3329" fmla="*/ 200502 w 683899"/>
                <a:gd name="connsiteY7-3330" fmla="*/ 1756607 h 2341699"/>
                <a:gd name="connsiteX8-3331" fmla="*/ 683894 w 683899"/>
                <a:gd name="connsiteY8-3332" fmla="*/ 1165263 h 2341699"/>
                <a:gd name="connsiteX9-3333" fmla="*/ 175895 w 683899"/>
                <a:gd name="connsiteY9-3334" fmla="*/ 535025 h 2341699"/>
                <a:gd name="connsiteX10-3335" fmla="*/ 113189 w 683899"/>
                <a:gd name="connsiteY10-3336" fmla="*/ 38 h 2341699"/>
                <a:gd name="connsiteX11-3337" fmla="*/ 6033 w 683899"/>
                <a:gd name="connsiteY11-3338" fmla="*/ 38 h 2341699"/>
                <a:gd name="connsiteX0-3339" fmla="*/ 6033 w 683899"/>
                <a:gd name="connsiteY0-3340" fmla="*/ 38 h 2341699"/>
                <a:gd name="connsiteX1-3341" fmla="*/ 117158 w 683899"/>
                <a:gd name="connsiteY1-3342" fmla="*/ 606463 h 2341699"/>
                <a:gd name="connsiteX2-3343" fmla="*/ 553721 w 683899"/>
                <a:gd name="connsiteY2-3344" fmla="*/ 1060487 h 2341699"/>
                <a:gd name="connsiteX3-3345" fmla="*/ 552926 w 683899"/>
                <a:gd name="connsiteY3-3346" fmla="*/ 1272418 h 2341699"/>
                <a:gd name="connsiteX4-3347" fmla="*/ 124301 w 683899"/>
                <a:gd name="connsiteY4-3348" fmla="*/ 1719301 h 2341699"/>
                <a:gd name="connsiteX5-3349" fmla="*/ 9208 w 683899"/>
                <a:gd name="connsiteY5-3350" fmla="*/ 2336838 h 2341699"/>
                <a:gd name="connsiteX6-3351" fmla="*/ 113189 w 683899"/>
                <a:gd name="connsiteY6-3352" fmla="*/ 2341600 h 2341699"/>
                <a:gd name="connsiteX7-3353" fmla="*/ 200502 w 683899"/>
                <a:gd name="connsiteY7-3354" fmla="*/ 1756607 h 2341699"/>
                <a:gd name="connsiteX8-3355" fmla="*/ 683894 w 683899"/>
                <a:gd name="connsiteY8-3356" fmla="*/ 1165263 h 2341699"/>
                <a:gd name="connsiteX9-3357" fmla="*/ 175895 w 683899"/>
                <a:gd name="connsiteY9-3358" fmla="*/ 535025 h 2341699"/>
                <a:gd name="connsiteX10-3359" fmla="*/ 113189 w 683899"/>
                <a:gd name="connsiteY10-3360" fmla="*/ 38 h 2341699"/>
                <a:gd name="connsiteX11-3361" fmla="*/ 6033 w 683899"/>
                <a:gd name="connsiteY11-3362" fmla="*/ 38 h 2341699"/>
                <a:gd name="connsiteX0-3363" fmla="*/ 6033 w 683898"/>
                <a:gd name="connsiteY0-3364" fmla="*/ 38 h 2336838"/>
                <a:gd name="connsiteX1-3365" fmla="*/ 117158 w 683898"/>
                <a:gd name="connsiteY1-3366" fmla="*/ 606463 h 2336838"/>
                <a:gd name="connsiteX2-3367" fmla="*/ 553721 w 683898"/>
                <a:gd name="connsiteY2-3368" fmla="*/ 1060487 h 2336838"/>
                <a:gd name="connsiteX3-3369" fmla="*/ 552926 w 683898"/>
                <a:gd name="connsiteY3-3370" fmla="*/ 1272418 h 2336838"/>
                <a:gd name="connsiteX4-3371" fmla="*/ 124301 w 683898"/>
                <a:gd name="connsiteY4-3372" fmla="*/ 1719301 h 2336838"/>
                <a:gd name="connsiteX5-3373" fmla="*/ 9208 w 683898"/>
                <a:gd name="connsiteY5-3374" fmla="*/ 2336838 h 2336838"/>
                <a:gd name="connsiteX6-3375" fmla="*/ 141764 w 683898"/>
                <a:gd name="connsiteY6-3376" fmla="*/ 2335250 h 2336838"/>
                <a:gd name="connsiteX7-3377" fmla="*/ 200502 w 683898"/>
                <a:gd name="connsiteY7-3378" fmla="*/ 1756607 h 2336838"/>
                <a:gd name="connsiteX8-3379" fmla="*/ 683894 w 683898"/>
                <a:gd name="connsiteY8-3380" fmla="*/ 1165263 h 2336838"/>
                <a:gd name="connsiteX9-3381" fmla="*/ 175895 w 683898"/>
                <a:gd name="connsiteY9-3382" fmla="*/ 535025 h 2336838"/>
                <a:gd name="connsiteX10-3383" fmla="*/ 113189 w 683898"/>
                <a:gd name="connsiteY10-3384" fmla="*/ 38 h 2336838"/>
                <a:gd name="connsiteX11-3385" fmla="*/ 6033 w 683898"/>
                <a:gd name="connsiteY11-3386" fmla="*/ 38 h 2336838"/>
                <a:gd name="connsiteX0-3387" fmla="*/ 6033 w 683899"/>
                <a:gd name="connsiteY0-3388" fmla="*/ 38 h 2336838"/>
                <a:gd name="connsiteX1-3389" fmla="*/ 117158 w 683899"/>
                <a:gd name="connsiteY1-3390" fmla="*/ 606463 h 2336838"/>
                <a:gd name="connsiteX2-3391" fmla="*/ 553721 w 683899"/>
                <a:gd name="connsiteY2-3392" fmla="*/ 1060487 h 2336838"/>
                <a:gd name="connsiteX3-3393" fmla="*/ 552926 w 683899"/>
                <a:gd name="connsiteY3-3394" fmla="*/ 1272418 h 2336838"/>
                <a:gd name="connsiteX4-3395" fmla="*/ 124301 w 683899"/>
                <a:gd name="connsiteY4-3396" fmla="*/ 1719301 h 2336838"/>
                <a:gd name="connsiteX5-3397" fmla="*/ 9208 w 683899"/>
                <a:gd name="connsiteY5-3398" fmla="*/ 2336838 h 2336838"/>
                <a:gd name="connsiteX6-3399" fmla="*/ 141764 w 683899"/>
                <a:gd name="connsiteY6-3400" fmla="*/ 2335250 h 2336838"/>
                <a:gd name="connsiteX7-3401" fmla="*/ 200502 w 683899"/>
                <a:gd name="connsiteY7-3402" fmla="*/ 1756607 h 2336838"/>
                <a:gd name="connsiteX8-3403" fmla="*/ 683894 w 683899"/>
                <a:gd name="connsiteY8-3404" fmla="*/ 1165263 h 2336838"/>
                <a:gd name="connsiteX9-3405" fmla="*/ 175895 w 683899"/>
                <a:gd name="connsiteY9-3406" fmla="*/ 535025 h 2336838"/>
                <a:gd name="connsiteX10-3407" fmla="*/ 113189 w 683899"/>
                <a:gd name="connsiteY10-3408" fmla="*/ 38 h 2336838"/>
                <a:gd name="connsiteX11-3409" fmla="*/ 6033 w 683899"/>
                <a:gd name="connsiteY11-3410" fmla="*/ 38 h 2336838"/>
                <a:gd name="connsiteX0-3411" fmla="*/ 7898 w 685764"/>
                <a:gd name="connsiteY0-3412" fmla="*/ 38 h 2336838"/>
                <a:gd name="connsiteX1-3413" fmla="*/ 119023 w 685764"/>
                <a:gd name="connsiteY1-3414" fmla="*/ 606463 h 2336838"/>
                <a:gd name="connsiteX2-3415" fmla="*/ 555586 w 685764"/>
                <a:gd name="connsiteY2-3416" fmla="*/ 1060487 h 2336838"/>
                <a:gd name="connsiteX3-3417" fmla="*/ 554791 w 685764"/>
                <a:gd name="connsiteY3-3418" fmla="*/ 1272418 h 2336838"/>
                <a:gd name="connsiteX4-3419" fmla="*/ 113466 w 685764"/>
                <a:gd name="connsiteY4-3420" fmla="*/ 1716126 h 2336838"/>
                <a:gd name="connsiteX5-3421" fmla="*/ 11073 w 685764"/>
                <a:gd name="connsiteY5-3422" fmla="*/ 2336838 h 2336838"/>
                <a:gd name="connsiteX6-3423" fmla="*/ 143629 w 685764"/>
                <a:gd name="connsiteY6-3424" fmla="*/ 2335250 h 2336838"/>
                <a:gd name="connsiteX7-3425" fmla="*/ 202367 w 685764"/>
                <a:gd name="connsiteY7-3426" fmla="*/ 1756607 h 2336838"/>
                <a:gd name="connsiteX8-3427" fmla="*/ 685759 w 685764"/>
                <a:gd name="connsiteY8-3428" fmla="*/ 1165263 h 2336838"/>
                <a:gd name="connsiteX9-3429" fmla="*/ 177760 w 685764"/>
                <a:gd name="connsiteY9-3430" fmla="*/ 535025 h 2336838"/>
                <a:gd name="connsiteX10-3431" fmla="*/ 115054 w 685764"/>
                <a:gd name="connsiteY10-3432" fmla="*/ 38 h 2336838"/>
                <a:gd name="connsiteX11-3433" fmla="*/ 7898 w 685764"/>
                <a:gd name="connsiteY11-3434" fmla="*/ 38 h 2336838"/>
                <a:gd name="connsiteX0-3435" fmla="*/ 7898 w 685764"/>
                <a:gd name="connsiteY0-3436" fmla="*/ 38 h 2336838"/>
                <a:gd name="connsiteX1-3437" fmla="*/ 119023 w 685764"/>
                <a:gd name="connsiteY1-3438" fmla="*/ 606463 h 2336838"/>
                <a:gd name="connsiteX2-3439" fmla="*/ 555586 w 685764"/>
                <a:gd name="connsiteY2-3440" fmla="*/ 1060487 h 2336838"/>
                <a:gd name="connsiteX3-3441" fmla="*/ 554791 w 685764"/>
                <a:gd name="connsiteY3-3442" fmla="*/ 1272418 h 2336838"/>
                <a:gd name="connsiteX4-3443" fmla="*/ 113466 w 685764"/>
                <a:gd name="connsiteY4-3444" fmla="*/ 1716126 h 2336838"/>
                <a:gd name="connsiteX5-3445" fmla="*/ 11073 w 685764"/>
                <a:gd name="connsiteY5-3446" fmla="*/ 2336838 h 2336838"/>
                <a:gd name="connsiteX6-3447" fmla="*/ 143629 w 685764"/>
                <a:gd name="connsiteY6-3448" fmla="*/ 2335250 h 2336838"/>
                <a:gd name="connsiteX7-3449" fmla="*/ 202367 w 685764"/>
                <a:gd name="connsiteY7-3450" fmla="*/ 1756607 h 2336838"/>
                <a:gd name="connsiteX8-3451" fmla="*/ 685759 w 685764"/>
                <a:gd name="connsiteY8-3452" fmla="*/ 1165263 h 2336838"/>
                <a:gd name="connsiteX9-3453" fmla="*/ 177760 w 685764"/>
                <a:gd name="connsiteY9-3454" fmla="*/ 535025 h 2336838"/>
                <a:gd name="connsiteX10-3455" fmla="*/ 115054 w 685764"/>
                <a:gd name="connsiteY10-3456" fmla="*/ 38 h 2336838"/>
                <a:gd name="connsiteX11-3457" fmla="*/ 7898 w 685764"/>
                <a:gd name="connsiteY11-3458" fmla="*/ 38 h 2336838"/>
                <a:gd name="connsiteX0-3459" fmla="*/ 6033 w 683899"/>
                <a:gd name="connsiteY0-3460" fmla="*/ 38 h 2336838"/>
                <a:gd name="connsiteX1-3461" fmla="*/ 117158 w 683899"/>
                <a:gd name="connsiteY1-3462" fmla="*/ 606463 h 2336838"/>
                <a:gd name="connsiteX2-3463" fmla="*/ 553721 w 683899"/>
                <a:gd name="connsiteY2-3464" fmla="*/ 1060487 h 2336838"/>
                <a:gd name="connsiteX3-3465" fmla="*/ 552926 w 683899"/>
                <a:gd name="connsiteY3-3466" fmla="*/ 1272418 h 2336838"/>
                <a:gd name="connsiteX4-3467" fmla="*/ 111601 w 683899"/>
                <a:gd name="connsiteY4-3468" fmla="*/ 1716126 h 2336838"/>
                <a:gd name="connsiteX5-3469" fmla="*/ 9208 w 683899"/>
                <a:gd name="connsiteY5-3470" fmla="*/ 2336838 h 2336838"/>
                <a:gd name="connsiteX6-3471" fmla="*/ 141764 w 683899"/>
                <a:gd name="connsiteY6-3472" fmla="*/ 2335250 h 2336838"/>
                <a:gd name="connsiteX7-3473" fmla="*/ 200502 w 683899"/>
                <a:gd name="connsiteY7-3474" fmla="*/ 1756607 h 2336838"/>
                <a:gd name="connsiteX8-3475" fmla="*/ 683894 w 683899"/>
                <a:gd name="connsiteY8-3476" fmla="*/ 1165263 h 2336838"/>
                <a:gd name="connsiteX9-3477" fmla="*/ 175895 w 683899"/>
                <a:gd name="connsiteY9-3478" fmla="*/ 535025 h 2336838"/>
                <a:gd name="connsiteX10-3479" fmla="*/ 113189 w 683899"/>
                <a:gd name="connsiteY10-3480" fmla="*/ 38 h 2336838"/>
                <a:gd name="connsiteX11-3481" fmla="*/ 6033 w 683899"/>
                <a:gd name="connsiteY11-3482" fmla="*/ 38 h 23368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683899" h="2336838">
                  <a:moveTo>
                    <a:pt x="6033" y="38"/>
                  </a:moveTo>
                  <a:cubicBezTo>
                    <a:pt x="-16721" y="183657"/>
                    <a:pt x="25877" y="429721"/>
                    <a:pt x="117158" y="606463"/>
                  </a:cubicBezTo>
                  <a:cubicBezTo>
                    <a:pt x="208439" y="783205"/>
                    <a:pt x="431087" y="968544"/>
                    <a:pt x="553721" y="1060487"/>
                  </a:cubicBezTo>
                  <a:cubicBezTo>
                    <a:pt x="676355" y="1152430"/>
                    <a:pt x="642488" y="1204420"/>
                    <a:pt x="552926" y="1272418"/>
                  </a:cubicBezTo>
                  <a:cubicBezTo>
                    <a:pt x="463364" y="1340416"/>
                    <a:pt x="241114" y="1476017"/>
                    <a:pt x="111601" y="1716126"/>
                  </a:cubicBezTo>
                  <a:cubicBezTo>
                    <a:pt x="-17912" y="1956235"/>
                    <a:pt x="-2434" y="2224788"/>
                    <a:pt x="9208" y="2336838"/>
                  </a:cubicBezTo>
                  <a:cubicBezTo>
                    <a:pt x="73238" y="2334588"/>
                    <a:pt x="79322" y="2333927"/>
                    <a:pt x="141764" y="2335250"/>
                  </a:cubicBezTo>
                  <a:cubicBezTo>
                    <a:pt x="142293" y="2341337"/>
                    <a:pt x="72047" y="2043680"/>
                    <a:pt x="200502" y="1756607"/>
                  </a:cubicBezTo>
                  <a:cubicBezTo>
                    <a:pt x="328957" y="1469534"/>
                    <a:pt x="685482" y="1317001"/>
                    <a:pt x="683894" y="1165263"/>
                  </a:cubicBezTo>
                  <a:cubicBezTo>
                    <a:pt x="682306" y="1013525"/>
                    <a:pt x="282919" y="869723"/>
                    <a:pt x="175895" y="535025"/>
                  </a:cubicBezTo>
                  <a:cubicBezTo>
                    <a:pt x="68871" y="200327"/>
                    <a:pt x="104458" y="4271"/>
                    <a:pt x="113189" y="38"/>
                  </a:cubicBezTo>
                  <a:cubicBezTo>
                    <a:pt x="90964" y="-226"/>
                    <a:pt x="41530" y="1023"/>
                    <a:pt x="6033" y="38"/>
                  </a:cubicBez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8" name="圆角矩形 87"/>
            <p:cNvSpPr/>
            <p:nvPr/>
          </p:nvSpPr>
          <p:spPr>
            <a:xfrm>
              <a:off x="457037" y="1023995"/>
              <a:ext cx="2371887" cy="252521"/>
            </a:xfrm>
            <a:prstGeom prst="roundRect">
              <a:avLst>
                <a:gd name="adj" fmla="val 50000"/>
              </a:avLst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9" name="圆角矩形 88"/>
            <p:cNvSpPr/>
            <p:nvPr/>
          </p:nvSpPr>
          <p:spPr>
            <a:xfrm>
              <a:off x="457037" y="4318878"/>
              <a:ext cx="2371887" cy="252521"/>
            </a:xfrm>
            <a:prstGeom prst="roundRect">
              <a:avLst>
                <a:gd name="adj" fmla="val 50000"/>
              </a:avLst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90" name="椭圆 89"/>
          <p:cNvSpPr/>
          <p:nvPr/>
        </p:nvSpPr>
        <p:spPr>
          <a:xfrm>
            <a:off x="5990649" y="3653696"/>
            <a:ext cx="215360" cy="215360"/>
          </a:xfrm>
          <a:prstGeom prst="ellipse">
            <a:avLst/>
          </a:prstGeom>
          <a:solidFill>
            <a:srgbClr val="3B383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5764365" y="3960297"/>
            <a:ext cx="268918" cy="268918"/>
          </a:xfrm>
          <a:prstGeom prst="ellipse">
            <a:avLst/>
          </a:prstGeom>
          <a:solidFill>
            <a:srgbClr val="21AA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5658565" y="4243864"/>
            <a:ext cx="240258" cy="240258"/>
          </a:xfrm>
          <a:prstGeom prst="ellipse">
            <a:avLst/>
          </a:prstGeom>
          <a:solidFill>
            <a:srgbClr val="3B383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5998421" y="4479832"/>
            <a:ext cx="164764" cy="164762"/>
          </a:xfrm>
          <a:prstGeom prst="ellipse">
            <a:avLst/>
          </a:prstGeom>
          <a:solidFill>
            <a:srgbClr val="21AA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6228261" y="3880204"/>
            <a:ext cx="178838" cy="178836"/>
          </a:xfrm>
          <a:prstGeom prst="ellipse">
            <a:avLst/>
          </a:prstGeom>
          <a:solidFill>
            <a:srgbClr val="21AA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255404" y="4226468"/>
            <a:ext cx="216321" cy="216319"/>
          </a:xfrm>
          <a:prstGeom prst="ellipse">
            <a:avLst/>
          </a:prstGeom>
          <a:solidFill>
            <a:srgbClr val="3B383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1277620" y="1687195"/>
            <a:ext cx="2677795" cy="78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0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1278255" y="3030855"/>
            <a:ext cx="2677160" cy="78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0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1233170" y="4374515"/>
            <a:ext cx="2722245" cy="78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0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8236585" y="1687195"/>
            <a:ext cx="2652395" cy="78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0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8236585" y="3030855"/>
            <a:ext cx="2652395" cy="78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0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8236585" y="4374515"/>
            <a:ext cx="2653030" cy="786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</a:pPr>
            <a:r>
              <a:rPr lang="zh-CN" altLang="en-US" sz="10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02" name="肘形连接符 101"/>
          <p:cNvCxnSpPr/>
          <p:nvPr/>
        </p:nvCxnSpPr>
        <p:spPr>
          <a:xfrm flipV="1">
            <a:off x="6206008" y="2095315"/>
            <a:ext cx="2030392" cy="1666062"/>
          </a:xfrm>
          <a:prstGeom prst="bentConnector3">
            <a:avLst>
              <a:gd name="adj1" fmla="val 63134"/>
            </a:avLst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肘形连接符 102"/>
          <p:cNvCxnSpPr/>
          <p:nvPr/>
        </p:nvCxnSpPr>
        <p:spPr>
          <a:xfrm flipV="1">
            <a:off x="6407098" y="3442035"/>
            <a:ext cx="1829302" cy="530579"/>
          </a:xfrm>
          <a:prstGeom prst="bentConnector3">
            <a:avLst>
              <a:gd name="adj1" fmla="val 72907"/>
            </a:avLst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肘形连接符 103"/>
          <p:cNvCxnSpPr/>
          <p:nvPr/>
        </p:nvCxnSpPr>
        <p:spPr>
          <a:xfrm>
            <a:off x="6471726" y="4339554"/>
            <a:ext cx="1764675" cy="448143"/>
          </a:xfrm>
          <a:prstGeom prst="bentConnector3">
            <a:avLst>
              <a:gd name="adj1" fmla="val 71947"/>
            </a:avLst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肘形连接符 104"/>
          <p:cNvCxnSpPr/>
          <p:nvPr/>
        </p:nvCxnSpPr>
        <p:spPr>
          <a:xfrm rot="10800000">
            <a:off x="3955602" y="2095872"/>
            <a:ext cx="1808763" cy="1999441"/>
          </a:xfrm>
          <a:prstGeom prst="bentConnector3">
            <a:avLst>
              <a:gd name="adj1" fmla="val 58776"/>
            </a:avLst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肘形连接符 105"/>
          <p:cNvCxnSpPr/>
          <p:nvPr/>
        </p:nvCxnSpPr>
        <p:spPr>
          <a:xfrm rot="10800000">
            <a:off x="3955603" y="3442232"/>
            <a:ext cx="1702963" cy="924951"/>
          </a:xfrm>
          <a:prstGeom prst="bentConnector3">
            <a:avLst>
              <a:gd name="adj1" fmla="val 70879"/>
            </a:avLst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肘形连接符 106"/>
          <p:cNvCxnSpPr/>
          <p:nvPr/>
        </p:nvCxnSpPr>
        <p:spPr>
          <a:xfrm rot="10800000" flipV="1">
            <a:off x="3955601" y="4566424"/>
            <a:ext cx="2042819" cy="220558"/>
          </a:xfrm>
          <a:prstGeom prst="bentConnector3">
            <a:avLst>
              <a:gd name="adj1" fmla="val 75797"/>
            </a:avLst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5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2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2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25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25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2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25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2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9" dur="2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25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7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2" dur="25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2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2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25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8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8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25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9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9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9" dur="25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0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2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2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8" dur="25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2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3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 animBg="1"/>
          <p:bldP spid="59" grpId="0" animBg="1"/>
          <p:bldP spid="90" grpId="0" animBg="1"/>
          <p:bldP spid="91" grpId="0" animBg="1"/>
          <p:bldP spid="92" grpId="0" animBg="1"/>
          <p:bldP spid="93" grpId="0" animBg="1"/>
          <p:bldP spid="94" grpId="0" animBg="1"/>
          <p:bldP spid="95" grpId="0" animBg="1"/>
          <p:bldP spid="96" grpId="0"/>
          <p:bldP spid="97" grpId="0"/>
          <p:bldP spid="98" grpId="0"/>
          <p:bldP spid="99" grpId="0"/>
          <p:bldP spid="100" grpId="0"/>
          <p:bldP spid="101" grpId="0"/>
          <p:bldP spid="6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5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2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2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25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25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2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2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25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2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2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9" dur="2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25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2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7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2" dur="25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2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2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25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8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2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8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25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9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2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9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9" dur="25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0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2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2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8" dur="25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2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3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 animBg="1"/>
          <p:bldP spid="59" grpId="0" animBg="1"/>
          <p:bldP spid="90" grpId="0" animBg="1"/>
          <p:bldP spid="91" grpId="0" animBg="1"/>
          <p:bldP spid="92" grpId="0" animBg="1"/>
          <p:bldP spid="93" grpId="0" animBg="1"/>
          <p:bldP spid="94" grpId="0" animBg="1"/>
          <p:bldP spid="95" grpId="0" animBg="1"/>
          <p:bldP spid="96" grpId="0"/>
          <p:bldP spid="97" grpId="0"/>
          <p:bldP spid="98" grpId="0"/>
          <p:bldP spid="99" grpId="0"/>
          <p:bldP spid="100" grpId="0"/>
          <p:bldP spid="101" grpId="0"/>
          <p:bldP spid="62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组合 71"/>
          <p:cNvGrpSpPr/>
          <p:nvPr/>
        </p:nvGrpSpPr>
        <p:grpSpPr>
          <a:xfrm>
            <a:off x="4690855" y="1913478"/>
            <a:ext cx="2813968" cy="4383216"/>
            <a:chOff x="3328227" y="1588511"/>
            <a:chExt cx="2110476" cy="3287412"/>
          </a:xfrm>
          <a:solidFill>
            <a:srgbClr val="3B3838"/>
          </a:solidFill>
        </p:grpSpPr>
        <p:grpSp>
          <p:nvGrpSpPr>
            <p:cNvPr id="73" name="组合 72"/>
            <p:cNvGrpSpPr/>
            <p:nvPr/>
          </p:nvGrpSpPr>
          <p:grpSpPr>
            <a:xfrm>
              <a:off x="3911481" y="4182943"/>
              <a:ext cx="967706" cy="692980"/>
              <a:chOff x="4350532" y="1811995"/>
              <a:chExt cx="3661868" cy="2622287"/>
            </a:xfrm>
            <a:grpFill/>
          </p:grpSpPr>
          <p:sp>
            <p:nvSpPr>
              <p:cNvPr id="215" name="Freeform 36"/>
              <p:cNvSpPr/>
              <p:nvPr/>
            </p:nvSpPr>
            <p:spPr bwMode="auto">
              <a:xfrm>
                <a:off x="4539997" y="3410609"/>
                <a:ext cx="3282939" cy="162892"/>
              </a:xfrm>
              <a:custGeom>
                <a:avLst/>
                <a:gdLst>
                  <a:gd name="connsiteX0" fmla="*/ 35766 w 3282939"/>
                  <a:gd name="connsiteY0" fmla="*/ 320938 h 340225"/>
                  <a:gd name="connsiteX1" fmla="*/ 48093 w 3282939"/>
                  <a:gd name="connsiteY1" fmla="*/ 338101 h 340225"/>
                  <a:gd name="connsiteX2" fmla="*/ 0 w 3282939"/>
                  <a:gd name="connsiteY2" fmla="*/ 340225 h 340225"/>
                  <a:gd name="connsiteX3" fmla="*/ 35766 w 3282939"/>
                  <a:gd name="connsiteY3" fmla="*/ 320938 h 340225"/>
                  <a:gd name="connsiteX4" fmla="*/ 3253542 w 3282939"/>
                  <a:gd name="connsiteY4" fmla="*/ 179372 h 340225"/>
                  <a:gd name="connsiteX5" fmla="*/ 3253837 w 3282939"/>
                  <a:gd name="connsiteY5" fmla="*/ 196497 h 340225"/>
                  <a:gd name="connsiteX6" fmla="*/ 3253542 w 3282939"/>
                  <a:gd name="connsiteY6" fmla="*/ 179372 h 340225"/>
                  <a:gd name="connsiteX7" fmla="*/ 3282939 w 3282939"/>
                  <a:gd name="connsiteY7" fmla="*/ 0 h 340225"/>
                  <a:gd name="connsiteX8" fmla="*/ 3202017 w 3282939"/>
                  <a:gd name="connsiteY8" fmla="*/ 103183 h 340225"/>
                  <a:gd name="connsiteX9" fmla="*/ 3217148 w 3282939"/>
                  <a:gd name="connsiteY9" fmla="*/ 145976 h 340225"/>
                  <a:gd name="connsiteX10" fmla="*/ 15867 w 3282939"/>
                  <a:gd name="connsiteY10" fmla="*/ 144596 h 340225"/>
                  <a:gd name="connsiteX11" fmla="*/ 13528 w 3282939"/>
                  <a:gd name="connsiteY11" fmla="*/ 151326 h 340225"/>
                  <a:gd name="connsiteX12" fmla="*/ 0 w 3282939"/>
                  <a:gd name="connsiteY12" fmla="*/ 145014 h 340225"/>
                  <a:gd name="connsiteX13" fmla="*/ 3282939 w 3282939"/>
                  <a:gd name="connsiteY13" fmla="*/ 0 h 340225"/>
                  <a:gd name="connsiteX0-1" fmla="*/ 35766 w 3282939"/>
                  <a:gd name="connsiteY0-2" fmla="*/ 320938 h 340225"/>
                  <a:gd name="connsiteX1-3" fmla="*/ 48093 w 3282939"/>
                  <a:gd name="connsiteY1-4" fmla="*/ 338101 h 340225"/>
                  <a:gd name="connsiteX2-5" fmla="*/ 0 w 3282939"/>
                  <a:gd name="connsiteY2-6" fmla="*/ 340225 h 340225"/>
                  <a:gd name="connsiteX3-7" fmla="*/ 35766 w 3282939"/>
                  <a:gd name="connsiteY3-8" fmla="*/ 320938 h 340225"/>
                  <a:gd name="connsiteX4-9" fmla="*/ 3282939 w 3282939"/>
                  <a:gd name="connsiteY4-10" fmla="*/ 0 h 340225"/>
                  <a:gd name="connsiteX5-11" fmla="*/ 3202017 w 3282939"/>
                  <a:gd name="connsiteY5-12" fmla="*/ 103183 h 340225"/>
                  <a:gd name="connsiteX6-13" fmla="*/ 3217148 w 3282939"/>
                  <a:gd name="connsiteY6-14" fmla="*/ 145976 h 340225"/>
                  <a:gd name="connsiteX7-15" fmla="*/ 15867 w 3282939"/>
                  <a:gd name="connsiteY7-16" fmla="*/ 144596 h 340225"/>
                  <a:gd name="connsiteX8-17" fmla="*/ 13528 w 3282939"/>
                  <a:gd name="connsiteY8-18" fmla="*/ 151326 h 340225"/>
                  <a:gd name="connsiteX9-19" fmla="*/ 0 w 3282939"/>
                  <a:gd name="connsiteY9-20" fmla="*/ 145014 h 340225"/>
                  <a:gd name="connsiteX10-21" fmla="*/ 3282939 w 3282939"/>
                  <a:gd name="connsiteY10-22" fmla="*/ 0 h 340225"/>
                  <a:gd name="connsiteX0-23" fmla="*/ 0 w 3282939"/>
                  <a:gd name="connsiteY0-24" fmla="*/ 340225 h 340225"/>
                  <a:gd name="connsiteX1-25" fmla="*/ 48093 w 3282939"/>
                  <a:gd name="connsiteY1-26" fmla="*/ 338101 h 340225"/>
                  <a:gd name="connsiteX2-27" fmla="*/ 0 w 3282939"/>
                  <a:gd name="connsiteY2-28" fmla="*/ 340225 h 340225"/>
                  <a:gd name="connsiteX3-29" fmla="*/ 3282939 w 3282939"/>
                  <a:gd name="connsiteY3-30" fmla="*/ 0 h 340225"/>
                  <a:gd name="connsiteX4-31" fmla="*/ 3202017 w 3282939"/>
                  <a:gd name="connsiteY4-32" fmla="*/ 103183 h 340225"/>
                  <a:gd name="connsiteX5-33" fmla="*/ 3217148 w 3282939"/>
                  <a:gd name="connsiteY5-34" fmla="*/ 145976 h 340225"/>
                  <a:gd name="connsiteX6-35" fmla="*/ 15867 w 3282939"/>
                  <a:gd name="connsiteY6-36" fmla="*/ 144596 h 340225"/>
                  <a:gd name="connsiteX7-37" fmla="*/ 13528 w 3282939"/>
                  <a:gd name="connsiteY7-38" fmla="*/ 151326 h 340225"/>
                  <a:gd name="connsiteX8-39" fmla="*/ 0 w 3282939"/>
                  <a:gd name="connsiteY8-40" fmla="*/ 145014 h 340225"/>
                  <a:gd name="connsiteX9-41" fmla="*/ 3282939 w 3282939"/>
                  <a:gd name="connsiteY9-42" fmla="*/ 0 h 340225"/>
                  <a:gd name="connsiteX0-43" fmla="*/ 3282939 w 3374379"/>
                  <a:gd name="connsiteY0-44" fmla="*/ 0 h 151326"/>
                  <a:gd name="connsiteX1-45" fmla="*/ 3202017 w 3374379"/>
                  <a:gd name="connsiteY1-46" fmla="*/ 103183 h 151326"/>
                  <a:gd name="connsiteX2-47" fmla="*/ 3217148 w 3374379"/>
                  <a:gd name="connsiteY2-48" fmla="*/ 145976 h 151326"/>
                  <a:gd name="connsiteX3-49" fmla="*/ 15867 w 3374379"/>
                  <a:gd name="connsiteY3-50" fmla="*/ 144596 h 151326"/>
                  <a:gd name="connsiteX4-51" fmla="*/ 13528 w 3374379"/>
                  <a:gd name="connsiteY4-52" fmla="*/ 151326 h 151326"/>
                  <a:gd name="connsiteX5-53" fmla="*/ 0 w 3374379"/>
                  <a:gd name="connsiteY5-54" fmla="*/ 145014 h 151326"/>
                  <a:gd name="connsiteX6-55" fmla="*/ 3374379 w 3374379"/>
                  <a:gd name="connsiteY6-56" fmla="*/ 81944 h 151326"/>
                  <a:gd name="connsiteX0-57" fmla="*/ 3282939 w 3282939"/>
                  <a:gd name="connsiteY0-58" fmla="*/ 0 h 151326"/>
                  <a:gd name="connsiteX1-59" fmla="*/ 3202017 w 3282939"/>
                  <a:gd name="connsiteY1-60" fmla="*/ 103183 h 151326"/>
                  <a:gd name="connsiteX2-61" fmla="*/ 3217148 w 3282939"/>
                  <a:gd name="connsiteY2-62" fmla="*/ 145976 h 151326"/>
                  <a:gd name="connsiteX3-63" fmla="*/ 15867 w 3282939"/>
                  <a:gd name="connsiteY3-64" fmla="*/ 144596 h 151326"/>
                  <a:gd name="connsiteX4-65" fmla="*/ 13528 w 3282939"/>
                  <a:gd name="connsiteY4-66" fmla="*/ 151326 h 151326"/>
                  <a:gd name="connsiteX5-67" fmla="*/ 0 w 3282939"/>
                  <a:gd name="connsiteY5-68" fmla="*/ 145014 h 151326"/>
                  <a:gd name="connsiteX6-69" fmla="*/ 3272779 w 3282939"/>
                  <a:gd name="connsiteY6-70" fmla="*/ 7967 h 151326"/>
                  <a:gd name="connsiteX0-71" fmla="*/ 3282939 w 3282939"/>
                  <a:gd name="connsiteY0-72" fmla="*/ 0 h 145976"/>
                  <a:gd name="connsiteX1-73" fmla="*/ 3202017 w 3282939"/>
                  <a:gd name="connsiteY1-74" fmla="*/ 103183 h 145976"/>
                  <a:gd name="connsiteX2-75" fmla="*/ 3217148 w 3282939"/>
                  <a:gd name="connsiteY2-76" fmla="*/ 145976 h 145976"/>
                  <a:gd name="connsiteX3-77" fmla="*/ 15867 w 3282939"/>
                  <a:gd name="connsiteY3-78" fmla="*/ 144596 h 145976"/>
                  <a:gd name="connsiteX4-79" fmla="*/ 0 w 3282939"/>
                  <a:gd name="connsiteY4-80" fmla="*/ 145014 h 145976"/>
                  <a:gd name="connsiteX5-81" fmla="*/ 3272779 w 3282939"/>
                  <a:gd name="connsiteY5-82" fmla="*/ 7967 h 14597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3282939" h="145976">
                    <a:close/>
                    <a:moveTo>
                      <a:pt x="3282939" y="0"/>
                    </a:moveTo>
                    <a:cubicBezTo>
                      <a:pt x="3192270" y="39034"/>
                      <a:pt x="3202013" y="103156"/>
                      <a:pt x="3202017" y="103183"/>
                    </a:cubicBezTo>
                    <a:cubicBezTo>
                      <a:pt x="3202746" y="119931"/>
                      <a:pt x="3208611" y="134207"/>
                      <a:pt x="3217148" y="145976"/>
                    </a:cubicBezTo>
                    <a:lnTo>
                      <a:pt x="15867" y="144596"/>
                    </a:lnTo>
                    <a:lnTo>
                      <a:pt x="0" y="145014"/>
                    </a:lnTo>
                    <a:lnTo>
                      <a:pt x="3272779" y="7967"/>
                    </a:lnTo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B383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216" name="Freeform 38"/>
              <p:cNvSpPr/>
              <p:nvPr/>
            </p:nvSpPr>
            <p:spPr bwMode="auto">
              <a:xfrm>
                <a:off x="4548266" y="3630966"/>
                <a:ext cx="3266400" cy="534674"/>
              </a:xfrm>
              <a:custGeom>
                <a:avLst/>
                <a:gdLst>
                  <a:gd name="T0" fmla="*/ 20 w 2341"/>
                  <a:gd name="T1" fmla="*/ 0 h 376"/>
                  <a:gd name="T2" fmla="*/ 4 w 2341"/>
                  <a:gd name="T3" fmla="*/ 69 h 376"/>
                  <a:gd name="T4" fmla="*/ 317 w 2341"/>
                  <a:gd name="T5" fmla="*/ 376 h 376"/>
                  <a:gd name="T6" fmla="*/ 2026 w 2341"/>
                  <a:gd name="T7" fmla="*/ 376 h 376"/>
                  <a:gd name="T8" fmla="*/ 2341 w 2341"/>
                  <a:gd name="T9" fmla="*/ 59 h 376"/>
                  <a:gd name="T10" fmla="*/ 2340 w 2341"/>
                  <a:gd name="T11" fmla="*/ 1 h 376"/>
                  <a:gd name="T12" fmla="*/ 20 w 2341"/>
                  <a:gd name="T13" fmla="*/ 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41" h="376">
                    <a:moveTo>
                      <a:pt x="20" y="0"/>
                    </a:moveTo>
                    <a:cubicBezTo>
                      <a:pt x="20" y="0"/>
                      <a:pt x="0" y="55"/>
                      <a:pt x="4" y="69"/>
                    </a:cubicBezTo>
                    <a:cubicBezTo>
                      <a:pt x="4" y="69"/>
                      <a:pt x="15" y="168"/>
                      <a:pt x="317" y="376"/>
                    </a:cubicBezTo>
                    <a:cubicBezTo>
                      <a:pt x="2026" y="376"/>
                      <a:pt x="2026" y="376"/>
                      <a:pt x="2026" y="376"/>
                    </a:cubicBezTo>
                    <a:cubicBezTo>
                      <a:pt x="2026" y="376"/>
                      <a:pt x="2330" y="167"/>
                      <a:pt x="2341" y="59"/>
                    </a:cubicBezTo>
                    <a:cubicBezTo>
                      <a:pt x="2340" y="1"/>
                      <a:pt x="2340" y="1"/>
                      <a:pt x="2340" y="1"/>
                    </a:cubicBez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B383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217" name="Freeform 38"/>
              <p:cNvSpPr/>
              <p:nvPr/>
            </p:nvSpPr>
            <p:spPr bwMode="auto">
              <a:xfrm>
                <a:off x="4527833" y="3574415"/>
                <a:ext cx="3266400" cy="524514"/>
              </a:xfrm>
              <a:custGeom>
                <a:avLst/>
                <a:gdLst>
                  <a:gd name="T0" fmla="*/ 20 w 2341"/>
                  <a:gd name="T1" fmla="*/ 0 h 376"/>
                  <a:gd name="T2" fmla="*/ 4 w 2341"/>
                  <a:gd name="T3" fmla="*/ 69 h 376"/>
                  <a:gd name="T4" fmla="*/ 317 w 2341"/>
                  <a:gd name="T5" fmla="*/ 376 h 376"/>
                  <a:gd name="T6" fmla="*/ 2026 w 2341"/>
                  <a:gd name="T7" fmla="*/ 376 h 376"/>
                  <a:gd name="T8" fmla="*/ 2341 w 2341"/>
                  <a:gd name="T9" fmla="*/ 59 h 376"/>
                  <a:gd name="T10" fmla="*/ 2340 w 2341"/>
                  <a:gd name="T11" fmla="*/ 1 h 376"/>
                  <a:gd name="T12" fmla="*/ 20 w 2341"/>
                  <a:gd name="T13" fmla="*/ 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41" h="376">
                    <a:moveTo>
                      <a:pt x="20" y="0"/>
                    </a:moveTo>
                    <a:cubicBezTo>
                      <a:pt x="20" y="0"/>
                      <a:pt x="0" y="55"/>
                      <a:pt x="4" y="69"/>
                    </a:cubicBezTo>
                    <a:cubicBezTo>
                      <a:pt x="4" y="69"/>
                      <a:pt x="15" y="168"/>
                      <a:pt x="317" y="376"/>
                    </a:cubicBezTo>
                    <a:cubicBezTo>
                      <a:pt x="2026" y="376"/>
                      <a:pt x="2026" y="376"/>
                      <a:pt x="2026" y="376"/>
                    </a:cubicBezTo>
                    <a:cubicBezTo>
                      <a:pt x="2026" y="376"/>
                      <a:pt x="2330" y="167"/>
                      <a:pt x="2341" y="59"/>
                    </a:cubicBezTo>
                    <a:cubicBezTo>
                      <a:pt x="2340" y="1"/>
                      <a:pt x="2340" y="1"/>
                      <a:pt x="2340" y="1"/>
                    </a:cubicBez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B383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218" name="矩形 2788"/>
              <p:cNvSpPr/>
              <p:nvPr/>
            </p:nvSpPr>
            <p:spPr>
              <a:xfrm rot="1283126">
                <a:off x="4475511" y="3459588"/>
                <a:ext cx="3292758" cy="452993"/>
              </a:xfrm>
              <a:custGeom>
                <a:avLst/>
                <a:gdLst>
                  <a:gd name="connsiteX0" fmla="*/ 0 w 5717811"/>
                  <a:gd name="connsiteY0" fmla="*/ 0 h 237842"/>
                  <a:gd name="connsiteX1" fmla="*/ 5717811 w 5717811"/>
                  <a:gd name="connsiteY1" fmla="*/ 0 h 237842"/>
                  <a:gd name="connsiteX2" fmla="*/ 5717811 w 5717811"/>
                  <a:gd name="connsiteY2" fmla="*/ 237842 h 237842"/>
                  <a:gd name="connsiteX3" fmla="*/ 0 w 5717811"/>
                  <a:gd name="connsiteY3" fmla="*/ 237842 h 237842"/>
                  <a:gd name="connsiteX4" fmla="*/ 0 w 5717811"/>
                  <a:gd name="connsiteY4" fmla="*/ 0 h 237842"/>
                  <a:gd name="connsiteX0-1" fmla="*/ 122548 w 5840359"/>
                  <a:gd name="connsiteY0-2" fmla="*/ 0 h 237842"/>
                  <a:gd name="connsiteX1-3" fmla="*/ 5840359 w 5840359"/>
                  <a:gd name="connsiteY1-4" fmla="*/ 0 h 237842"/>
                  <a:gd name="connsiteX2-5" fmla="*/ 5840359 w 5840359"/>
                  <a:gd name="connsiteY2-6" fmla="*/ 237842 h 237842"/>
                  <a:gd name="connsiteX3-7" fmla="*/ 0 w 5840359"/>
                  <a:gd name="connsiteY3-8" fmla="*/ 200134 h 237842"/>
                  <a:gd name="connsiteX4-9" fmla="*/ 122548 w 5840359"/>
                  <a:gd name="connsiteY4-10" fmla="*/ 0 h 237842"/>
                  <a:gd name="connsiteX0-11" fmla="*/ 223749 w 5941560"/>
                  <a:gd name="connsiteY0-12" fmla="*/ 0 h 237842"/>
                  <a:gd name="connsiteX1-13" fmla="*/ 5941560 w 5941560"/>
                  <a:gd name="connsiteY1-14" fmla="*/ 0 h 237842"/>
                  <a:gd name="connsiteX2-15" fmla="*/ 5941560 w 5941560"/>
                  <a:gd name="connsiteY2-16" fmla="*/ 237842 h 237842"/>
                  <a:gd name="connsiteX3-17" fmla="*/ 101201 w 5941560"/>
                  <a:gd name="connsiteY3-18" fmla="*/ 200134 h 237842"/>
                  <a:gd name="connsiteX4-19" fmla="*/ 223749 w 5941560"/>
                  <a:gd name="connsiteY4-20" fmla="*/ 0 h 237842"/>
                  <a:gd name="connsiteX0-21" fmla="*/ 258267 w 5976078"/>
                  <a:gd name="connsiteY0-22" fmla="*/ 0 h 237842"/>
                  <a:gd name="connsiteX1-23" fmla="*/ 5976078 w 5976078"/>
                  <a:gd name="connsiteY1-24" fmla="*/ 0 h 237842"/>
                  <a:gd name="connsiteX2-25" fmla="*/ 5976078 w 5976078"/>
                  <a:gd name="connsiteY2-26" fmla="*/ 237842 h 237842"/>
                  <a:gd name="connsiteX3-27" fmla="*/ 135719 w 5976078"/>
                  <a:gd name="connsiteY3-28" fmla="*/ 200134 h 237842"/>
                  <a:gd name="connsiteX4-29" fmla="*/ 258267 w 5976078"/>
                  <a:gd name="connsiteY4-30" fmla="*/ 0 h 237842"/>
                  <a:gd name="connsiteX0-31" fmla="*/ 336427 w 6054238"/>
                  <a:gd name="connsiteY0-32" fmla="*/ 0 h 237842"/>
                  <a:gd name="connsiteX1-33" fmla="*/ 6054238 w 6054238"/>
                  <a:gd name="connsiteY1-34" fmla="*/ 0 h 237842"/>
                  <a:gd name="connsiteX2-35" fmla="*/ 6054238 w 6054238"/>
                  <a:gd name="connsiteY2-36" fmla="*/ 237842 h 237842"/>
                  <a:gd name="connsiteX3-37" fmla="*/ 110185 w 6054238"/>
                  <a:gd name="connsiteY3-38" fmla="*/ 200134 h 237842"/>
                  <a:gd name="connsiteX4-39" fmla="*/ 336427 w 6054238"/>
                  <a:gd name="connsiteY4-40" fmla="*/ 0 h 237842"/>
                  <a:gd name="connsiteX0-41" fmla="*/ 340565 w 6058376"/>
                  <a:gd name="connsiteY0-42" fmla="*/ 0 h 237842"/>
                  <a:gd name="connsiteX1-43" fmla="*/ 6058376 w 6058376"/>
                  <a:gd name="connsiteY1-44" fmla="*/ 0 h 237842"/>
                  <a:gd name="connsiteX2-45" fmla="*/ 6058376 w 6058376"/>
                  <a:gd name="connsiteY2-46" fmla="*/ 237842 h 237842"/>
                  <a:gd name="connsiteX3-47" fmla="*/ 114323 w 6058376"/>
                  <a:gd name="connsiteY3-48" fmla="*/ 200134 h 237842"/>
                  <a:gd name="connsiteX4-49" fmla="*/ 340565 w 6058376"/>
                  <a:gd name="connsiteY4-50" fmla="*/ 0 h 237842"/>
                  <a:gd name="connsiteX0-51" fmla="*/ 340565 w 6213394"/>
                  <a:gd name="connsiteY0-52" fmla="*/ 0 h 237842"/>
                  <a:gd name="connsiteX1-53" fmla="*/ 6058376 w 6213394"/>
                  <a:gd name="connsiteY1-54" fmla="*/ 0 h 237842"/>
                  <a:gd name="connsiteX2-55" fmla="*/ 6058376 w 6213394"/>
                  <a:gd name="connsiteY2-56" fmla="*/ 237842 h 237842"/>
                  <a:gd name="connsiteX3-57" fmla="*/ 114323 w 6213394"/>
                  <a:gd name="connsiteY3-58" fmla="*/ 200134 h 237842"/>
                  <a:gd name="connsiteX4-59" fmla="*/ 340565 w 6213394"/>
                  <a:gd name="connsiteY4-60" fmla="*/ 0 h 237842"/>
                  <a:gd name="connsiteX0-61" fmla="*/ 340565 w 6236541"/>
                  <a:gd name="connsiteY0-62" fmla="*/ 0 h 237842"/>
                  <a:gd name="connsiteX1-63" fmla="*/ 6058376 w 6236541"/>
                  <a:gd name="connsiteY1-64" fmla="*/ 0 h 237842"/>
                  <a:gd name="connsiteX2-65" fmla="*/ 6058376 w 6236541"/>
                  <a:gd name="connsiteY2-66" fmla="*/ 237842 h 237842"/>
                  <a:gd name="connsiteX3-67" fmla="*/ 114323 w 6236541"/>
                  <a:gd name="connsiteY3-68" fmla="*/ 200134 h 237842"/>
                  <a:gd name="connsiteX4-69" fmla="*/ 340565 w 6236541"/>
                  <a:gd name="connsiteY4-70" fmla="*/ 0 h 23784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236541" h="237842">
                    <a:moveTo>
                      <a:pt x="340565" y="0"/>
                    </a:moveTo>
                    <a:lnTo>
                      <a:pt x="6058376" y="0"/>
                    </a:lnTo>
                    <a:cubicBezTo>
                      <a:pt x="6407167" y="154695"/>
                      <a:pt x="6152644" y="158561"/>
                      <a:pt x="6058376" y="237842"/>
                    </a:cubicBezTo>
                    <a:lnTo>
                      <a:pt x="114323" y="200134"/>
                    </a:lnTo>
                    <a:cubicBezTo>
                      <a:pt x="-165338" y="86289"/>
                      <a:pt x="130034" y="19577"/>
                      <a:pt x="3405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>
                <a:softEdge rad="127000"/>
              </a:effectLst>
              <a:scene3d>
                <a:camera prst="orthographicFront">
                  <a:rot lat="2683488" lon="21466804" rev="1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3B383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grpSp>
            <p:nvGrpSpPr>
              <p:cNvPr id="219" name="组合 218"/>
              <p:cNvGrpSpPr/>
              <p:nvPr/>
            </p:nvGrpSpPr>
            <p:grpSpPr>
              <a:xfrm>
                <a:off x="4350532" y="1811995"/>
                <a:ext cx="3661868" cy="598986"/>
                <a:chOff x="4350532" y="2259168"/>
                <a:chExt cx="3661868" cy="598986"/>
              </a:xfrm>
              <a:grpFill/>
            </p:grpSpPr>
            <p:sp>
              <p:nvSpPr>
                <p:cNvPr id="234" name="Freeform 35"/>
                <p:cNvSpPr/>
                <p:nvPr/>
              </p:nvSpPr>
              <p:spPr bwMode="auto">
                <a:xfrm>
                  <a:off x="4466938" y="2451774"/>
                  <a:ext cx="3396347" cy="406380"/>
                </a:xfrm>
                <a:custGeom>
                  <a:avLst/>
                  <a:gdLst>
                    <a:gd name="T0" fmla="*/ 1 w 2434"/>
                    <a:gd name="T1" fmla="*/ 0 h 291"/>
                    <a:gd name="T2" fmla="*/ 1 w 2434"/>
                    <a:gd name="T3" fmla="*/ 271 h 291"/>
                    <a:gd name="T4" fmla="*/ 41 w 2434"/>
                    <a:gd name="T5" fmla="*/ 291 h 291"/>
                    <a:gd name="T6" fmla="*/ 2383 w 2434"/>
                    <a:gd name="T7" fmla="*/ 189 h 291"/>
                    <a:gd name="T8" fmla="*/ 2430 w 2434"/>
                    <a:gd name="T9" fmla="*/ 140 h 291"/>
                    <a:gd name="T10" fmla="*/ 2430 w 2434"/>
                    <a:gd name="T11" fmla="*/ 0 h 291"/>
                    <a:gd name="T12" fmla="*/ 2322 w 2434"/>
                    <a:gd name="T13" fmla="*/ 21 h 291"/>
                    <a:gd name="T14" fmla="*/ 113 w 2434"/>
                    <a:gd name="T15" fmla="*/ 21 h 291"/>
                    <a:gd name="T16" fmla="*/ 1 w 2434"/>
                    <a:gd name="T17" fmla="*/ 0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34" h="291">
                      <a:moveTo>
                        <a:pt x="1" y="0"/>
                      </a:moveTo>
                      <a:cubicBezTo>
                        <a:pt x="1" y="271"/>
                        <a:pt x="1" y="271"/>
                        <a:pt x="1" y="271"/>
                      </a:cubicBezTo>
                      <a:cubicBezTo>
                        <a:pt x="1" y="271"/>
                        <a:pt x="0" y="291"/>
                        <a:pt x="41" y="291"/>
                      </a:cubicBezTo>
                      <a:cubicBezTo>
                        <a:pt x="82" y="291"/>
                        <a:pt x="2383" y="189"/>
                        <a:pt x="2383" y="189"/>
                      </a:cubicBezTo>
                      <a:cubicBezTo>
                        <a:pt x="2383" y="189"/>
                        <a:pt x="2434" y="185"/>
                        <a:pt x="2430" y="140"/>
                      </a:cubicBezTo>
                      <a:cubicBezTo>
                        <a:pt x="2430" y="0"/>
                        <a:pt x="2430" y="0"/>
                        <a:pt x="2430" y="0"/>
                      </a:cubicBezTo>
                      <a:cubicBezTo>
                        <a:pt x="2430" y="0"/>
                        <a:pt x="2404" y="22"/>
                        <a:pt x="2322" y="21"/>
                      </a:cubicBezTo>
                      <a:cubicBezTo>
                        <a:pt x="113" y="21"/>
                        <a:pt x="113" y="21"/>
                        <a:pt x="113" y="21"/>
                      </a:cubicBezTo>
                      <a:cubicBezTo>
                        <a:pt x="113" y="21"/>
                        <a:pt x="44" y="28"/>
                        <a:pt x="1" y="0"/>
                      </a:cubicBezTo>
                      <a:close/>
                    </a:path>
                  </a:pathLst>
                </a:custGeom>
                <a:grpFill/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solidFill>
                      <a:srgbClr val="3B383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35" name="Freeform 40"/>
                <p:cNvSpPr/>
                <p:nvPr/>
              </p:nvSpPr>
              <p:spPr bwMode="auto">
                <a:xfrm>
                  <a:off x="4376932" y="2259168"/>
                  <a:ext cx="3570004" cy="238630"/>
                </a:xfrm>
                <a:custGeom>
                  <a:avLst/>
                  <a:gdLst>
                    <a:gd name="T0" fmla="*/ 153 w 2559"/>
                    <a:gd name="T1" fmla="*/ 7 h 171"/>
                    <a:gd name="T2" fmla="*/ 1 w 2559"/>
                    <a:gd name="T3" fmla="*/ 92 h 171"/>
                    <a:gd name="T4" fmla="*/ 144 w 2559"/>
                    <a:gd name="T5" fmla="*/ 171 h 171"/>
                    <a:gd name="T6" fmla="*/ 2399 w 2559"/>
                    <a:gd name="T7" fmla="*/ 171 h 171"/>
                    <a:gd name="T8" fmla="*/ 2551 w 2559"/>
                    <a:gd name="T9" fmla="*/ 94 h 171"/>
                    <a:gd name="T10" fmla="*/ 2399 w 2559"/>
                    <a:gd name="T11" fmla="*/ 7 h 171"/>
                    <a:gd name="T12" fmla="*/ 2398 w 2559"/>
                    <a:gd name="T13" fmla="*/ 7 h 171"/>
                    <a:gd name="T14" fmla="*/ 2399 w 2559"/>
                    <a:gd name="T15" fmla="*/ 7 h 171"/>
                    <a:gd name="T16" fmla="*/ 153 w 2559"/>
                    <a:gd name="T17" fmla="*/ 7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559" h="171">
                      <a:moveTo>
                        <a:pt x="153" y="7"/>
                      </a:moveTo>
                      <a:cubicBezTo>
                        <a:pt x="153" y="7"/>
                        <a:pt x="10" y="8"/>
                        <a:pt x="1" y="92"/>
                      </a:cubicBezTo>
                      <a:cubicBezTo>
                        <a:pt x="1" y="92"/>
                        <a:pt x="0" y="160"/>
                        <a:pt x="144" y="171"/>
                      </a:cubicBezTo>
                      <a:cubicBezTo>
                        <a:pt x="2399" y="171"/>
                        <a:pt x="2399" y="171"/>
                        <a:pt x="2399" y="171"/>
                      </a:cubicBezTo>
                      <a:cubicBezTo>
                        <a:pt x="2399" y="171"/>
                        <a:pt x="2544" y="169"/>
                        <a:pt x="2551" y="94"/>
                      </a:cubicBezTo>
                      <a:cubicBezTo>
                        <a:pt x="2551" y="94"/>
                        <a:pt x="2559" y="14"/>
                        <a:pt x="2399" y="7"/>
                      </a:cubicBezTo>
                      <a:cubicBezTo>
                        <a:pt x="2399" y="7"/>
                        <a:pt x="2399" y="7"/>
                        <a:pt x="2398" y="7"/>
                      </a:cubicBezTo>
                      <a:cubicBezTo>
                        <a:pt x="2240" y="0"/>
                        <a:pt x="2399" y="7"/>
                        <a:pt x="2399" y="7"/>
                      </a:cubicBezTo>
                      <a:lnTo>
                        <a:pt x="153" y="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>
                    <a:solidFill>
                      <a:srgbClr val="3B383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36" name="矩形 2788"/>
                <p:cNvSpPr/>
                <p:nvPr/>
              </p:nvSpPr>
              <p:spPr>
                <a:xfrm>
                  <a:off x="4350532" y="2274408"/>
                  <a:ext cx="3661868" cy="261491"/>
                </a:xfrm>
                <a:custGeom>
                  <a:avLst/>
                  <a:gdLst>
                    <a:gd name="connsiteX0" fmla="*/ 0 w 5717811"/>
                    <a:gd name="connsiteY0" fmla="*/ 0 h 237842"/>
                    <a:gd name="connsiteX1" fmla="*/ 5717811 w 5717811"/>
                    <a:gd name="connsiteY1" fmla="*/ 0 h 237842"/>
                    <a:gd name="connsiteX2" fmla="*/ 5717811 w 5717811"/>
                    <a:gd name="connsiteY2" fmla="*/ 237842 h 237842"/>
                    <a:gd name="connsiteX3" fmla="*/ 0 w 5717811"/>
                    <a:gd name="connsiteY3" fmla="*/ 237842 h 237842"/>
                    <a:gd name="connsiteX4" fmla="*/ 0 w 5717811"/>
                    <a:gd name="connsiteY4" fmla="*/ 0 h 237842"/>
                    <a:gd name="connsiteX0-1" fmla="*/ 122548 w 5840359"/>
                    <a:gd name="connsiteY0-2" fmla="*/ 0 h 237842"/>
                    <a:gd name="connsiteX1-3" fmla="*/ 5840359 w 5840359"/>
                    <a:gd name="connsiteY1-4" fmla="*/ 0 h 237842"/>
                    <a:gd name="connsiteX2-5" fmla="*/ 5840359 w 5840359"/>
                    <a:gd name="connsiteY2-6" fmla="*/ 237842 h 237842"/>
                    <a:gd name="connsiteX3-7" fmla="*/ 0 w 5840359"/>
                    <a:gd name="connsiteY3-8" fmla="*/ 200134 h 237842"/>
                    <a:gd name="connsiteX4-9" fmla="*/ 122548 w 5840359"/>
                    <a:gd name="connsiteY4-10" fmla="*/ 0 h 237842"/>
                    <a:gd name="connsiteX0-11" fmla="*/ 223749 w 5941560"/>
                    <a:gd name="connsiteY0-12" fmla="*/ 0 h 237842"/>
                    <a:gd name="connsiteX1-13" fmla="*/ 5941560 w 5941560"/>
                    <a:gd name="connsiteY1-14" fmla="*/ 0 h 237842"/>
                    <a:gd name="connsiteX2-15" fmla="*/ 5941560 w 5941560"/>
                    <a:gd name="connsiteY2-16" fmla="*/ 237842 h 237842"/>
                    <a:gd name="connsiteX3-17" fmla="*/ 101201 w 5941560"/>
                    <a:gd name="connsiteY3-18" fmla="*/ 200134 h 237842"/>
                    <a:gd name="connsiteX4-19" fmla="*/ 223749 w 5941560"/>
                    <a:gd name="connsiteY4-20" fmla="*/ 0 h 237842"/>
                    <a:gd name="connsiteX0-21" fmla="*/ 258267 w 5976078"/>
                    <a:gd name="connsiteY0-22" fmla="*/ 0 h 237842"/>
                    <a:gd name="connsiteX1-23" fmla="*/ 5976078 w 5976078"/>
                    <a:gd name="connsiteY1-24" fmla="*/ 0 h 237842"/>
                    <a:gd name="connsiteX2-25" fmla="*/ 5976078 w 5976078"/>
                    <a:gd name="connsiteY2-26" fmla="*/ 237842 h 237842"/>
                    <a:gd name="connsiteX3-27" fmla="*/ 135719 w 5976078"/>
                    <a:gd name="connsiteY3-28" fmla="*/ 200134 h 237842"/>
                    <a:gd name="connsiteX4-29" fmla="*/ 258267 w 5976078"/>
                    <a:gd name="connsiteY4-30" fmla="*/ 0 h 237842"/>
                    <a:gd name="connsiteX0-31" fmla="*/ 336427 w 6054238"/>
                    <a:gd name="connsiteY0-32" fmla="*/ 0 h 237842"/>
                    <a:gd name="connsiteX1-33" fmla="*/ 6054238 w 6054238"/>
                    <a:gd name="connsiteY1-34" fmla="*/ 0 h 237842"/>
                    <a:gd name="connsiteX2-35" fmla="*/ 6054238 w 6054238"/>
                    <a:gd name="connsiteY2-36" fmla="*/ 237842 h 237842"/>
                    <a:gd name="connsiteX3-37" fmla="*/ 110185 w 6054238"/>
                    <a:gd name="connsiteY3-38" fmla="*/ 200134 h 237842"/>
                    <a:gd name="connsiteX4-39" fmla="*/ 336427 w 6054238"/>
                    <a:gd name="connsiteY4-40" fmla="*/ 0 h 237842"/>
                    <a:gd name="connsiteX0-41" fmla="*/ 340565 w 6058376"/>
                    <a:gd name="connsiteY0-42" fmla="*/ 0 h 237842"/>
                    <a:gd name="connsiteX1-43" fmla="*/ 6058376 w 6058376"/>
                    <a:gd name="connsiteY1-44" fmla="*/ 0 h 237842"/>
                    <a:gd name="connsiteX2-45" fmla="*/ 6058376 w 6058376"/>
                    <a:gd name="connsiteY2-46" fmla="*/ 237842 h 237842"/>
                    <a:gd name="connsiteX3-47" fmla="*/ 114323 w 6058376"/>
                    <a:gd name="connsiteY3-48" fmla="*/ 200134 h 237842"/>
                    <a:gd name="connsiteX4-49" fmla="*/ 340565 w 6058376"/>
                    <a:gd name="connsiteY4-50" fmla="*/ 0 h 237842"/>
                    <a:gd name="connsiteX0-51" fmla="*/ 340565 w 6213394"/>
                    <a:gd name="connsiteY0-52" fmla="*/ 0 h 237842"/>
                    <a:gd name="connsiteX1-53" fmla="*/ 6058376 w 6213394"/>
                    <a:gd name="connsiteY1-54" fmla="*/ 0 h 237842"/>
                    <a:gd name="connsiteX2-55" fmla="*/ 6058376 w 6213394"/>
                    <a:gd name="connsiteY2-56" fmla="*/ 237842 h 237842"/>
                    <a:gd name="connsiteX3-57" fmla="*/ 114323 w 6213394"/>
                    <a:gd name="connsiteY3-58" fmla="*/ 200134 h 237842"/>
                    <a:gd name="connsiteX4-59" fmla="*/ 340565 w 6213394"/>
                    <a:gd name="connsiteY4-60" fmla="*/ 0 h 237842"/>
                    <a:gd name="connsiteX0-61" fmla="*/ 340565 w 6236541"/>
                    <a:gd name="connsiteY0-62" fmla="*/ 0 h 237842"/>
                    <a:gd name="connsiteX1-63" fmla="*/ 6058376 w 6236541"/>
                    <a:gd name="connsiteY1-64" fmla="*/ 0 h 237842"/>
                    <a:gd name="connsiteX2-65" fmla="*/ 6058376 w 6236541"/>
                    <a:gd name="connsiteY2-66" fmla="*/ 237842 h 237842"/>
                    <a:gd name="connsiteX3-67" fmla="*/ 114323 w 6236541"/>
                    <a:gd name="connsiteY3-68" fmla="*/ 200134 h 237842"/>
                    <a:gd name="connsiteX4-69" fmla="*/ 340565 w 6236541"/>
                    <a:gd name="connsiteY4-70" fmla="*/ 0 h 23784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6236541" h="237842">
                      <a:moveTo>
                        <a:pt x="340565" y="0"/>
                      </a:moveTo>
                      <a:lnTo>
                        <a:pt x="6058376" y="0"/>
                      </a:lnTo>
                      <a:cubicBezTo>
                        <a:pt x="6407167" y="154695"/>
                        <a:pt x="6152644" y="158561"/>
                        <a:pt x="6058376" y="237842"/>
                      </a:cubicBezTo>
                      <a:lnTo>
                        <a:pt x="114323" y="200134"/>
                      </a:lnTo>
                      <a:cubicBezTo>
                        <a:pt x="-165338" y="86289"/>
                        <a:pt x="130034" y="19577"/>
                        <a:pt x="34056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>
                  <a:softEdge rad="635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B383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grpSp>
            <p:nvGrpSpPr>
              <p:cNvPr id="220" name="组合 219"/>
              <p:cNvGrpSpPr/>
              <p:nvPr/>
            </p:nvGrpSpPr>
            <p:grpSpPr>
              <a:xfrm>
                <a:off x="4513666" y="2274205"/>
                <a:ext cx="3282939" cy="340225"/>
                <a:chOff x="4513666" y="2710466"/>
                <a:chExt cx="3282939" cy="340225"/>
              </a:xfrm>
              <a:grpFill/>
            </p:grpSpPr>
            <p:sp>
              <p:nvSpPr>
                <p:cNvPr id="232" name="Freeform 36"/>
                <p:cNvSpPr/>
                <p:nvPr/>
              </p:nvSpPr>
              <p:spPr bwMode="auto">
                <a:xfrm>
                  <a:off x="4513666" y="2710466"/>
                  <a:ext cx="3282939" cy="340225"/>
                </a:xfrm>
                <a:custGeom>
                  <a:avLst/>
                  <a:gdLst>
                    <a:gd name="T0" fmla="*/ 0 w 2353"/>
                    <a:gd name="T1" fmla="*/ 104 h 244"/>
                    <a:gd name="T2" fmla="*/ 59 w 2353"/>
                    <a:gd name="T3" fmla="*/ 172 h 244"/>
                    <a:gd name="T4" fmla="*/ 0 w 2353"/>
                    <a:gd name="T5" fmla="*/ 244 h 244"/>
                    <a:gd name="T6" fmla="*/ 2353 w 2353"/>
                    <a:gd name="T7" fmla="*/ 140 h 244"/>
                    <a:gd name="T8" fmla="*/ 2295 w 2353"/>
                    <a:gd name="T9" fmla="*/ 74 h 244"/>
                    <a:gd name="T10" fmla="*/ 2353 w 2353"/>
                    <a:gd name="T11" fmla="*/ 0 h 244"/>
                    <a:gd name="T12" fmla="*/ 0 w 2353"/>
                    <a:gd name="T13" fmla="*/ 104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53" h="244">
                      <a:moveTo>
                        <a:pt x="0" y="104"/>
                      </a:moveTo>
                      <a:cubicBezTo>
                        <a:pt x="0" y="104"/>
                        <a:pt x="55" y="124"/>
                        <a:pt x="59" y="172"/>
                      </a:cubicBezTo>
                      <a:cubicBezTo>
                        <a:pt x="59" y="172"/>
                        <a:pt x="60" y="222"/>
                        <a:pt x="0" y="244"/>
                      </a:cubicBezTo>
                      <a:cubicBezTo>
                        <a:pt x="2353" y="140"/>
                        <a:pt x="2353" y="140"/>
                        <a:pt x="2353" y="140"/>
                      </a:cubicBezTo>
                      <a:cubicBezTo>
                        <a:pt x="2353" y="140"/>
                        <a:pt x="2297" y="120"/>
                        <a:pt x="2295" y="74"/>
                      </a:cubicBezTo>
                      <a:cubicBezTo>
                        <a:pt x="2295" y="74"/>
                        <a:pt x="2288" y="28"/>
                        <a:pt x="2353" y="0"/>
                      </a:cubicBezTo>
                      <a:lnTo>
                        <a:pt x="0" y="104"/>
                      </a:ln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solidFill>
                      <a:srgbClr val="3B383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33" name="矩形 2788"/>
                <p:cNvSpPr/>
                <p:nvPr/>
              </p:nvSpPr>
              <p:spPr>
                <a:xfrm rot="21348992">
                  <a:off x="4628996" y="2777337"/>
                  <a:ext cx="3125312" cy="193465"/>
                </a:xfrm>
                <a:custGeom>
                  <a:avLst/>
                  <a:gdLst>
                    <a:gd name="connsiteX0" fmla="*/ 0 w 5717811"/>
                    <a:gd name="connsiteY0" fmla="*/ 0 h 237842"/>
                    <a:gd name="connsiteX1" fmla="*/ 5717811 w 5717811"/>
                    <a:gd name="connsiteY1" fmla="*/ 0 h 237842"/>
                    <a:gd name="connsiteX2" fmla="*/ 5717811 w 5717811"/>
                    <a:gd name="connsiteY2" fmla="*/ 237842 h 237842"/>
                    <a:gd name="connsiteX3" fmla="*/ 0 w 5717811"/>
                    <a:gd name="connsiteY3" fmla="*/ 237842 h 237842"/>
                    <a:gd name="connsiteX4" fmla="*/ 0 w 5717811"/>
                    <a:gd name="connsiteY4" fmla="*/ 0 h 237842"/>
                    <a:gd name="connsiteX0-1" fmla="*/ 122548 w 5840359"/>
                    <a:gd name="connsiteY0-2" fmla="*/ 0 h 237842"/>
                    <a:gd name="connsiteX1-3" fmla="*/ 5840359 w 5840359"/>
                    <a:gd name="connsiteY1-4" fmla="*/ 0 h 237842"/>
                    <a:gd name="connsiteX2-5" fmla="*/ 5840359 w 5840359"/>
                    <a:gd name="connsiteY2-6" fmla="*/ 237842 h 237842"/>
                    <a:gd name="connsiteX3-7" fmla="*/ 0 w 5840359"/>
                    <a:gd name="connsiteY3-8" fmla="*/ 200134 h 237842"/>
                    <a:gd name="connsiteX4-9" fmla="*/ 122548 w 5840359"/>
                    <a:gd name="connsiteY4-10" fmla="*/ 0 h 237842"/>
                    <a:gd name="connsiteX0-11" fmla="*/ 223749 w 5941560"/>
                    <a:gd name="connsiteY0-12" fmla="*/ 0 h 237842"/>
                    <a:gd name="connsiteX1-13" fmla="*/ 5941560 w 5941560"/>
                    <a:gd name="connsiteY1-14" fmla="*/ 0 h 237842"/>
                    <a:gd name="connsiteX2-15" fmla="*/ 5941560 w 5941560"/>
                    <a:gd name="connsiteY2-16" fmla="*/ 237842 h 237842"/>
                    <a:gd name="connsiteX3-17" fmla="*/ 101201 w 5941560"/>
                    <a:gd name="connsiteY3-18" fmla="*/ 200134 h 237842"/>
                    <a:gd name="connsiteX4-19" fmla="*/ 223749 w 5941560"/>
                    <a:gd name="connsiteY4-20" fmla="*/ 0 h 237842"/>
                    <a:gd name="connsiteX0-21" fmla="*/ 258267 w 5976078"/>
                    <a:gd name="connsiteY0-22" fmla="*/ 0 h 237842"/>
                    <a:gd name="connsiteX1-23" fmla="*/ 5976078 w 5976078"/>
                    <a:gd name="connsiteY1-24" fmla="*/ 0 h 237842"/>
                    <a:gd name="connsiteX2-25" fmla="*/ 5976078 w 5976078"/>
                    <a:gd name="connsiteY2-26" fmla="*/ 237842 h 237842"/>
                    <a:gd name="connsiteX3-27" fmla="*/ 135719 w 5976078"/>
                    <a:gd name="connsiteY3-28" fmla="*/ 200134 h 237842"/>
                    <a:gd name="connsiteX4-29" fmla="*/ 258267 w 5976078"/>
                    <a:gd name="connsiteY4-30" fmla="*/ 0 h 237842"/>
                    <a:gd name="connsiteX0-31" fmla="*/ 336427 w 6054238"/>
                    <a:gd name="connsiteY0-32" fmla="*/ 0 h 237842"/>
                    <a:gd name="connsiteX1-33" fmla="*/ 6054238 w 6054238"/>
                    <a:gd name="connsiteY1-34" fmla="*/ 0 h 237842"/>
                    <a:gd name="connsiteX2-35" fmla="*/ 6054238 w 6054238"/>
                    <a:gd name="connsiteY2-36" fmla="*/ 237842 h 237842"/>
                    <a:gd name="connsiteX3-37" fmla="*/ 110185 w 6054238"/>
                    <a:gd name="connsiteY3-38" fmla="*/ 200134 h 237842"/>
                    <a:gd name="connsiteX4-39" fmla="*/ 336427 w 6054238"/>
                    <a:gd name="connsiteY4-40" fmla="*/ 0 h 237842"/>
                    <a:gd name="connsiteX0-41" fmla="*/ 340565 w 6058376"/>
                    <a:gd name="connsiteY0-42" fmla="*/ 0 h 237842"/>
                    <a:gd name="connsiteX1-43" fmla="*/ 6058376 w 6058376"/>
                    <a:gd name="connsiteY1-44" fmla="*/ 0 h 237842"/>
                    <a:gd name="connsiteX2-45" fmla="*/ 6058376 w 6058376"/>
                    <a:gd name="connsiteY2-46" fmla="*/ 237842 h 237842"/>
                    <a:gd name="connsiteX3-47" fmla="*/ 114323 w 6058376"/>
                    <a:gd name="connsiteY3-48" fmla="*/ 200134 h 237842"/>
                    <a:gd name="connsiteX4-49" fmla="*/ 340565 w 6058376"/>
                    <a:gd name="connsiteY4-50" fmla="*/ 0 h 237842"/>
                    <a:gd name="connsiteX0-51" fmla="*/ 340565 w 6213394"/>
                    <a:gd name="connsiteY0-52" fmla="*/ 0 h 237842"/>
                    <a:gd name="connsiteX1-53" fmla="*/ 6058376 w 6213394"/>
                    <a:gd name="connsiteY1-54" fmla="*/ 0 h 237842"/>
                    <a:gd name="connsiteX2-55" fmla="*/ 6058376 w 6213394"/>
                    <a:gd name="connsiteY2-56" fmla="*/ 237842 h 237842"/>
                    <a:gd name="connsiteX3-57" fmla="*/ 114323 w 6213394"/>
                    <a:gd name="connsiteY3-58" fmla="*/ 200134 h 237842"/>
                    <a:gd name="connsiteX4-59" fmla="*/ 340565 w 6213394"/>
                    <a:gd name="connsiteY4-60" fmla="*/ 0 h 237842"/>
                    <a:gd name="connsiteX0-61" fmla="*/ 340565 w 6236541"/>
                    <a:gd name="connsiteY0-62" fmla="*/ 0 h 237842"/>
                    <a:gd name="connsiteX1-63" fmla="*/ 6058376 w 6236541"/>
                    <a:gd name="connsiteY1-64" fmla="*/ 0 h 237842"/>
                    <a:gd name="connsiteX2-65" fmla="*/ 6058376 w 6236541"/>
                    <a:gd name="connsiteY2-66" fmla="*/ 237842 h 237842"/>
                    <a:gd name="connsiteX3-67" fmla="*/ 114323 w 6236541"/>
                    <a:gd name="connsiteY3-68" fmla="*/ 200134 h 237842"/>
                    <a:gd name="connsiteX4-69" fmla="*/ 340565 w 6236541"/>
                    <a:gd name="connsiteY4-70" fmla="*/ 0 h 23784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6236541" h="237842">
                      <a:moveTo>
                        <a:pt x="340565" y="0"/>
                      </a:moveTo>
                      <a:lnTo>
                        <a:pt x="6058376" y="0"/>
                      </a:lnTo>
                      <a:cubicBezTo>
                        <a:pt x="6407167" y="154695"/>
                        <a:pt x="6152644" y="158561"/>
                        <a:pt x="6058376" y="237842"/>
                      </a:cubicBezTo>
                      <a:lnTo>
                        <a:pt x="114323" y="200134"/>
                      </a:lnTo>
                      <a:cubicBezTo>
                        <a:pt x="-165338" y="86289"/>
                        <a:pt x="130034" y="19577"/>
                        <a:pt x="34056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>
                  <a:softEdge rad="63500"/>
                </a:effectLst>
                <a:scene3d>
                  <a:camera prst="orthographicFront">
                    <a:rot lat="1485327" lon="21548723" rev="21429783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B383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grpSp>
            <p:nvGrpSpPr>
              <p:cNvPr id="221" name="组合 220"/>
              <p:cNvGrpSpPr/>
              <p:nvPr/>
            </p:nvGrpSpPr>
            <p:grpSpPr>
              <a:xfrm>
                <a:off x="4513666" y="2657696"/>
                <a:ext cx="3282939" cy="340225"/>
                <a:chOff x="4513666" y="2710466"/>
                <a:chExt cx="3282939" cy="340225"/>
              </a:xfrm>
              <a:grpFill/>
            </p:grpSpPr>
            <p:sp>
              <p:nvSpPr>
                <p:cNvPr id="230" name="Freeform 36"/>
                <p:cNvSpPr/>
                <p:nvPr/>
              </p:nvSpPr>
              <p:spPr bwMode="auto">
                <a:xfrm>
                  <a:off x="4513666" y="2710466"/>
                  <a:ext cx="3282939" cy="340225"/>
                </a:xfrm>
                <a:custGeom>
                  <a:avLst/>
                  <a:gdLst>
                    <a:gd name="T0" fmla="*/ 0 w 2353"/>
                    <a:gd name="T1" fmla="*/ 104 h 244"/>
                    <a:gd name="T2" fmla="*/ 59 w 2353"/>
                    <a:gd name="T3" fmla="*/ 172 h 244"/>
                    <a:gd name="T4" fmla="*/ 0 w 2353"/>
                    <a:gd name="T5" fmla="*/ 244 h 244"/>
                    <a:gd name="T6" fmla="*/ 2353 w 2353"/>
                    <a:gd name="T7" fmla="*/ 140 h 244"/>
                    <a:gd name="T8" fmla="*/ 2295 w 2353"/>
                    <a:gd name="T9" fmla="*/ 74 h 244"/>
                    <a:gd name="T10" fmla="*/ 2353 w 2353"/>
                    <a:gd name="T11" fmla="*/ 0 h 244"/>
                    <a:gd name="T12" fmla="*/ 0 w 2353"/>
                    <a:gd name="T13" fmla="*/ 104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53" h="244">
                      <a:moveTo>
                        <a:pt x="0" y="104"/>
                      </a:moveTo>
                      <a:cubicBezTo>
                        <a:pt x="0" y="104"/>
                        <a:pt x="55" y="124"/>
                        <a:pt x="59" y="172"/>
                      </a:cubicBezTo>
                      <a:cubicBezTo>
                        <a:pt x="59" y="172"/>
                        <a:pt x="60" y="222"/>
                        <a:pt x="0" y="244"/>
                      </a:cubicBezTo>
                      <a:cubicBezTo>
                        <a:pt x="2353" y="140"/>
                        <a:pt x="2353" y="140"/>
                        <a:pt x="2353" y="140"/>
                      </a:cubicBezTo>
                      <a:cubicBezTo>
                        <a:pt x="2353" y="140"/>
                        <a:pt x="2297" y="120"/>
                        <a:pt x="2295" y="74"/>
                      </a:cubicBezTo>
                      <a:cubicBezTo>
                        <a:pt x="2295" y="74"/>
                        <a:pt x="2288" y="28"/>
                        <a:pt x="2353" y="0"/>
                      </a:cubicBezTo>
                      <a:lnTo>
                        <a:pt x="0" y="104"/>
                      </a:ln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solidFill>
                      <a:srgbClr val="3B383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31" name="矩形 2788"/>
                <p:cNvSpPr/>
                <p:nvPr/>
              </p:nvSpPr>
              <p:spPr>
                <a:xfrm rot="21348992">
                  <a:off x="4628996" y="2777337"/>
                  <a:ext cx="3125312" cy="193465"/>
                </a:xfrm>
                <a:custGeom>
                  <a:avLst/>
                  <a:gdLst>
                    <a:gd name="connsiteX0" fmla="*/ 0 w 5717811"/>
                    <a:gd name="connsiteY0" fmla="*/ 0 h 237842"/>
                    <a:gd name="connsiteX1" fmla="*/ 5717811 w 5717811"/>
                    <a:gd name="connsiteY1" fmla="*/ 0 h 237842"/>
                    <a:gd name="connsiteX2" fmla="*/ 5717811 w 5717811"/>
                    <a:gd name="connsiteY2" fmla="*/ 237842 h 237842"/>
                    <a:gd name="connsiteX3" fmla="*/ 0 w 5717811"/>
                    <a:gd name="connsiteY3" fmla="*/ 237842 h 237842"/>
                    <a:gd name="connsiteX4" fmla="*/ 0 w 5717811"/>
                    <a:gd name="connsiteY4" fmla="*/ 0 h 237842"/>
                    <a:gd name="connsiteX0-1" fmla="*/ 122548 w 5840359"/>
                    <a:gd name="connsiteY0-2" fmla="*/ 0 h 237842"/>
                    <a:gd name="connsiteX1-3" fmla="*/ 5840359 w 5840359"/>
                    <a:gd name="connsiteY1-4" fmla="*/ 0 h 237842"/>
                    <a:gd name="connsiteX2-5" fmla="*/ 5840359 w 5840359"/>
                    <a:gd name="connsiteY2-6" fmla="*/ 237842 h 237842"/>
                    <a:gd name="connsiteX3-7" fmla="*/ 0 w 5840359"/>
                    <a:gd name="connsiteY3-8" fmla="*/ 200134 h 237842"/>
                    <a:gd name="connsiteX4-9" fmla="*/ 122548 w 5840359"/>
                    <a:gd name="connsiteY4-10" fmla="*/ 0 h 237842"/>
                    <a:gd name="connsiteX0-11" fmla="*/ 223749 w 5941560"/>
                    <a:gd name="connsiteY0-12" fmla="*/ 0 h 237842"/>
                    <a:gd name="connsiteX1-13" fmla="*/ 5941560 w 5941560"/>
                    <a:gd name="connsiteY1-14" fmla="*/ 0 h 237842"/>
                    <a:gd name="connsiteX2-15" fmla="*/ 5941560 w 5941560"/>
                    <a:gd name="connsiteY2-16" fmla="*/ 237842 h 237842"/>
                    <a:gd name="connsiteX3-17" fmla="*/ 101201 w 5941560"/>
                    <a:gd name="connsiteY3-18" fmla="*/ 200134 h 237842"/>
                    <a:gd name="connsiteX4-19" fmla="*/ 223749 w 5941560"/>
                    <a:gd name="connsiteY4-20" fmla="*/ 0 h 237842"/>
                    <a:gd name="connsiteX0-21" fmla="*/ 258267 w 5976078"/>
                    <a:gd name="connsiteY0-22" fmla="*/ 0 h 237842"/>
                    <a:gd name="connsiteX1-23" fmla="*/ 5976078 w 5976078"/>
                    <a:gd name="connsiteY1-24" fmla="*/ 0 h 237842"/>
                    <a:gd name="connsiteX2-25" fmla="*/ 5976078 w 5976078"/>
                    <a:gd name="connsiteY2-26" fmla="*/ 237842 h 237842"/>
                    <a:gd name="connsiteX3-27" fmla="*/ 135719 w 5976078"/>
                    <a:gd name="connsiteY3-28" fmla="*/ 200134 h 237842"/>
                    <a:gd name="connsiteX4-29" fmla="*/ 258267 w 5976078"/>
                    <a:gd name="connsiteY4-30" fmla="*/ 0 h 237842"/>
                    <a:gd name="connsiteX0-31" fmla="*/ 336427 w 6054238"/>
                    <a:gd name="connsiteY0-32" fmla="*/ 0 h 237842"/>
                    <a:gd name="connsiteX1-33" fmla="*/ 6054238 w 6054238"/>
                    <a:gd name="connsiteY1-34" fmla="*/ 0 h 237842"/>
                    <a:gd name="connsiteX2-35" fmla="*/ 6054238 w 6054238"/>
                    <a:gd name="connsiteY2-36" fmla="*/ 237842 h 237842"/>
                    <a:gd name="connsiteX3-37" fmla="*/ 110185 w 6054238"/>
                    <a:gd name="connsiteY3-38" fmla="*/ 200134 h 237842"/>
                    <a:gd name="connsiteX4-39" fmla="*/ 336427 w 6054238"/>
                    <a:gd name="connsiteY4-40" fmla="*/ 0 h 237842"/>
                    <a:gd name="connsiteX0-41" fmla="*/ 340565 w 6058376"/>
                    <a:gd name="connsiteY0-42" fmla="*/ 0 h 237842"/>
                    <a:gd name="connsiteX1-43" fmla="*/ 6058376 w 6058376"/>
                    <a:gd name="connsiteY1-44" fmla="*/ 0 h 237842"/>
                    <a:gd name="connsiteX2-45" fmla="*/ 6058376 w 6058376"/>
                    <a:gd name="connsiteY2-46" fmla="*/ 237842 h 237842"/>
                    <a:gd name="connsiteX3-47" fmla="*/ 114323 w 6058376"/>
                    <a:gd name="connsiteY3-48" fmla="*/ 200134 h 237842"/>
                    <a:gd name="connsiteX4-49" fmla="*/ 340565 w 6058376"/>
                    <a:gd name="connsiteY4-50" fmla="*/ 0 h 237842"/>
                    <a:gd name="connsiteX0-51" fmla="*/ 340565 w 6213394"/>
                    <a:gd name="connsiteY0-52" fmla="*/ 0 h 237842"/>
                    <a:gd name="connsiteX1-53" fmla="*/ 6058376 w 6213394"/>
                    <a:gd name="connsiteY1-54" fmla="*/ 0 h 237842"/>
                    <a:gd name="connsiteX2-55" fmla="*/ 6058376 w 6213394"/>
                    <a:gd name="connsiteY2-56" fmla="*/ 237842 h 237842"/>
                    <a:gd name="connsiteX3-57" fmla="*/ 114323 w 6213394"/>
                    <a:gd name="connsiteY3-58" fmla="*/ 200134 h 237842"/>
                    <a:gd name="connsiteX4-59" fmla="*/ 340565 w 6213394"/>
                    <a:gd name="connsiteY4-60" fmla="*/ 0 h 237842"/>
                    <a:gd name="connsiteX0-61" fmla="*/ 340565 w 6236541"/>
                    <a:gd name="connsiteY0-62" fmla="*/ 0 h 237842"/>
                    <a:gd name="connsiteX1-63" fmla="*/ 6058376 w 6236541"/>
                    <a:gd name="connsiteY1-64" fmla="*/ 0 h 237842"/>
                    <a:gd name="connsiteX2-65" fmla="*/ 6058376 w 6236541"/>
                    <a:gd name="connsiteY2-66" fmla="*/ 237842 h 237842"/>
                    <a:gd name="connsiteX3-67" fmla="*/ 114323 w 6236541"/>
                    <a:gd name="connsiteY3-68" fmla="*/ 200134 h 237842"/>
                    <a:gd name="connsiteX4-69" fmla="*/ 340565 w 6236541"/>
                    <a:gd name="connsiteY4-70" fmla="*/ 0 h 23784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6236541" h="237842">
                      <a:moveTo>
                        <a:pt x="340565" y="0"/>
                      </a:moveTo>
                      <a:lnTo>
                        <a:pt x="6058376" y="0"/>
                      </a:lnTo>
                      <a:cubicBezTo>
                        <a:pt x="6407167" y="154695"/>
                        <a:pt x="6152644" y="158561"/>
                        <a:pt x="6058376" y="237842"/>
                      </a:cubicBezTo>
                      <a:lnTo>
                        <a:pt x="114323" y="200134"/>
                      </a:lnTo>
                      <a:cubicBezTo>
                        <a:pt x="-165338" y="86289"/>
                        <a:pt x="130034" y="19577"/>
                        <a:pt x="34056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>
                  <a:softEdge rad="63500"/>
                </a:effectLst>
                <a:scene3d>
                  <a:camera prst="orthographicFront">
                    <a:rot lat="1485327" lon="21548723" rev="21429783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B383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222" name="Freeform 37"/>
              <p:cNvSpPr/>
              <p:nvPr/>
            </p:nvSpPr>
            <p:spPr bwMode="auto">
              <a:xfrm>
                <a:off x="4438212" y="2463286"/>
                <a:ext cx="3464274" cy="339044"/>
              </a:xfrm>
              <a:custGeom>
                <a:avLst/>
                <a:gdLst>
                  <a:gd name="T0" fmla="*/ 99 w 2483"/>
                  <a:gd name="T1" fmla="*/ 102 h 243"/>
                  <a:gd name="T2" fmla="*/ 1 w 2483"/>
                  <a:gd name="T3" fmla="*/ 175 h 243"/>
                  <a:gd name="T4" fmla="*/ 103 w 2483"/>
                  <a:gd name="T5" fmla="*/ 243 h 243"/>
                  <a:gd name="T6" fmla="*/ 2404 w 2483"/>
                  <a:gd name="T7" fmla="*/ 139 h 243"/>
                  <a:gd name="T8" fmla="*/ 2482 w 2483"/>
                  <a:gd name="T9" fmla="*/ 69 h 243"/>
                  <a:gd name="T10" fmla="*/ 2392 w 2483"/>
                  <a:gd name="T11" fmla="*/ 0 h 243"/>
                  <a:gd name="T12" fmla="*/ 99 w 2483"/>
                  <a:gd name="T13" fmla="*/ 102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3" h="243">
                    <a:moveTo>
                      <a:pt x="99" y="102"/>
                    </a:moveTo>
                    <a:cubicBezTo>
                      <a:pt x="99" y="102"/>
                      <a:pt x="5" y="98"/>
                      <a:pt x="1" y="175"/>
                    </a:cubicBezTo>
                    <a:cubicBezTo>
                      <a:pt x="1" y="175"/>
                      <a:pt x="0" y="240"/>
                      <a:pt x="103" y="243"/>
                    </a:cubicBezTo>
                    <a:cubicBezTo>
                      <a:pt x="2404" y="139"/>
                      <a:pt x="2404" y="139"/>
                      <a:pt x="2404" y="139"/>
                    </a:cubicBezTo>
                    <a:cubicBezTo>
                      <a:pt x="2404" y="139"/>
                      <a:pt x="2482" y="131"/>
                      <a:pt x="2482" y="69"/>
                    </a:cubicBezTo>
                    <a:cubicBezTo>
                      <a:pt x="2482" y="69"/>
                      <a:pt x="2483" y="4"/>
                      <a:pt x="2392" y="0"/>
                    </a:cubicBezTo>
                    <a:lnTo>
                      <a:pt x="99" y="102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B383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grpSp>
            <p:nvGrpSpPr>
              <p:cNvPr id="223" name="组合 222"/>
              <p:cNvGrpSpPr/>
              <p:nvPr/>
            </p:nvGrpSpPr>
            <p:grpSpPr>
              <a:xfrm>
                <a:off x="4513666" y="3041297"/>
                <a:ext cx="3282939" cy="340225"/>
                <a:chOff x="4513666" y="2710466"/>
                <a:chExt cx="3282939" cy="340225"/>
              </a:xfrm>
              <a:grpFill/>
            </p:grpSpPr>
            <p:sp>
              <p:nvSpPr>
                <p:cNvPr id="228" name="Freeform 36"/>
                <p:cNvSpPr/>
                <p:nvPr/>
              </p:nvSpPr>
              <p:spPr bwMode="auto">
                <a:xfrm>
                  <a:off x="4513666" y="2710466"/>
                  <a:ext cx="3282939" cy="340225"/>
                </a:xfrm>
                <a:custGeom>
                  <a:avLst/>
                  <a:gdLst>
                    <a:gd name="T0" fmla="*/ 0 w 2353"/>
                    <a:gd name="T1" fmla="*/ 104 h 244"/>
                    <a:gd name="T2" fmla="*/ 59 w 2353"/>
                    <a:gd name="T3" fmla="*/ 172 h 244"/>
                    <a:gd name="T4" fmla="*/ 0 w 2353"/>
                    <a:gd name="T5" fmla="*/ 244 h 244"/>
                    <a:gd name="T6" fmla="*/ 2353 w 2353"/>
                    <a:gd name="T7" fmla="*/ 140 h 244"/>
                    <a:gd name="T8" fmla="*/ 2295 w 2353"/>
                    <a:gd name="T9" fmla="*/ 74 h 244"/>
                    <a:gd name="T10" fmla="*/ 2353 w 2353"/>
                    <a:gd name="T11" fmla="*/ 0 h 244"/>
                    <a:gd name="T12" fmla="*/ 0 w 2353"/>
                    <a:gd name="T13" fmla="*/ 104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53" h="244">
                      <a:moveTo>
                        <a:pt x="0" y="104"/>
                      </a:moveTo>
                      <a:cubicBezTo>
                        <a:pt x="0" y="104"/>
                        <a:pt x="55" y="124"/>
                        <a:pt x="59" y="172"/>
                      </a:cubicBezTo>
                      <a:cubicBezTo>
                        <a:pt x="59" y="172"/>
                        <a:pt x="60" y="222"/>
                        <a:pt x="0" y="244"/>
                      </a:cubicBezTo>
                      <a:cubicBezTo>
                        <a:pt x="2353" y="140"/>
                        <a:pt x="2353" y="140"/>
                        <a:pt x="2353" y="140"/>
                      </a:cubicBezTo>
                      <a:cubicBezTo>
                        <a:pt x="2353" y="140"/>
                        <a:pt x="2297" y="120"/>
                        <a:pt x="2295" y="74"/>
                      </a:cubicBezTo>
                      <a:cubicBezTo>
                        <a:pt x="2295" y="74"/>
                        <a:pt x="2288" y="28"/>
                        <a:pt x="2353" y="0"/>
                      </a:cubicBezTo>
                      <a:lnTo>
                        <a:pt x="0" y="104"/>
                      </a:ln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solidFill>
                      <a:srgbClr val="3B383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229" name="矩形 2788"/>
                <p:cNvSpPr/>
                <p:nvPr/>
              </p:nvSpPr>
              <p:spPr>
                <a:xfrm rot="21348992">
                  <a:off x="4628996" y="2777337"/>
                  <a:ext cx="3125312" cy="193465"/>
                </a:xfrm>
                <a:custGeom>
                  <a:avLst/>
                  <a:gdLst>
                    <a:gd name="connsiteX0" fmla="*/ 0 w 5717811"/>
                    <a:gd name="connsiteY0" fmla="*/ 0 h 237842"/>
                    <a:gd name="connsiteX1" fmla="*/ 5717811 w 5717811"/>
                    <a:gd name="connsiteY1" fmla="*/ 0 h 237842"/>
                    <a:gd name="connsiteX2" fmla="*/ 5717811 w 5717811"/>
                    <a:gd name="connsiteY2" fmla="*/ 237842 h 237842"/>
                    <a:gd name="connsiteX3" fmla="*/ 0 w 5717811"/>
                    <a:gd name="connsiteY3" fmla="*/ 237842 h 237842"/>
                    <a:gd name="connsiteX4" fmla="*/ 0 w 5717811"/>
                    <a:gd name="connsiteY4" fmla="*/ 0 h 237842"/>
                    <a:gd name="connsiteX0-1" fmla="*/ 122548 w 5840359"/>
                    <a:gd name="connsiteY0-2" fmla="*/ 0 h 237842"/>
                    <a:gd name="connsiteX1-3" fmla="*/ 5840359 w 5840359"/>
                    <a:gd name="connsiteY1-4" fmla="*/ 0 h 237842"/>
                    <a:gd name="connsiteX2-5" fmla="*/ 5840359 w 5840359"/>
                    <a:gd name="connsiteY2-6" fmla="*/ 237842 h 237842"/>
                    <a:gd name="connsiteX3-7" fmla="*/ 0 w 5840359"/>
                    <a:gd name="connsiteY3-8" fmla="*/ 200134 h 237842"/>
                    <a:gd name="connsiteX4-9" fmla="*/ 122548 w 5840359"/>
                    <a:gd name="connsiteY4-10" fmla="*/ 0 h 237842"/>
                    <a:gd name="connsiteX0-11" fmla="*/ 223749 w 5941560"/>
                    <a:gd name="connsiteY0-12" fmla="*/ 0 h 237842"/>
                    <a:gd name="connsiteX1-13" fmla="*/ 5941560 w 5941560"/>
                    <a:gd name="connsiteY1-14" fmla="*/ 0 h 237842"/>
                    <a:gd name="connsiteX2-15" fmla="*/ 5941560 w 5941560"/>
                    <a:gd name="connsiteY2-16" fmla="*/ 237842 h 237842"/>
                    <a:gd name="connsiteX3-17" fmla="*/ 101201 w 5941560"/>
                    <a:gd name="connsiteY3-18" fmla="*/ 200134 h 237842"/>
                    <a:gd name="connsiteX4-19" fmla="*/ 223749 w 5941560"/>
                    <a:gd name="connsiteY4-20" fmla="*/ 0 h 237842"/>
                    <a:gd name="connsiteX0-21" fmla="*/ 258267 w 5976078"/>
                    <a:gd name="connsiteY0-22" fmla="*/ 0 h 237842"/>
                    <a:gd name="connsiteX1-23" fmla="*/ 5976078 w 5976078"/>
                    <a:gd name="connsiteY1-24" fmla="*/ 0 h 237842"/>
                    <a:gd name="connsiteX2-25" fmla="*/ 5976078 w 5976078"/>
                    <a:gd name="connsiteY2-26" fmla="*/ 237842 h 237842"/>
                    <a:gd name="connsiteX3-27" fmla="*/ 135719 w 5976078"/>
                    <a:gd name="connsiteY3-28" fmla="*/ 200134 h 237842"/>
                    <a:gd name="connsiteX4-29" fmla="*/ 258267 w 5976078"/>
                    <a:gd name="connsiteY4-30" fmla="*/ 0 h 237842"/>
                    <a:gd name="connsiteX0-31" fmla="*/ 336427 w 6054238"/>
                    <a:gd name="connsiteY0-32" fmla="*/ 0 h 237842"/>
                    <a:gd name="connsiteX1-33" fmla="*/ 6054238 w 6054238"/>
                    <a:gd name="connsiteY1-34" fmla="*/ 0 h 237842"/>
                    <a:gd name="connsiteX2-35" fmla="*/ 6054238 w 6054238"/>
                    <a:gd name="connsiteY2-36" fmla="*/ 237842 h 237842"/>
                    <a:gd name="connsiteX3-37" fmla="*/ 110185 w 6054238"/>
                    <a:gd name="connsiteY3-38" fmla="*/ 200134 h 237842"/>
                    <a:gd name="connsiteX4-39" fmla="*/ 336427 w 6054238"/>
                    <a:gd name="connsiteY4-40" fmla="*/ 0 h 237842"/>
                    <a:gd name="connsiteX0-41" fmla="*/ 340565 w 6058376"/>
                    <a:gd name="connsiteY0-42" fmla="*/ 0 h 237842"/>
                    <a:gd name="connsiteX1-43" fmla="*/ 6058376 w 6058376"/>
                    <a:gd name="connsiteY1-44" fmla="*/ 0 h 237842"/>
                    <a:gd name="connsiteX2-45" fmla="*/ 6058376 w 6058376"/>
                    <a:gd name="connsiteY2-46" fmla="*/ 237842 h 237842"/>
                    <a:gd name="connsiteX3-47" fmla="*/ 114323 w 6058376"/>
                    <a:gd name="connsiteY3-48" fmla="*/ 200134 h 237842"/>
                    <a:gd name="connsiteX4-49" fmla="*/ 340565 w 6058376"/>
                    <a:gd name="connsiteY4-50" fmla="*/ 0 h 237842"/>
                    <a:gd name="connsiteX0-51" fmla="*/ 340565 w 6213394"/>
                    <a:gd name="connsiteY0-52" fmla="*/ 0 h 237842"/>
                    <a:gd name="connsiteX1-53" fmla="*/ 6058376 w 6213394"/>
                    <a:gd name="connsiteY1-54" fmla="*/ 0 h 237842"/>
                    <a:gd name="connsiteX2-55" fmla="*/ 6058376 w 6213394"/>
                    <a:gd name="connsiteY2-56" fmla="*/ 237842 h 237842"/>
                    <a:gd name="connsiteX3-57" fmla="*/ 114323 w 6213394"/>
                    <a:gd name="connsiteY3-58" fmla="*/ 200134 h 237842"/>
                    <a:gd name="connsiteX4-59" fmla="*/ 340565 w 6213394"/>
                    <a:gd name="connsiteY4-60" fmla="*/ 0 h 237842"/>
                    <a:gd name="connsiteX0-61" fmla="*/ 340565 w 6236541"/>
                    <a:gd name="connsiteY0-62" fmla="*/ 0 h 237842"/>
                    <a:gd name="connsiteX1-63" fmla="*/ 6058376 w 6236541"/>
                    <a:gd name="connsiteY1-64" fmla="*/ 0 h 237842"/>
                    <a:gd name="connsiteX2-65" fmla="*/ 6058376 w 6236541"/>
                    <a:gd name="connsiteY2-66" fmla="*/ 237842 h 237842"/>
                    <a:gd name="connsiteX3-67" fmla="*/ 114323 w 6236541"/>
                    <a:gd name="connsiteY3-68" fmla="*/ 200134 h 237842"/>
                    <a:gd name="connsiteX4-69" fmla="*/ 340565 w 6236541"/>
                    <a:gd name="connsiteY4-70" fmla="*/ 0 h 23784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6236541" h="237842">
                      <a:moveTo>
                        <a:pt x="340565" y="0"/>
                      </a:moveTo>
                      <a:lnTo>
                        <a:pt x="6058376" y="0"/>
                      </a:lnTo>
                      <a:cubicBezTo>
                        <a:pt x="6407167" y="154695"/>
                        <a:pt x="6152644" y="158561"/>
                        <a:pt x="6058376" y="237842"/>
                      </a:cubicBezTo>
                      <a:lnTo>
                        <a:pt x="114323" y="200134"/>
                      </a:lnTo>
                      <a:cubicBezTo>
                        <a:pt x="-165338" y="86289"/>
                        <a:pt x="130034" y="19577"/>
                        <a:pt x="34056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>
                  <a:softEdge rad="63500"/>
                </a:effectLst>
                <a:scene3d>
                  <a:camera prst="orthographicFront">
                    <a:rot lat="1485327" lon="21548723" rev="21429783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3B383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</p:grpSp>
          <p:sp>
            <p:nvSpPr>
              <p:cNvPr id="224" name="Freeform 37"/>
              <p:cNvSpPr/>
              <p:nvPr/>
            </p:nvSpPr>
            <p:spPr bwMode="auto">
              <a:xfrm>
                <a:off x="4438212" y="3230378"/>
                <a:ext cx="3464274" cy="339044"/>
              </a:xfrm>
              <a:custGeom>
                <a:avLst/>
                <a:gdLst>
                  <a:gd name="T0" fmla="*/ 99 w 2483"/>
                  <a:gd name="T1" fmla="*/ 102 h 243"/>
                  <a:gd name="T2" fmla="*/ 1 w 2483"/>
                  <a:gd name="T3" fmla="*/ 175 h 243"/>
                  <a:gd name="T4" fmla="*/ 103 w 2483"/>
                  <a:gd name="T5" fmla="*/ 243 h 243"/>
                  <a:gd name="T6" fmla="*/ 2404 w 2483"/>
                  <a:gd name="T7" fmla="*/ 139 h 243"/>
                  <a:gd name="T8" fmla="*/ 2482 w 2483"/>
                  <a:gd name="T9" fmla="*/ 69 h 243"/>
                  <a:gd name="T10" fmla="*/ 2392 w 2483"/>
                  <a:gd name="T11" fmla="*/ 0 h 243"/>
                  <a:gd name="T12" fmla="*/ 99 w 2483"/>
                  <a:gd name="T13" fmla="*/ 102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3" h="243">
                    <a:moveTo>
                      <a:pt x="99" y="102"/>
                    </a:moveTo>
                    <a:cubicBezTo>
                      <a:pt x="99" y="102"/>
                      <a:pt x="5" y="98"/>
                      <a:pt x="1" y="175"/>
                    </a:cubicBezTo>
                    <a:cubicBezTo>
                      <a:pt x="1" y="175"/>
                      <a:pt x="0" y="240"/>
                      <a:pt x="103" y="243"/>
                    </a:cubicBezTo>
                    <a:cubicBezTo>
                      <a:pt x="2404" y="139"/>
                      <a:pt x="2404" y="139"/>
                      <a:pt x="2404" y="139"/>
                    </a:cubicBezTo>
                    <a:cubicBezTo>
                      <a:pt x="2404" y="139"/>
                      <a:pt x="2482" y="131"/>
                      <a:pt x="2482" y="69"/>
                    </a:cubicBezTo>
                    <a:cubicBezTo>
                      <a:pt x="2482" y="69"/>
                      <a:pt x="2483" y="4"/>
                      <a:pt x="2392" y="0"/>
                    </a:cubicBezTo>
                    <a:lnTo>
                      <a:pt x="99" y="102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B383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225" name="Freeform 37"/>
              <p:cNvSpPr/>
              <p:nvPr/>
            </p:nvSpPr>
            <p:spPr bwMode="auto">
              <a:xfrm>
                <a:off x="4438212" y="2846777"/>
                <a:ext cx="3464274" cy="339044"/>
              </a:xfrm>
              <a:custGeom>
                <a:avLst/>
                <a:gdLst>
                  <a:gd name="T0" fmla="*/ 99 w 2483"/>
                  <a:gd name="T1" fmla="*/ 102 h 243"/>
                  <a:gd name="T2" fmla="*/ 1 w 2483"/>
                  <a:gd name="T3" fmla="*/ 175 h 243"/>
                  <a:gd name="T4" fmla="*/ 103 w 2483"/>
                  <a:gd name="T5" fmla="*/ 243 h 243"/>
                  <a:gd name="T6" fmla="*/ 2404 w 2483"/>
                  <a:gd name="T7" fmla="*/ 139 h 243"/>
                  <a:gd name="T8" fmla="*/ 2482 w 2483"/>
                  <a:gd name="T9" fmla="*/ 69 h 243"/>
                  <a:gd name="T10" fmla="*/ 2392 w 2483"/>
                  <a:gd name="T11" fmla="*/ 0 h 243"/>
                  <a:gd name="T12" fmla="*/ 99 w 2483"/>
                  <a:gd name="T13" fmla="*/ 102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3" h="243">
                    <a:moveTo>
                      <a:pt x="99" y="102"/>
                    </a:moveTo>
                    <a:cubicBezTo>
                      <a:pt x="99" y="102"/>
                      <a:pt x="5" y="98"/>
                      <a:pt x="1" y="175"/>
                    </a:cubicBezTo>
                    <a:cubicBezTo>
                      <a:pt x="1" y="175"/>
                      <a:pt x="0" y="240"/>
                      <a:pt x="103" y="243"/>
                    </a:cubicBezTo>
                    <a:cubicBezTo>
                      <a:pt x="2404" y="139"/>
                      <a:pt x="2404" y="139"/>
                      <a:pt x="2404" y="139"/>
                    </a:cubicBezTo>
                    <a:cubicBezTo>
                      <a:pt x="2404" y="139"/>
                      <a:pt x="2482" y="131"/>
                      <a:pt x="2482" y="69"/>
                    </a:cubicBezTo>
                    <a:cubicBezTo>
                      <a:pt x="2482" y="69"/>
                      <a:pt x="2483" y="4"/>
                      <a:pt x="2392" y="0"/>
                    </a:cubicBezTo>
                    <a:lnTo>
                      <a:pt x="99" y="102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B383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226" name="Freeform 38"/>
              <p:cNvSpPr/>
              <p:nvPr/>
            </p:nvSpPr>
            <p:spPr bwMode="auto">
              <a:xfrm rot="1313089">
                <a:off x="4499716" y="3552379"/>
                <a:ext cx="3266400" cy="829006"/>
              </a:xfrm>
              <a:custGeom>
                <a:avLst/>
                <a:gdLst>
                  <a:gd name="T0" fmla="*/ 20 w 2341"/>
                  <a:gd name="T1" fmla="*/ 0 h 376"/>
                  <a:gd name="T2" fmla="*/ 4 w 2341"/>
                  <a:gd name="T3" fmla="*/ 69 h 376"/>
                  <a:gd name="T4" fmla="*/ 317 w 2341"/>
                  <a:gd name="T5" fmla="*/ 376 h 376"/>
                  <a:gd name="T6" fmla="*/ 2026 w 2341"/>
                  <a:gd name="T7" fmla="*/ 376 h 376"/>
                  <a:gd name="T8" fmla="*/ 2341 w 2341"/>
                  <a:gd name="T9" fmla="*/ 59 h 376"/>
                  <a:gd name="T10" fmla="*/ 2340 w 2341"/>
                  <a:gd name="T11" fmla="*/ 1 h 376"/>
                  <a:gd name="T12" fmla="*/ 20 w 2341"/>
                  <a:gd name="T13" fmla="*/ 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41" h="376">
                    <a:moveTo>
                      <a:pt x="20" y="0"/>
                    </a:moveTo>
                    <a:cubicBezTo>
                      <a:pt x="20" y="0"/>
                      <a:pt x="0" y="55"/>
                      <a:pt x="4" y="69"/>
                    </a:cubicBezTo>
                    <a:cubicBezTo>
                      <a:pt x="4" y="69"/>
                      <a:pt x="15" y="168"/>
                      <a:pt x="317" y="376"/>
                    </a:cubicBezTo>
                    <a:cubicBezTo>
                      <a:pt x="2026" y="376"/>
                      <a:pt x="2026" y="376"/>
                      <a:pt x="2026" y="376"/>
                    </a:cubicBezTo>
                    <a:cubicBezTo>
                      <a:pt x="2026" y="376"/>
                      <a:pt x="2330" y="167"/>
                      <a:pt x="2341" y="59"/>
                    </a:cubicBezTo>
                    <a:cubicBezTo>
                      <a:pt x="2340" y="1"/>
                      <a:pt x="2340" y="1"/>
                      <a:pt x="2340" y="1"/>
                    </a:cubicBez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softEdge rad="228600"/>
              </a:effectLst>
              <a:scene3d>
                <a:camera prst="orthographicFront">
                  <a:rot lat="2683488" lon="21466804" rev="1200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B383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227" name="Freeform 39"/>
              <p:cNvSpPr/>
              <p:nvPr/>
            </p:nvSpPr>
            <p:spPr bwMode="auto">
              <a:xfrm>
                <a:off x="4968446" y="4105279"/>
                <a:ext cx="2382168" cy="329003"/>
              </a:xfrm>
              <a:custGeom>
                <a:avLst/>
                <a:gdLst>
                  <a:gd name="T0" fmla="*/ 0 w 1707"/>
                  <a:gd name="T1" fmla="*/ 0 h 236"/>
                  <a:gd name="T2" fmla="*/ 82 w 1707"/>
                  <a:gd name="T3" fmla="*/ 104 h 236"/>
                  <a:gd name="T4" fmla="*/ 181 w 1707"/>
                  <a:gd name="T5" fmla="*/ 191 h 236"/>
                  <a:gd name="T6" fmla="*/ 857 w 1707"/>
                  <a:gd name="T7" fmla="*/ 231 h 236"/>
                  <a:gd name="T8" fmla="*/ 1524 w 1707"/>
                  <a:gd name="T9" fmla="*/ 192 h 236"/>
                  <a:gd name="T10" fmla="*/ 1553 w 1707"/>
                  <a:gd name="T11" fmla="*/ 159 h 236"/>
                  <a:gd name="T12" fmla="*/ 1675 w 1707"/>
                  <a:gd name="T13" fmla="*/ 55 h 236"/>
                  <a:gd name="T14" fmla="*/ 1707 w 1707"/>
                  <a:gd name="T15" fmla="*/ 0 h 236"/>
                  <a:gd name="T16" fmla="*/ 0 w 1707"/>
                  <a:gd name="T17" fmla="*/ 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07" h="236">
                    <a:moveTo>
                      <a:pt x="0" y="0"/>
                    </a:moveTo>
                    <a:cubicBezTo>
                      <a:pt x="0" y="0"/>
                      <a:pt x="16" y="51"/>
                      <a:pt x="82" y="104"/>
                    </a:cubicBezTo>
                    <a:cubicBezTo>
                      <a:pt x="82" y="104"/>
                      <a:pt x="187" y="174"/>
                      <a:pt x="181" y="191"/>
                    </a:cubicBezTo>
                    <a:cubicBezTo>
                      <a:pt x="181" y="191"/>
                      <a:pt x="789" y="236"/>
                      <a:pt x="857" y="231"/>
                    </a:cubicBezTo>
                    <a:cubicBezTo>
                      <a:pt x="857" y="231"/>
                      <a:pt x="1522" y="194"/>
                      <a:pt x="1524" y="192"/>
                    </a:cubicBezTo>
                    <a:cubicBezTo>
                      <a:pt x="1524" y="192"/>
                      <a:pt x="1522" y="181"/>
                      <a:pt x="1553" y="159"/>
                    </a:cubicBezTo>
                    <a:cubicBezTo>
                      <a:pt x="1553" y="159"/>
                      <a:pt x="1646" y="94"/>
                      <a:pt x="1675" y="55"/>
                    </a:cubicBezTo>
                    <a:cubicBezTo>
                      <a:pt x="1675" y="55"/>
                      <a:pt x="1700" y="23"/>
                      <a:pt x="170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>
                  <a:solidFill>
                    <a:srgbClr val="3B383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  <p:sp>
          <p:nvSpPr>
            <p:cNvPr id="74" name="Oval 129"/>
            <p:cNvSpPr>
              <a:spLocks noChangeArrowheads="1"/>
            </p:cNvSpPr>
            <p:nvPr/>
          </p:nvSpPr>
          <p:spPr bwMode="auto">
            <a:xfrm>
              <a:off x="5242163" y="2727536"/>
              <a:ext cx="196540" cy="19654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5" name="Rectangle 293"/>
            <p:cNvSpPr>
              <a:spLocks noChangeArrowheads="1"/>
            </p:cNvSpPr>
            <p:nvPr/>
          </p:nvSpPr>
          <p:spPr bwMode="auto">
            <a:xfrm>
              <a:off x="4374055" y="3402631"/>
              <a:ext cx="20250" cy="64322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6" name="Freeform 294"/>
            <p:cNvSpPr/>
            <p:nvPr/>
          </p:nvSpPr>
          <p:spPr bwMode="auto">
            <a:xfrm>
              <a:off x="4381202" y="4033940"/>
              <a:ext cx="298979" cy="32161"/>
            </a:xfrm>
            <a:custGeom>
              <a:avLst/>
              <a:gdLst>
                <a:gd name="T0" fmla="*/ 251 w 251"/>
                <a:gd name="T1" fmla="*/ 27 h 27"/>
                <a:gd name="T2" fmla="*/ 0 w 251"/>
                <a:gd name="T3" fmla="*/ 17 h 27"/>
                <a:gd name="T4" fmla="*/ 0 w 251"/>
                <a:gd name="T5" fmla="*/ 0 h 27"/>
                <a:gd name="T6" fmla="*/ 251 w 251"/>
                <a:gd name="T7" fmla="*/ 12 h 27"/>
                <a:gd name="T8" fmla="*/ 251 w 251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27">
                  <a:moveTo>
                    <a:pt x="251" y="27"/>
                  </a:moveTo>
                  <a:lnTo>
                    <a:pt x="0" y="17"/>
                  </a:lnTo>
                  <a:lnTo>
                    <a:pt x="0" y="0"/>
                  </a:lnTo>
                  <a:lnTo>
                    <a:pt x="251" y="12"/>
                  </a:lnTo>
                  <a:lnTo>
                    <a:pt x="251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7" name="Freeform 295"/>
            <p:cNvSpPr/>
            <p:nvPr/>
          </p:nvSpPr>
          <p:spPr bwMode="auto">
            <a:xfrm>
              <a:off x="4159649" y="3755211"/>
              <a:ext cx="226318" cy="297787"/>
            </a:xfrm>
            <a:custGeom>
              <a:avLst/>
              <a:gdLst>
                <a:gd name="T0" fmla="*/ 178 w 190"/>
                <a:gd name="T1" fmla="*/ 250 h 250"/>
                <a:gd name="T2" fmla="*/ 0 w 190"/>
                <a:gd name="T3" fmla="*/ 10 h 250"/>
                <a:gd name="T4" fmla="*/ 14 w 190"/>
                <a:gd name="T5" fmla="*/ 0 h 250"/>
                <a:gd name="T6" fmla="*/ 190 w 190"/>
                <a:gd name="T7" fmla="*/ 240 h 250"/>
                <a:gd name="T8" fmla="*/ 178 w 190"/>
                <a:gd name="T9" fmla="*/ 25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50">
                  <a:moveTo>
                    <a:pt x="178" y="250"/>
                  </a:moveTo>
                  <a:lnTo>
                    <a:pt x="0" y="10"/>
                  </a:lnTo>
                  <a:lnTo>
                    <a:pt x="14" y="0"/>
                  </a:lnTo>
                  <a:lnTo>
                    <a:pt x="190" y="240"/>
                  </a:lnTo>
                  <a:lnTo>
                    <a:pt x="178" y="2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8" name="Freeform 296"/>
            <p:cNvSpPr/>
            <p:nvPr/>
          </p:nvSpPr>
          <p:spPr bwMode="auto">
            <a:xfrm>
              <a:off x="4369291" y="3788563"/>
              <a:ext cx="334713" cy="264435"/>
            </a:xfrm>
            <a:custGeom>
              <a:avLst/>
              <a:gdLst>
                <a:gd name="T0" fmla="*/ 11 w 281"/>
                <a:gd name="T1" fmla="*/ 222 h 222"/>
                <a:gd name="T2" fmla="*/ 0 w 281"/>
                <a:gd name="T3" fmla="*/ 208 h 222"/>
                <a:gd name="T4" fmla="*/ 271 w 281"/>
                <a:gd name="T5" fmla="*/ 0 h 222"/>
                <a:gd name="T6" fmla="*/ 281 w 281"/>
                <a:gd name="T7" fmla="*/ 12 h 222"/>
                <a:gd name="T8" fmla="*/ 11 w 281"/>
                <a:gd name="T9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222">
                  <a:moveTo>
                    <a:pt x="11" y="222"/>
                  </a:moveTo>
                  <a:lnTo>
                    <a:pt x="0" y="208"/>
                  </a:lnTo>
                  <a:lnTo>
                    <a:pt x="271" y="0"/>
                  </a:lnTo>
                  <a:lnTo>
                    <a:pt x="281" y="12"/>
                  </a:lnTo>
                  <a:lnTo>
                    <a:pt x="11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79" name="Freeform 297"/>
            <p:cNvSpPr/>
            <p:nvPr/>
          </p:nvSpPr>
          <p:spPr bwMode="auto">
            <a:xfrm>
              <a:off x="3914272" y="4039895"/>
              <a:ext cx="465739" cy="30970"/>
            </a:xfrm>
            <a:custGeom>
              <a:avLst/>
              <a:gdLst>
                <a:gd name="T0" fmla="*/ 0 w 391"/>
                <a:gd name="T1" fmla="*/ 26 h 26"/>
                <a:gd name="T2" fmla="*/ 0 w 391"/>
                <a:gd name="T3" fmla="*/ 11 h 26"/>
                <a:gd name="T4" fmla="*/ 389 w 391"/>
                <a:gd name="T5" fmla="*/ 0 h 26"/>
                <a:gd name="T6" fmla="*/ 391 w 391"/>
                <a:gd name="T7" fmla="*/ 16 h 26"/>
                <a:gd name="T8" fmla="*/ 0 w 391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1" h="26">
                  <a:moveTo>
                    <a:pt x="0" y="26"/>
                  </a:moveTo>
                  <a:lnTo>
                    <a:pt x="0" y="11"/>
                  </a:lnTo>
                  <a:lnTo>
                    <a:pt x="389" y="0"/>
                  </a:lnTo>
                  <a:lnTo>
                    <a:pt x="391" y="1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0" name="Freeform 298"/>
            <p:cNvSpPr/>
            <p:nvPr/>
          </p:nvSpPr>
          <p:spPr bwMode="auto">
            <a:xfrm>
              <a:off x="3809451" y="3712330"/>
              <a:ext cx="114350" cy="352580"/>
            </a:xfrm>
            <a:custGeom>
              <a:avLst/>
              <a:gdLst>
                <a:gd name="T0" fmla="*/ 79 w 96"/>
                <a:gd name="T1" fmla="*/ 296 h 296"/>
                <a:gd name="T2" fmla="*/ 0 w 96"/>
                <a:gd name="T3" fmla="*/ 5 h 296"/>
                <a:gd name="T4" fmla="*/ 16 w 96"/>
                <a:gd name="T5" fmla="*/ 0 h 296"/>
                <a:gd name="T6" fmla="*/ 96 w 96"/>
                <a:gd name="T7" fmla="*/ 291 h 296"/>
                <a:gd name="T8" fmla="*/ 79 w 96"/>
                <a:gd name="T9" fmla="*/ 29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296">
                  <a:moveTo>
                    <a:pt x="79" y="296"/>
                  </a:moveTo>
                  <a:lnTo>
                    <a:pt x="0" y="5"/>
                  </a:lnTo>
                  <a:lnTo>
                    <a:pt x="16" y="0"/>
                  </a:lnTo>
                  <a:lnTo>
                    <a:pt x="96" y="291"/>
                  </a:lnTo>
                  <a:lnTo>
                    <a:pt x="79" y="2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1" name="Freeform 299"/>
            <p:cNvSpPr/>
            <p:nvPr/>
          </p:nvSpPr>
          <p:spPr bwMode="auto">
            <a:xfrm>
              <a:off x="3903552" y="3758784"/>
              <a:ext cx="269200" cy="303743"/>
            </a:xfrm>
            <a:custGeom>
              <a:avLst/>
              <a:gdLst>
                <a:gd name="T0" fmla="*/ 13 w 226"/>
                <a:gd name="T1" fmla="*/ 255 h 255"/>
                <a:gd name="T2" fmla="*/ 0 w 226"/>
                <a:gd name="T3" fmla="*/ 245 h 255"/>
                <a:gd name="T4" fmla="*/ 214 w 226"/>
                <a:gd name="T5" fmla="*/ 0 h 255"/>
                <a:gd name="T6" fmla="*/ 226 w 226"/>
                <a:gd name="T7" fmla="*/ 11 h 255"/>
                <a:gd name="T8" fmla="*/ 13 w 226"/>
                <a:gd name="T9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255">
                  <a:moveTo>
                    <a:pt x="13" y="255"/>
                  </a:moveTo>
                  <a:lnTo>
                    <a:pt x="0" y="245"/>
                  </a:lnTo>
                  <a:lnTo>
                    <a:pt x="214" y="0"/>
                  </a:lnTo>
                  <a:lnTo>
                    <a:pt x="226" y="11"/>
                  </a:lnTo>
                  <a:lnTo>
                    <a:pt x="13" y="2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2" name="Freeform 300"/>
            <p:cNvSpPr/>
            <p:nvPr/>
          </p:nvSpPr>
          <p:spPr bwMode="auto">
            <a:xfrm>
              <a:off x="3811833" y="3703991"/>
              <a:ext cx="358536" cy="63131"/>
            </a:xfrm>
            <a:custGeom>
              <a:avLst/>
              <a:gdLst>
                <a:gd name="T0" fmla="*/ 298 w 301"/>
                <a:gd name="T1" fmla="*/ 53 h 53"/>
                <a:gd name="T2" fmla="*/ 0 w 301"/>
                <a:gd name="T3" fmla="*/ 15 h 53"/>
                <a:gd name="T4" fmla="*/ 3 w 301"/>
                <a:gd name="T5" fmla="*/ 0 h 53"/>
                <a:gd name="T6" fmla="*/ 301 w 301"/>
                <a:gd name="T7" fmla="*/ 37 h 53"/>
                <a:gd name="T8" fmla="*/ 298 w 301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53">
                  <a:moveTo>
                    <a:pt x="298" y="53"/>
                  </a:moveTo>
                  <a:lnTo>
                    <a:pt x="0" y="15"/>
                  </a:lnTo>
                  <a:lnTo>
                    <a:pt x="3" y="0"/>
                  </a:lnTo>
                  <a:lnTo>
                    <a:pt x="301" y="37"/>
                  </a:lnTo>
                  <a:lnTo>
                    <a:pt x="298" y="5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8" name="Freeform 301"/>
            <p:cNvSpPr/>
            <p:nvPr/>
          </p:nvSpPr>
          <p:spPr bwMode="auto">
            <a:xfrm>
              <a:off x="4158458" y="3402631"/>
              <a:ext cx="234657" cy="357345"/>
            </a:xfrm>
            <a:custGeom>
              <a:avLst/>
              <a:gdLst>
                <a:gd name="T0" fmla="*/ 14 w 197"/>
                <a:gd name="T1" fmla="*/ 300 h 300"/>
                <a:gd name="T2" fmla="*/ 0 w 197"/>
                <a:gd name="T3" fmla="*/ 292 h 300"/>
                <a:gd name="T4" fmla="*/ 183 w 197"/>
                <a:gd name="T5" fmla="*/ 0 h 300"/>
                <a:gd name="T6" fmla="*/ 197 w 197"/>
                <a:gd name="T7" fmla="*/ 10 h 300"/>
                <a:gd name="T8" fmla="*/ 14 w 197"/>
                <a:gd name="T9" fmla="*/ 30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300">
                  <a:moveTo>
                    <a:pt x="14" y="300"/>
                  </a:moveTo>
                  <a:lnTo>
                    <a:pt x="0" y="292"/>
                  </a:lnTo>
                  <a:lnTo>
                    <a:pt x="183" y="0"/>
                  </a:lnTo>
                  <a:lnTo>
                    <a:pt x="197" y="10"/>
                  </a:lnTo>
                  <a:lnTo>
                    <a:pt x="14" y="3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9" name="Freeform 302"/>
            <p:cNvSpPr/>
            <p:nvPr/>
          </p:nvSpPr>
          <p:spPr bwMode="auto">
            <a:xfrm>
              <a:off x="4690902" y="3595597"/>
              <a:ext cx="269200" cy="207260"/>
            </a:xfrm>
            <a:custGeom>
              <a:avLst/>
              <a:gdLst>
                <a:gd name="T0" fmla="*/ 10 w 226"/>
                <a:gd name="T1" fmla="*/ 174 h 174"/>
                <a:gd name="T2" fmla="*/ 0 w 226"/>
                <a:gd name="T3" fmla="*/ 162 h 174"/>
                <a:gd name="T4" fmla="*/ 216 w 226"/>
                <a:gd name="T5" fmla="*/ 0 h 174"/>
                <a:gd name="T6" fmla="*/ 226 w 226"/>
                <a:gd name="T7" fmla="*/ 12 h 174"/>
                <a:gd name="T8" fmla="*/ 10 w 22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174">
                  <a:moveTo>
                    <a:pt x="10" y="174"/>
                  </a:moveTo>
                  <a:lnTo>
                    <a:pt x="0" y="162"/>
                  </a:lnTo>
                  <a:lnTo>
                    <a:pt x="216" y="0"/>
                  </a:lnTo>
                  <a:lnTo>
                    <a:pt x="226" y="12"/>
                  </a:lnTo>
                  <a:lnTo>
                    <a:pt x="10" y="17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0" name="Freeform 303"/>
            <p:cNvSpPr/>
            <p:nvPr/>
          </p:nvSpPr>
          <p:spPr bwMode="auto">
            <a:xfrm>
              <a:off x="4674226" y="3798092"/>
              <a:ext cx="30970" cy="254906"/>
            </a:xfrm>
            <a:custGeom>
              <a:avLst/>
              <a:gdLst>
                <a:gd name="T0" fmla="*/ 15 w 26"/>
                <a:gd name="T1" fmla="*/ 214 h 214"/>
                <a:gd name="T2" fmla="*/ 0 w 26"/>
                <a:gd name="T3" fmla="*/ 212 h 214"/>
                <a:gd name="T4" fmla="*/ 10 w 26"/>
                <a:gd name="T5" fmla="*/ 0 h 214"/>
                <a:gd name="T6" fmla="*/ 26 w 26"/>
                <a:gd name="T7" fmla="*/ 0 h 214"/>
                <a:gd name="T8" fmla="*/ 15 w 26"/>
                <a:gd name="T9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14">
                  <a:moveTo>
                    <a:pt x="15" y="214"/>
                  </a:moveTo>
                  <a:lnTo>
                    <a:pt x="0" y="212"/>
                  </a:lnTo>
                  <a:lnTo>
                    <a:pt x="10" y="0"/>
                  </a:lnTo>
                  <a:lnTo>
                    <a:pt x="26" y="0"/>
                  </a:lnTo>
                  <a:lnTo>
                    <a:pt x="15" y="2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1" name="Freeform 304"/>
            <p:cNvSpPr/>
            <p:nvPr/>
          </p:nvSpPr>
          <p:spPr bwMode="auto">
            <a:xfrm>
              <a:off x="4170369" y="3739726"/>
              <a:ext cx="524105" cy="70278"/>
            </a:xfrm>
            <a:custGeom>
              <a:avLst/>
              <a:gdLst>
                <a:gd name="T0" fmla="*/ 438 w 440"/>
                <a:gd name="T1" fmla="*/ 59 h 59"/>
                <a:gd name="T2" fmla="*/ 0 w 440"/>
                <a:gd name="T3" fmla="*/ 17 h 59"/>
                <a:gd name="T4" fmla="*/ 1 w 440"/>
                <a:gd name="T5" fmla="*/ 0 h 59"/>
                <a:gd name="T6" fmla="*/ 440 w 440"/>
                <a:gd name="T7" fmla="*/ 44 h 59"/>
                <a:gd name="T8" fmla="*/ 438 w 440"/>
                <a:gd name="T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59">
                  <a:moveTo>
                    <a:pt x="438" y="59"/>
                  </a:moveTo>
                  <a:lnTo>
                    <a:pt x="0" y="17"/>
                  </a:lnTo>
                  <a:lnTo>
                    <a:pt x="1" y="0"/>
                  </a:lnTo>
                  <a:lnTo>
                    <a:pt x="440" y="44"/>
                  </a:lnTo>
                  <a:lnTo>
                    <a:pt x="438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2" name="Freeform 305"/>
            <p:cNvSpPr/>
            <p:nvPr/>
          </p:nvSpPr>
          <p:spPr bwMode="auto">
            <a:xfrm>
              <a:off x="4680181" y="3445512"/>
              <a:ext cx="25014" cy="351389"/>
            </a:xfrm>
            <a:custGeom>
              <a:avLst/>
              <a:gdLst>
                <a:gd name="T0" fmla="*/ 5 w 21"/>
                <a:gd name="T1" fmla="*/ 295 h 295"/>
                <a:gd name="T2" fmla="*/ 0 w 21"/>
                <a:gd name="T3" fmla="*/ 0 h 295"/>
                <a:gd name="T4" fmla="*/ 17 w 21"/>
                <a:gd name="T5" fmla="*/ 0 h 295"/>
                <a:gd name="T6" fmla="*/ 21 w 21"/>
                <a:gd name="T7" fmla="*/ 293 h 295"/>
                <a:gd name="T8" fmla="*/ 5 w 21"/>
                <a:gd name="T9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95">
                  <a:moveTo>
                    <a:pt x="5" y="29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21" y="293"/>
                  </a:lnTo>
                  <a:lnTo>
                    <a:pt x="5" y="2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3" name="Freeform 306"/>
            <p:cNvSpPr/>
            <p:nvPr/>
          </p:nvSpPr>
          <p:spPr bwMode="auto">
            <a:xfrm>
              <a:off x="4688519" y="3777843"/>
              <a:ext cx="216789" cy="234657"/>
            </a:xfrm>
            <a:custGeom>
              <a:avLst/>
              <a:gdLst>
                <a:gd name="T0" fmla="*/ 122 w 130"/>
                <a:gd name="T1" fmla="*/ 141 h 141"/>
                <a:gd name="T2" fmla="*/ 0 w 130"/>
                <a:gd name="T3" fmla="*/ 5 h 141"/>
                <a:gd name="T4" fmla="*/ 11 w 130"/>
                <a:gd name="T5" fmla="*/ 1 h 141"/>
                <a:gd name="T6" fmla="*/ 6 w 130"/>
                <a:gd name="T7" fmla="*/ 3 h 141"/>
                <a:gd name="T8" fmla="*/ 11 w 130"/>
                <a:gd name="T9" fmla="*/ 0 h 141"/>
                <a:gd name="T10" fmla="*/ 130 w 130"/>
                <a:gd name="T11" fmla="*/ 133 h 141"/>
                <a:gd name="T12" fmla="*/ 122 w 130"/>
                <a:gd name="T13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141">
                  <a:moveTo>
                    <a:pt x="122" y="141"/>
                  </a:moveTo>
                  <a:cubicBezTo>
                    <a:pt x="2" y="10"/>
                    <a:pt x="0" y="6"/>
                    <a:pt x="0" y="5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5" y="6"/>
                    <a:pt x="84" y="83"/>
                    <a:pt x="130" y="133"/>
                  </a:cubicBezTo>
                  <a:lnTo>
                    <a:pt x="122" y="1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4" name="Freeform 307"/>
            <p:cNvSpPr/>
            <p:nvPr/>
          </p:nvSpPr>
          <p:spPr bwMode="auto">
            <a:xfrm>
              <a:off x="4683755" y="3998205"/>
              <a:ext cx="216789" cy="71469"/>
            </a:xfrm>
            <a:custGeom>
              <a:avLst/>
              <a:gdLst>
                <a:gd name="T0" fmla="*/ 3 w 182"/>
                <a:gd name="T1" fmla="*/ 60 h 60"/>
                <a:gd name="T2" fmla="*/ 0 w 182"/>
                <a:gd name="T3" fmla="*/ 43 h 60"/>
                <a:gd name="T4" fmla="*/ 179 w 182"/>
                <a:gd name="T5" fmla="*/ 0 h 60"/>
                <a:gd name="T6" fmla="*/ 182 w 182"/>
                <a:gd name="T7" fmla="*/ 16 h 60"/>
                <a:gd name="T8" fmla="*/ 3 w 182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60">
                  <a:moveTo>
                    <a:pt x="3" y="60"/>
                  </a:moveTo>
                  <a:lnTo>
                    <a:pt x="0" y="43"/>
                  </a:lnTo>
                  <a:lnTo>
                    <a:pt x="179" y="0"/>
                  </a:lnTo>
                  <a:lnTo>
                    <a:pt x="182" y="16"/>
                  </a:lnTo>
                  <a:lnTo>
                    <a:pt x="3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5" name="Freeform 308"/>
            <p:cNvSpPr/>
            <p:nvPr/>
          </p:nvSpPr>
          <p:spPr bwMode="auto">
            <a:xfrm>
              <a:off x="4893397" y="3605126"/>
              <a:ext cx="67896" cy="406182"/>
            </a:xfrm>
            <a:custGeom>
              <a:avLst/>
              <a:gdLst>
                <a:gd name="T0" fmla="*/ 17 w 57"/>
                <a:gd name="T1" fmla="*/ 341 h 341"/>
                <a:gd name="T2" fmla="*/ 0 w 57"/>
                <a:gd name="T3" fmla="*/ 339 h 341"/>
                <a:gd name="T4" fmla="*/ 41 w 57"/>
                <a:gd name="T5" fmla="*/ 0 h 341"/>
                <a:gd name="T6" fmla="*/ 57 w 57"/>
                <a:gd name="T7" fmla="*/ 2 h 341"/>
                <a:gd name="T8" fmla="*/ 17 w 57"/>
                <a:gd name="T9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41">
                  <a:moveTo>
                    <a:pt x="17" y="341"/>
                  </a:moveTo>
                  <a:lnTo>
                    <a:pt x="0" y="339"/>
                  </a:lnTo>
                  <a:lnTo>
                    <a:pt x="41" y="0"/>
                  </a:lnTo>
                  <a:lnTo>
                    <a:pt x="57" y="2"/>
                  </a:lnTo>
                  <a:lnTo>
                    <a:pt x="17" y="3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6" name="Freeform 309"/>
            <p:cNvSpPr/>
            <p:nvPr/>
          </p:nvSpPr>
          <p:spPr bwMode="auto">
            <a:xfrm>
              <a:off x="4944616" y="3239443"/>
              <a:ext cx="195348" cy="372830"/>
            </a:xfrm>
            <a:custGeom>
              <a:avLst/>
              <a:gdLst>
                <a:gd name="T0" fmla="*/ 16 w 164"/>
                <a:gd name="T1" fmla="*/ 313 h 313"/>
                <a:gd name="T2" fmla="*/ 0 w 164"/>
                <a:gd name="T3" fmla="*/ 306 h 313"/>
                <a:gd name="T4" fmla="*/ 150 w 164"/>
                <a:gd name="T5" fmla="*/ 0 h 313"/>
                <a:gd name="T6" fmla="*/ 164 w 164"/>
                <a:gd name="T7" fmla="*/ 7 h 313"/>
                <a:gd name="T8" fmla="*/ 16 w 164"/>
                <a:gd name="T9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313">
                  <a:moveTo>
                    <a:pt x="16" y="313"/>
                  </a:moveTo>
                  <a:lnTo>
                    <a:pt x="0" y="306"/>
                  </a:lnTo>
                  <a:lnTo>
                    <a:pt x="150" y="0"/>
                  </a:lnTo>
                  <a:lnTo>
                    <a:pt x="164" y="7"/>
                  </a:lnTo>
                  <a:lnTo>
                    <a:pt x="16" y="3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7" name="Freeform 310"/>
            <p:cNvSpPr/>
            <p:nvPr/>
          </p:nvSpPr>
          <p:spPr bwMode="auto">
            <a:xfrm>
              <a:off x="5119715" y="2789189"/>
              <a:ext cx="229892" cy="458593"/>
            </a:xfrm>
            <a:custGeom>
              <a:avLst/>
              <a:gdLst>
                <a:gd name="T0" fmla="*/ 15 w 193"/>
                <a:gd name="T1" fmla="*/ 385 h 385"/>
                <a:gd name="T2" fmla="*/ 0 w 193"/>
                <a:gd name="T3" fmla="*/ 378 h 385"/>
                <a:gd name="T4" fmla="*/ 179 w 193"/>
                <a:gd name="T5" fmla="*/ 0 h 385"/>
                <a:gd name="T6" fmla="*/ 193 w 193"/>
                <a:gd name="T7" fmla="*/ 7 h 385"/>
                <a:gd name="T8" fmla="*/ 15 w 193"/>
                <a:gd name="T9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385">
                  <a:moveTo>
                    <a:pt x="15" y="385"/>
                  </a:moveTo>
                  <a:lnTo>
                    <a:pt x="0" y="378"/>
                  </a:lnTo>
                  <a:lnTo>
                    <a:pt x="179" y="0"/>
                  </a:lnTo>
                  <a:lnTo>
                    <a:pt x="193" y="7"/>
                  </a:lnTo>
                  <a:lnTo>
                    <a:pt x="15" y="3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8" name="Freeform 311"/>
            <p:cNvSpPr/>
            <p:nvPr/>
          </p:nvSpPr>
          <p:spPr bwMode="auto">
            <a:xfrm>
              <a:off x="4893397" y="2991684"/>
              <a:ext cx="244186" cy="258480"/>
            </a:xfrm>
            <a:custGeom>
              <a:avLst/>
              <a:gdLst>
                <a:gd name="T0" fmla="*/ 194 w 205"/>
                <a:gd name="T1" fmla="*/ 217 h 217"/>
                <a:gd name="T2" fmla="*/ 0 w 205"/>
                <a:gd name="T3" fmla="*/ 11 h 217"/>
                <a:gd name="T4" fmla="*/ 13 w 205"/>
                <a:gd name="T5" fmla="*/ 0 h 217"/>
                <a:gd name="T6" fmla="*/ 205 w 205"/>
                <a:gd name="T7" fmla="*/ 205 h 217"/>
                <a:gd name="T8" fmla="*/ 194 w 205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17">
                  <a:moveTo>
                    <a:pt x="194" y="217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205" y="205"/>
                  </a:lnTo>
                  <a:lnTo>
                    <a:pt x="194" y="2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9" name="Freeform 312"/>
            <p:cNvSpPr/>
            <p:nvPr/>
          </p:nvSpPr>
          <p:spPr bwMode="auto">
            <a:xfrm>
              <a:off x="4683755" y="2991684"/>
              <a:ext cx="226318" cy="464548"/>
            </a:xfrm>
            <a:custGeom>
              <a:avLst/>
              <a:gdLst>
                <a:gd name="T0" fmla="*/ 16 w 190"/>
                <a:gd name="T1" fmla="*/ 390 h 390"/>
                <a:gd name="T2" fmla="*/ 0 w 190"/>
                <a:gd name="T3" fmla="*/ 383 h 390"/>
                <a:gd name="T4" fmla="*/ 175 w 190"/>
                <a:gd name="T5" fmla="*/ 0 h 390"/>
                <a:gd name="T6" fmla="*/ 190 w 190"/>
                <a:gd name="T7" fmla="*/ 6 h 390"/>
                <a:gd name="T8" fmla="*/ 16 w 190"/>
                <a:gd name="T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390">
                  <a:moveTo>
                    <a:pt x="16" y="390"/>
                  </a:moveTo>
                  <a:lnTo>
                    <a:pt x="0" y="383"/>
                  </a:lnTo>
                  <a:lnTo>
                    <a:pt x="175" y="0"/>
                  </a:lnTo>
                  <a:lnTo>
                    <a:pt x="190" y="6"/>
                  </a:lnTo>
                  <a:lnTo>
                    <a:pt x="16" y="3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0" name="Freeform 313"/>
            <p:cNvSpPr/>
            <p:nvPr/>
          </p:nvSpPr>
          <p:spPr bwMode="auto">
            <a:xfrm>
              <a:off x="4382394" y="3395484"/>
              <a:ext cx="306126" cy="65514"/>
            </a:xfrm>
            <a:custGeom>
              <a:avLst/>
              <a:gdLst>
                <a:gd name="T0" fmla="*/ 256 w 257"/>
                <a:gd name="T1" fmla="*/ 55 h 55"/>
                <a:gd name="T2" fmla="*/ 0 w 257"/>
                <a:gd name="T3" fmla="*/ 17 h 55"/>
                <a:gd name="T4" fmla="*/ 3 w 257"/>
                <a:gd name="T5" fmla="*/ 0 h 55"/>
                <a:gd name="T6" fmla="*/ 257 w 257"/>
                <a:gd name="T7" fmla="*/ 39 h 55"/>
                <a:gd name="T8" fmla="*/ 256 w 257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55">
                  <a:moveTo>
                    <a:pt x="256" y="55"/>
                  </a:moveTo>
                  <a:lnTo>
                    <a:pt x="0" y="17"/>
                  </a:lnTo>
                  <a:lnTo>
                    <a:pt x="3" y="0"/>
                  </a:lnTo>
                  <a:lnTo>
                    <a:pt x="257" y="39"/>
                  </a:lnTo>
                  <a:lnTo>
                    <a:pt x="256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1" name="Freeform 314"/>
            <p:cNvSpPr/>
            <p:nvPr/>
          </p:nvSpPr>
          <p:spPr bwMode="auto">
            <a:xfrm>
              <a:off x="4690902" y="3437174"/>
              <a:ext cx="265627" cy="171525"/>
            </a:xfrm>
            <a:custGeom>
              <a:avLst/>
              <a:gdLst>
                <a:gd name="T0" fmla="*/ 215 w 223"/>
                <a:gd name="T1" fmla="*/ 144 h 144"/>
                <a:gd name="T2" fmla="*/ 0 w 223"/>
                <a:gd name="T3" fmla="*/ 14 h 144"/>
                <a:gd name="T4" fmla="*/ 8 w 223"/>
                <a:gd name="T5" fmla="*/ 0 h 144"/>
                <a:gd name="T6" fmla="*/ 223 w 223"/>
                <a:gd name="T7" fmla="*/ 130 h 144"/>
                <a:gd name="T8" fmla="*/ 215 w 223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" h="144">
                  <a:moveTo>
                    <a:pt x="215" y="144"/>
                  </a:moveTo>
                  <a:lnTo>
                    <a:pt x="0" y="14"/>
                  </a:lnTo>
                  <a:lnTo>
                    <a:pt x="8" y="0"/>
                  </a:lnTo>
                  <a:lnTo>
                    <a:pt x="223" y="130"/>
                  </a:lnTo>
                  <a:lnTo>
                    <a:pt x="215" y="1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2" name="Freeform 315"/>
            <p:cNvSpPr/>
            <p:nvPr/>
          </p:nvSpPr>
          <p:spPr bwMode="auto">
            <a:xfrm>
              <a:off x="4694475" y="3234679"/>
              <a:ext cx="437152" cy="217981"/>
            </a:xfrm>
            <a:custGeom>
              <a:avLst/>
              <a:gdLst>
                <a:gd name="T0" fmla="*/ 7 w 367"/>
                <a:gd name="T1" fmla="*/ 183 h 183"/>
                <a:gd name="T2" fmla="*/ 0 w 367"/>
                <a:gd name="T3" fmla="*/ 167 h 183"/>
                <a:gd name="T4" fmla="*/ 360 w 367"/>
                <a:gd name="T5" fmla="*/ 0 h 183"/>
                <a:gd name="T6" fmla="*/ 367 w 367"/>
                <a:gd name="T7" fmla="*/ 15 h 183"/>
                <a:gd name="T8" fmla="*/ 7 w 367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7" h="183">
                  <a:moveTo>
                    <a:pt x="7" y="183"/>
                  </a:moveTo>
                  <a:lnTo>
                    <a:pt x="0" y="167"/>
                  </a:lnTo>
                  <a:lnTo>
                    <a:pt x="360" y="0"/>
                  </a:lnTo>
                  <a:lnTo>
                    <a:pt x="367" y="15"/>
                  </a:lnTo>
                  <a:lnTo>
                    <a:pt x="7" y="1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3" name="Freeform 316"/>
            <p:cNvSpPr/>
            <p:nvPr/>
          </p:nvSpPr>
          <p:spPr bwMode="auto">
            <a:xfrm>
              <a:off x="4623006" y="3070300"/>
              <a:ext cx="79807" cy="371638"/>
            </a:xfrm>
            <a:custGeom>
              <a:avLst/>
              <a:gdLst>
                <a:gd name="T0" fmla="*/ 51 w 67"/>
                <a:gd name="T1" fmla="*/ 312 h 312"/>
                <a:gd name="T2" fmla="*/ 0 w 67"/>
                <a:gd name="T3" fmla="*/ 3 h 312"/>
                <a:gd name="T4" fmla="*/ 16 w 67"/>
                <a:gd name="T5" fmla="*/ 0 h 312"/>
                <a:gd name="T6" fmla="*/ 67 w 67"/>
                <a:gd name="T7" fmla="*/ 310 h 312"/>
                <a:gd name="T8" fmla="*/ 51 w 67"/>
                <a:gd name="T9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312">
                  <a:moveTo>
                    <a:pt x="51" y="312"/>
                  </a:moveTo>
                  <a:lnTo>
                    <a:pt x="0" y="3"/>
                  </a:lnTo>
                  <a:lnTo>
                    <a:pt x="16" y="0"/>
                  </a:lnTo>
                  <a:lnTo>
                    <a:pt x="67" y="310"/>
                  </a:lnTo>
                  <a:lnTo>
                    <a:pt x="51" y="3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4" name="Freeform 317"/>
            <p:cNvSpPr/>
            <p:nvPr/>
          </p:nvSpPr>
          <p:spPr bwMode="auto">
            <a:xfrm>
              <a:off x="4371673" y="3076256"/>
              <a:ext cx="22632" cy="326375"/>
            </a:xfrm>
            <a:custGeom>
              <a:avLst/>
              <a:gdLst>
                <a:gd name="T0" fmla="*/ 2 w 19"/>
                <a:gd name="T1" fmla="*/ 274 h 274"/>
                <a:gd name="T2" fmla="*/ 0 w 19"/>
                <a:gd name="T3" fmla="*/ 0 h 274"/>
                <a:gd name="T4" fmla="*/ 16 w 19"/>
                <a:gd name="T5" fmla="*/ 0 h 274"/>
                <a:gd name="T6" fmla="*/ 19 w 19"/>
                <a:gd name="T7" fmla="*/ 274 h 274"/>
                <a:gd name="T8" fmla="*/ 2 w 19"/>
                <a:gd name="T9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74">
                  <a:moveTo>
                    <a:pt x="2" y="274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9" y="274"/>
                  </a:lnTo>
                  <a:lnTo>
                    <a:pt x="2" y="27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5" name="Freeform 318"/>
            <p:cNvSpPr/>
            <p:nvPr/>
          </p:nvSpPr>
          <p:spPr bwMode="auto">
            <a:xfrm>
              <a:off x="4351424" y="2570018"/>
              <a:ext cx="39308" cy="512194"/>
            </a:xfrm>
            <a:custGeom>
              <a:avLst/>
              <a:gdLst>
                <a:gd name="T0" fmla="*/ 17 w 33"/>
                <a:gd name="T1" fmla="*/ 430 h 430"/>
                <a:gd name="T2" fmla="*/ 0 w 33"/>
                <a:gd name="T3" fmla="*/ 0 h 430"/>
                <a:gd name="T4" fmla="*/ 17 w 33"/>
                <a:gd name="T5" fmla="*/ 0 h 430"/>
                <a:gd name="T6" fmla="*/ 33 w 33"/>
                <a:gd name="T7" fmla="*/ 430 h 430"/>
                <a:gd name="T8" fmla="*/ 17 w 33"/>
                <a:gd name="T9" fmla="*/ 43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30">
                  <a:moveTo>
                    <a:pt x="17" y="430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3" y="430"/>
                  </a:lnTo>
                  <a:lnTo>
                    <a:pt x="17" y="4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6" name="Freeform 319"/>
            <p:cNvSpPr/>
            <p:nvPr/>
          </p:nvSpPr>
          <p:spPr bwMode="auto">
            <a:xfrm>
              <a:off x="4385968" y="3058389"/>
              <a:ext cx="250141" cy="38117"/>
            </a:xfrm>
            <a:custGeom>
              <a:avLst/>
              <a:gdLst>
                <a:gd name="T0" fmla="*/ 2 w 210"/>
                <a:gd name="T1" fmla="*/ 32 h 32"/>
                <a:gd name="T2" fmla="*/ 0 w 210"/>
                <a:gd name="T3" fmla="*/ 15 h 32"/>
                <a:gd name="T4" fmla="*/ 208 w 210"/>
                <a:gd name="T5" fmla="*/ 0 h 32"/>
                <a:gd name="T6" fmla="*/ 210 w 210"/>
                <a:gd name="T7" fmla="*/ 17 h 32"/>
                <a:gd name="T8" fmla="*/ 2 w 210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32">
                  <a:moveTo>
                    <a:pt x="2" y="32"/>
                  </a:moveTo>
                  <a:lnTo>
                    <a:pt x="0" y="15"/>
                  </a:lnTo>
                  <a:lnTo>
                    <a:pt x="208" y="0"/>
                  </a:lnTo>
                  <a:lnTo>
                    <a:pt x="210" y="17"/>
                  </a:lnTo>
                  <a:lnTo>
                    <a:pt x="2" y="3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7" name="Freeform 320"/>
            <p:cNvSpPr/>
            <p:nvPr/>
          </p:nvSpPr>
          <p:spPr bwMode="auto">
            <a:xfrm>
              <a:off x="4028622" y="3082212"/>
              <a:ext cx="357345" cy="240612"/>
            </a:xfrm>
            <a:custGeom>
              <a:avLst/>
              <a:gdLst>
                <a:gd name="T0" fmla="*/ 10 w 300"/>
                <a:gd name="T1" fmla="*/ 202 h 202"/>
                <a:gd name="T2" fmla="*/ 0 w 300"/>
                <a:gd name="T3" fmla="*/ 188 h 202"/>
                <a:gd name="T4" fmla="*/ 292 w 300"/>
                <a:gd name="T5" fmla="*/ 0 h 202"/>
                <a:gd name="T6" fmla="*/ 300 w 300"/>
                <a:gd name="T7" fmla="*/ 12 h 202"/>
                <a:gd name="T8" fmla="*/ 10 w 300"/>
                <a:gd name="T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0" h="202">
                  <a:moveTo>
                    <a:pt x="10" y="202"/>
                  </a:moveTo>
                  <a:lnTo>
                    <a:pt x="0" y="188"/>
                  </a:lnTo>
                  <a:lnTo>
                    <a:pt x="292" y="0"/>
                  </a:lnTo>
                  <a:lnTo>
                    <a:pt x="300" y="12"/>
                  </a:lnTo>
                  <a:lnTo>
                    <a:pt x="10" y="20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8" name="Freeform 321"/>
            <p:cNvSpPr/>
            <p:nvPr/>
          </p:nvSpPr>
          <p:spPr bwMode="auto">
            <a:xfrm>
              <a:off x="3807069" y="3309721"/>
              <a:ext cx="237039" cy="404991"/>
            </a:xfrm>
            <a:custGeom>
              <a:avLst/>
              <a:gdLst>
                <a:gd name="T0" fmla="*/ 16 w 199"/>
                <a:gd name="T1" fmla="*/ 340 h 340"/>
                <a:gd name="T2" fmla="*/ 0 w 199"/>
                <a:gd name="T3" fmla="*/ 332 h 340"/>
                <a:gd name="T4" fmla="*/ 183 w 199"/>
                <a:gd name="T5" fmla="*/ 0 h 340"/>
                <a:gd name="T6" fmla="*/ 199 w 199"/>
                <a:gd name="T7" fmla="*/ 8 h 340"/>
                <a:gd name="T8" fmla="*/ 16 w 199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340">
                  <a:moveTo>
                    <a:pt x="16" y="340"/>
                  </a:moveTo>
                  <a:lnTo>
                    <a:pt x="0" y="332"/>
                  </a:lnTo>
                  <a:lnTo>
                    <a:pt x="183" y="0"/>
                  </a:lnTo>
                  <a:lnTo>
                    <a:pt x="199" y="8"/>
                  </a:lnTo>
                  <a:lnTo>
                    <a:pt x="16" y="3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9" name="Freeform 322"/>
            <p:cNvSpPr/>
            <p:nvPr/>
          </p:nvSpPr>
          <p:spPr bwMode="auto">
            <a:xfrm>
              <a:off x="3811833" y="3399057"/>
              <a:ext cx="574134" cy="309699"/>
            </a:xfrm>
            <a:custGeom>
              <a:avLst/>
              <a:gdLst>
                <a:gd name="T0" fmla="*/ 7 w 482"/>
                <a:gd name="T1" fmla="*/ 260 h 260"/>
                <a:gd name="T2" fmla="*/ 0 w 482"/>
                <a:gd name="T3" fmla="*/ 246 h 260"/>
                <a:gd name="T4" fmla="*/ 474 w 482"/>
                <a:gd name="T5" fmla="*/ 0 h 260"/>
                <a:gd name="T6" fmla="*/ 482 w 482"/>
                <a:gd name="T7" fmla="*/ 16 h 260"/>
                <a:gd name="T8" fmla="*/ 7 w 482"/>
                <a:gd name="T9" fmla="*/ 26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2" h="260">
                  <a:moveTo>
                    <a:pt x="7" y="260"/>
                  </a:moveTo>
                  <a:lnTo>
                    <a:pt x="0" y="246"/>
                  </a:lnTo>
                  <a:lnTo>
                    <a:pt x="474" y="0"/>
                  </a:lnTo>
                  <a:lnTo>
                    <a:pt x="482" y="16"/>
                  </a:lnTo>
                  <a:lnTo>
                    <a:pt x="7" y="2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0" name="Freeform 323"/>
            <p:cNvSpPr/>
            <p:nvPr/>
          </p:nvSpPr>
          <p:spPr bwMode="auto">
            <a:xfrm>
              <a:off x="4027432" y="3309721"/>
              <a:ext cx="145320" cy="443107"/>
            </a:xfrm>
            <a:custGeom>
              <a:avLst/>
              <a:gdLst>
                <a:gd name="T0" fmla="*/ 106 w 122"/>
                <a:gd name="T1" fmla="*/ 372 h 372"/>
                <a:gd name="T2" fmla="*/ 0 w 122"/>
                <a:gd name="T3" fmla="*/ 4 h 372"/>
                <a:gd name="T4" fmla="*/ 16 w 122"/>
                <a:gd name="T5" fmla="*/ 0 h 372"/>
                <a:gd name="T6" fmla="*/ 122 w 122"/>
                <a:gd name="T7" fmla="*/ 367 h 372"/>
                <a:gd name="T8" fmla="*/ 106 w 122"/>
                <a:gd name="T9" fmla="*/ 372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372">
                  <a:moveTo>
                    <a:pt x="106" y="372"/>
                  </a:moveTo>
                  <a:lnTo>
                    <a:pt x="0" y="4"/>
                  </a:lnTo>
                  <a:lnTo>
                    <a:pt x="16" y="0"/>
                  </a:lnTo>
                  <a:lnTo>
                    <a:pt x="122" y="367"/>
                  </a:lnTo>
                  <a:lnTo>
                    <a:pt x="106" y="37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1" name="Freeform 324"/>
            <p:cNvSpPr/>
            <p:nvPr/>
          </p:nvSpPr>
          <p:spPr bwMode="auto">
            <a:xfrm>
              <a:off x="3516428" y="3091741"/>
              <a:ext cx="306126" cy="612250"/>
            </a:xfrm>
            <a:custGeom>
              <a:avLst/>
              <a:gdLst>
                <a:gd name="T0" fmla="*/ 243 w 257"/>
                <a:gd name="T1" fmla="*/ 514 h 514"/>
                <a:gd name="T2" fmla="*/ 0 w 257"/>
                <a:gd name="T3" fmla="*/ 7 h 514"/>
                <a:gd name="T4" fmla="*/ 15 w 257"/>
                <a:gd name="T5" fmla="*/ 0 h 514"/>
                <a:gd name="T6" fmla="*/ 257 w 257"/>
                <a:gd name="T7" fmla="*/ 507 h 514"/>
                <a:gd name="T8" fmla="*/ 243 w 257"/>
                <a:gd name="T9" fmla="*/ 514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514">
                  <a:moveTo>
                    <a:pt x="243" y="514"/>
                  </a:moveTo>
                  <a:lnTo>
                    <a:pt x="0" y="7"/>
                  </a:lnTo>
                  <a:lnTo>
                    <a:pt x="15" y="0"/>
                  </a:lnTo>
                  <a:lnTo>
                    <a:pt x="257" y="507"/>
                  </a:lnTo>
                  <a:lnTo>
                    <a:pt x="243" y="5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2" name="Freeform 325"/>
            <p:cNvSpPr/>
            <p:nvPr/>
          </p:nvSpPr>
          <p:spPr bwMode="auto">
            <a:xfrm>
              <a:off x="3386594" y="2459241"/>
              <a:ext cx="147702" cy="644412"/>
            </a:xfrm>
            <a:custGeom>
              <a:avLst/>
              <a:gdLst>
                <a:gd name="T0" fmla="*/ 109 w 124"/>
                <a:gd name="T1" fmla="*/ 541 h 541"/>
                <a:gd name="T2" fmla="*/ 0 w 124"/>
                <a:gd name="T3" fmla="*/ 3 h 541"/>
                <a:gd name="T4" fmla="*/ 15 w 124"/>
                <a:gd name="T5" fmla="*/ 0 h 541"/>
                <a:gd name="T6" fmla="*/ 124 w 124"/>
                <a:gd name="T7" fmla="*/ 536 h 541"/>
                <a:gd name="T8" fmla="*/ 109 w 124"/>
                <a:gd name="T9" fmla="*/ 54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541">
                  <a:moveTo>
                    <a:pt x="109" y="541"/>
                  </a:moveTo>
                  <a:lnTo>
                    <a:pt x="0" y="3"/>
                  </a:lnTo>
                  <a:lnTo>
                    <a:pt x="15" y="0"/>
                  </a:lnTo>
                  <a:lnTo>
                    <a:pt x="124" y="536"/>
                  </a:lnTo>
                  <a:lnTo>
                    <a:pt x="109" y="5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3" name="Freeform 326"/>
            <p:cNvSpPr/>
            <p:nvPr/>
          </p:nvSpPr>
          <p:spPr bwMode="auto">
            <a:xfrm>
              <a:off x="3391358" y="2458050"/>
              <a:ext cx="291832" cy="246568"/>
            </a:xfrm>
            <a:custGeom>
              <a:avLst/>
              <a:gdLst>
                <a:gd name="T0" fmla="*/ 235 w 245"/>
                <a:gd name="T1" fmla="*/ 207 h 207"/>
                <a:gd name="T2" fmla="*/ 0 w 245"/>
                <a:gd name="T3" fmla="*/ 13 h 207"/>
                <a:gd name="T4" fmla="*/ 11 w 245"/>
                <a:gd name="T5" fmla="*/ 0 h 207"/>
                <a:gd name="T6" fmla="*/ 245 w 245"/>
                <a:gd name="T7" fmla="*/ 194 h 207"/>
                <a:gd name="T8" fmla="*/ 235 w 245"/>
                <a:gd name="T9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207">
                  <a:moveTo>
                    <a:pt x="235" y="207"/>
                  </a:moveTo>
                  <a:lnTo>
                    <a:pt x="0" y="13"/>
                  </a:lnTo>
                  <a:lnTo>
                    <a:pt x="11" y="0"/>
                  </a:lnTo>
                  <a:lnTo>
                    <a:pt x="245" y="194"/>
                  </a:lnTo>
                  <a:lnTo>
                    <a:pt x="235" y="20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4" name="Freeform 327"/>
            <p:cNvSpPr/>
            <p:nvPr/>
          </p:nvSpPr>
          <p:spPr bwMode="auto">
            <a:xfrm>
              <a:off x="3514046" y="2696279"/>
              <a:ext cx="175099" cy="395461"/>
            </a:xfrm>
            <a:custGeom>
              <a:avLst/>
              <a:gdLst>
                <a:gd name="T0" fmla="*/ 16 w 147"/>
                <a:gd name="T1" fmla="*/ 332 h 332"/>
                <a:gd name="T2" fmla="*/ 0 w 147"/>
                <a:gd name="T3" fmla="*/ 326 h 332"/>
                <a:gd name="T4" fmla="*/ 132 w 147"/>
                <a:gd name="T5" fmla="*/ 0 h 332"/>
                <a:gd name="T6" fmla="*/ 147 w 147"/>
                <a:gd name="T7" fmla="*/ 5 h 332"/>
                <a:gd name="T8" fmla="*/ 16 w 147"/>
                <a:gd name="T9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332">
                  <a:moveTo>
                    <a:pt x="16" y="332"/>
                  </a:moveTo>
                  <a:lnTo>
                    <a:pt x="0" y="326"/>
                  </a:lnTo>
                  <a:lnTo>
                    <a:pt x="132" y="0"/>
                  </a:lnTo>
                  <a:lnTo>
                    <a:pt x="147" y="5"/>
                  </a:lnTo>
                  <a:lnTo>
                    <a:pt x="16" y="33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5" name="Freeform 328"/>
            <p:cNvSpPr/>
            <p:nvPr/>
          </p:nvSpPr>
          <p:spPr bwMode="auto">
            <a:xfrm>
              <a:off x="3672469" y="2687942"/>
              <a:ext cx="313272" cy="185819"/>
            </a:xfrm>
            <a:custGeom>
              <a:avLst/>
              <a:gdLst>
                <a:gd name="T0" fmla="*/ 256 w 263"/>
                <a:gd name="T1" fmla="*/ 156 h 156"/>
                <a:gd name="T2" fmla="*/ 0 w 263"/>
                <a:gd name="T3" fmla="*/ 14 h 156"/>
                <a:gd name="T4" fmla="*/ 7 w 263"/>
                <a:gd name="T5" fmla="*/ 0 h 156"/>
                <a:gd name="T6" fmla="*/ 263 w 263"/>
                <a:gd name="T7" fmla="*/ 142 h 156"/>
                <a:gd name="T8" fmla="*/ 256 w 263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156">
                  <a:moveTo>
                    <a:pt x="256" y="156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263" y="142"/>
                  </a:lnTo>
                  <a:lnTo>
                    <a:pt x="25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6" name="Freeform 329"/>
            <p:cNvSpPr/>
            <p:nvPr/>
          </p:nvSpPr>
          <p:spPr bwMode="auto">
            <a:xfrm>
              <a:off x="3966683" y="2861849"/>
              <a:ext cx="75043" cy="456210"/>
            </a:xfrm>
            <a:custGeom>
              <a:avLst/>
              <a:gdLst>
                <a:gd name="T0" fmla="*/ 46 w 63"/>
                <a:gd name="T1" fmla="*/ 383 h 383"/>
                <a:gd name="T2" fmla="*/ 0 w 63"/>
                <a:gd name="T3" fmla="*/ 3 h 383"/>
                <a:gd name="T4" fmla="*/ 16 w 63"/>
                <a:gd name="T5" fmla="*/ 0 h 383"/>
                <a:gd name="T6" fmla="*/ 63 w 63"/>
                <a:gd name="T7" fmla="*/ 381 h 383"/>
                <a:gd name="T8" fmla="*/ 46 w 63"/>
                <a:gd name="T9" fmla="*/ 383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83">
                  <a:moveTo>
                    <a:pt x="46" y="383"/>
                  </a:moveTo>
                  <a:lnTo>
                    <a:pt x="0" y="3"/>
                  </a:lnTo>
                  <a:lnTo>
                    <a:pt x="16" y="0"/>
                  </a:lnTo>
                  <a:lnTo>
                    <a:pt x="63" y="381"/>
                  </a:lnTo>
                  <a:lnTo>
                    <a:pt x="46" y="3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7" name="Freeform 330"/>
            <p:cNvSpPr/>
            <p:nvPr/>
          </p:nvSpPr>
          <p:spPr bwMode="auto">
            <a:xfrm>
              <a:off x="3977403" y="2855893"/>
              <a:ext cx="404991" cy="237039"/>
            </a:xfrm>
            <a:custGeom>
              <a:avLst/>
              <a:gdLst>
                <a:gd name="T0" fmla="*/ 333 w 340"/>
                <a:gd name="T1" fmla="*/ 199 h 199"/>
                <a:gd name="T2" fmla="*/ 0 w 340"/>
                <a:gd name="T3" fmla="*/ 14 h 199"/>
                <a:gd name="T4" fmla="*/ 7 w 340"/>
                <a:gd name="T5" fmla="*/ 0 h 199"/>
                <a:gd name="T6" fmla="*/ 340 w 340"/>
                <a:gd name="T7" fmla="*/ 184 h 199"/>
                <a:gd name="T8" fmla="*/ 333 w 340"/>
                <a:gd name="T9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0" h="199">
                  <a:moveTo>
                    <a:pt x="333" y="199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340" y="184"/>
                  </a:lnTo>
                  <a:lnTo>
                    <a:pt x="333" y="19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8" name="Freeform 331"/>
            <p:cNvSpPr/>
            <p:nvPr/>
          </p:nvSpPr>
          <p:spPr bwMode="auto">
            <a:xfrm>
              <a:off x="3930948" y="2624810"/>
              <a:ext cx="57175" cy="241804"/>
            </a:xfrm>
            <a:custGeom>
              <a:avLst/>
              <a:gdLst>
                <a:gd name="T0" fmla="*/ 32 w 48"/>
                <a:gd name="T1" fmla="*/ 203 h 203"/>
                <a:gd name="T2" fmla="*/ 0 w 48"/>
                <a:gd name="T3" fmla="*/ 2 h 203"/>
                <a:gd name="T4" fmla="*/ 16 w 48"/>
                <a:gd name="T5" fmla="*/ 0 h 203"/>
                <a:gd name="T6" fmla="*/ 48 w 48"/>
                <a:gd name="T7" fmla="*/ 201 h 203"/>
                <a:gd name="T8" fmla="*/ 32 w 48"/>
                <a:gd name="T9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03">
                  <a:moveTo>
                    <a:pt x="32" y="203"/>
                  </a:moveTo>
                  <a:lnTo>
                    <a:pt x="0" y="2"/>
                  </a:lnTo>
                  <a:lnTo>
                    <a:pt x="16" y="0"/>
                  </a:lnTo>
                  <a:lnTo>
                    <a:pt x="48" y="201"/>
                  </a:lnTo>
                  <a:lnTo>
                    <a:pt x="32" y="2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9" name="Freeform 332"/>
            <p:cNvSpPr/>
            <p:nvPr/>
          </p:nvSpPr>
          <p:spPr bwMode="auto">
            <a:xfrm>
              <a:off x="3521193" y="2852320"/>
              <a:ext cx="458593" cy="238230"/>
            </a:xfrm>
            <a:custGeom>
              <a:avLst/>
              <a:gdLst>
                <a:gd name="T0" fmla="*/ 7 w 385"/>
                <a:gd name="T1" fmla="*/ 200 h 200"/>
                <a:gd name="T2" fmla="*/ 0 w 385"/>
                <a:gd name="T3" fmla="*/ 184 h 200"/>
                <a:gd name="T4" fmla="*/ 378 w 385"/>
                <a:gd name="T5" fmla="*/ 0 h 200"/>
                <a:gd name="T6" fmla="*/ 385 w 385"/>
                <a:gd name="T7" fmla="*/ 15 h 200"/>
                <a:gd name="T8" fmla="*/ 7 w 385"/>
                <a:gd name="T9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5" h="200">
                  <a:moveTo>
                    <a:pt x="7" y="200"/>
                  </a:moveTo>
                  <a:lnTo>
                    <a:pt x="0" y="184"/>
                  </a:lnTo>
                  <a:lnTo>
                    <a:pt x="378" y="0"/>
                  </a:lnTo>
                  <a:lnTo>
                    <a:pt x="385" y="15"/>
                  </a:lnTo>
                  <a:lnTo>
                    <a:pt x="7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0" name="Freeform 333"/>
            <p:cNvSpPr/>
            <p:nvPr/>
          </p:nvSpPr>
          <p:spPr bwMode="auto">
            <a:xfrm>
              <a:off x="3524767" y="3075065"/>
              <a:ext cx="508621" cy="238230"/>
            </a:xfrm>
            <a:custGeom>
              <a:avLst/>
              <a:gdLst>
                <a:gd name="T0" fmla="*/ 420 w 427"/>
                <a:gd name="T1" fmla="*/ 200 h 200"/>
                <a:gd name="T2" fmla="*/ 0 w 427"/>
                <a:gd name="T3" fmla="*/ 14 h 200"/>
                <a:gd name="T4" fmla="*/ 7 w 427"/>
                <a:gd name="T5" fmla="*/ 0 h 200"/>
                <a:gd name="T6" fmla="*/ 427 w 427"/>
                <a:gd name="T7" fmla="*/ 186 h 200"/>
                <a:gd name="T8" fmla="*/ 420 w 427"/>
                <a:gd name="T9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" h="200">
                  <a:moveTo>
                    <a:pt x="420" y="200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427" y="186"/>
                  </a:lnTo>
                  <a:lnTo>
                    <a:pt x="420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1" name="Freeform 334"/>
            <p:cNvSpPr/>
            <p:nvPr/>
          </p:nvSpPr>
          <p:spPr bwMode="auto">
            <a:xfrm>
              <a:off x="4038152" y="3234679"/>
              <a:ext cx="1086328" cy="89337"/>
            </a:xfrm>
            <a:custGeom>
              <a:avLst/>
              <a:gdLst>
                <a:gd name="T0" fmla="*/ 2 w 912"/>
                <a:gd name="T1" fmla="*/ 75 h 75"/>
                <a:gd name="T2" fmla="*/ 0 w 912"/>
                <a:gd name="T3" fmla="*/ 59 h 75"/>
                <a:gd name="T4" fmla="*/ 911 w 912"/>
                <a:gd name="T5" fmla="*/ 0 h 75"/>
                <a:gd name="T6" fmla="*/ 912 w 912"/>
                <a:gd name="T7" fmla="*/ 15 h 75"/>
                <a:gd name="T8" fmla="*/ 2 w 912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2" h="75">
                  <a:moveTo>
                    <a:pt x="2" y="75"/>
                  </a:moveTo>
                  <a:lnTo>
                    <a:pt x="0" y="59"/>
                  </a:lnTo>
                  <a:lnTo>
                    <a:pt x="911" y="0"/>
                  </a:lnTo>
                  <a:lnTo>
                    <a:pt x="912" y="15"/>
                  </a:lnTo>
                  <a:lnTo>
                    <a:pt x="2" y="7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2" name="Freeform 335"/>
            <p:cNvSpPr/>
            <p:nvPr/>
          </p:nvSpPr>
          <p:spPr bwMode="auto">
            <a:xfrm>
              <a:off x="4896970" y="2786807"/>
              <a:ext cx="447872" cy="215598"/>
            </a:xfrm>
            <a:custGeom>
              <a:avLst/>
              <a:gdLst>
                <a:gd name="T0" fmla="*/ 7 w 376"/>
                <a:gd name="T1" fmla="*/ 181 h 181"/>
                <a:gd name="T2" fmla="*/ 0 w 376"/>
                <a:gd name="T3" fmla="*/ 165 h 181"/>
                <a:gd name="T4" fmla="*/ 370 w 376"/>
                <a:gd name="T5" fmla="*/ 0 h 181"/>
                <a:gd name="T6" fmla="*/ 376 w 376"/>
                <a:gd name="T7" fmla="*/ 16 h 181"/>
                <a:gd name="T8" fmla="*/ 7 w 376"/>
                <a:gd name="T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181">
                  <a:moveTo>
                    <a:pt x="7" y="181"/>
                  </a:moveTo>
                  <a:lnTo>
                    <a:pt x="0" y="165"/>
                  </a:lnTo>
                  <a:lnTo>
                    <a:pt x="370" y="0"/>
                  </a:lnTo>
                  <a:lnTo>
                    <a:pt x="376" y="16"/>
                  </a:lnTo>
                  <a:lnTo>
                    <a:pt x="7" y="18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3" name="Freeform 336"/>
            <p:cNvSpPr/>
            <p:nvPr/>
          </p:nvSpPr>
          <p:spPr bwMode="auto">
            <a:xfrm>
              <a:off x="4628962" y="2983347"/>
              <a:ext cx="275156" cy="91719"/>
            </a:xfrm>
            <a:custGeom>
              <a:avLst/>
              <a:gdLst>
                <a:gd name="T0" fmla="*/ 4 w 231"/>
                <a:gd name="T1" fmla="*/ 77 h 77"/>
                <a:gd name="T2" fmla="*/ 0 w 231"/>
                <a:gd name="T3" fmla="*/ 62 h 77"/>
                <a:gd name="T4" fmla="*/ 226 w 231"/>
                <a:gd name="T5" fmla="*/ 0 h 77"/>
                <a:gd name="T6" fmla="*/ 231 w 231"/>
                <a:gd name="T7" fmla="*/ 16 h 77"/>
                <a:gd name="T8" fmla="*/ 4 w 231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77">
                  <a:moveTo>
                    <a:pt x="4" y="77"/>
                  </a:moveTo>
                  <a:lnTo>
                    <a:pt x="0" y="62"/>
                  </a:lnTo>
                  <a:lnTo>
                    <a:pt x="226" y="0"/>
                  </a:lnTo>
                  <a:lnTo>
                    <a:pt x="231" y="16"/>
                  </a:lnTo>
                  <a:lnTo>
                    <a:pt x="4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4" name="Freeform 337"/>
            <p:cNvSpPr/>
            <p:nvPr/>
          </p:nvSpPr>
          <p:spPr bwMode="auto">
            <a:xfrm>
              <a:off x="5305534" y="2218629"/>
              <a:ext cx="45264" cy="578898"/>
            </a:xfrm>
            <a:custGeom>
              <a:avLst/>
              <a:gdLst>
                <a:gd name="T0" fmla="*/ 21 w 38"/>
                <a:gd name="T1" fmla="*/ 486 h 486"/>
                <a:gd name="T2" fmla="*/ 0 w 38"/>
                <a:gd name="T3" fmla="*/ 1 h 486"/>
                <a:gd name="T4" fmla="*/ 16 w 38"/>
                <a:gd name="T5" fmla="*/ 0 h 486"/>
                <a:gd name="T6" fmla="*/ 38 w 38"/>
                <a:gd name="T7" fmla="*/ 484 h 486"/>
                <a:gd name="T8" fmla="*/ 21 w 38"/>
                <a:gd name="T9" fmla="*/ 486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86">
                  <a:moveTo>
                    <a:pt x="21" y="486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38" y="484"/>
                  </a:lnTo>
                  <a:lnTo>
                    <a:pt x="21" y="4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5" name="Freeform 338"/>
            <p:cNvSpPr/>
            <p:nvPr/>
          </p:nvSpPr>
          <p:spPr bwMode="auto">
            <a:xfrm>
              <a:off x="4994644" y="1856520"/>
              <a:ext cx="327566" cy="371638"/>
            </a:xfrm>
            <a:custGeom>
              <a:avLst/>
              <a:gdLst>
                <a:gd name="T0" fmla="*/ 263 w 275"/>
                <a:gd name="T1" fmla="*/ 312 h 312"/>
                <a:gd name="T2" fmla="*/ 0 w 275"/>
                <a:gd name="T3" fmla="*/ 11 h 312"/>
                <a:gd name="T4" fmla="*/ 13 w 275"/>
                <a:gd name="T5" fmla="*/ 0 h 312"/>
                <a:gd name="T6" fmla="*/ 275 w 275"/>
                <a:gd name="T7" fmla="*/ 301 h 312"/>
                <a:gd name="T8" fmla="*/ 263 w 275"/>
                <a:gd name="T9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" h="312">
                  <a:moveTo>
                    <a:pt x="263" y="312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275" y="301"/>
                  </a:lnTo>
                  <a:lnTo>
                    <a:pt x="263" y="3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6" name="Freeform 339"/>
            <p:cNvSpPr/>
            <p:nvPr/>
          </p:nvSpPr>
          <p:spPr bwMode="auto">
            <a:xfrm>
              <a:off x="5056584" y="2217438"/>
              <a:ext cx="260862" cy="203687"/>
            </a:xfrm>
            <a:custGeom>
              <a:avLst/>
              <a:gdLst>
                <a:gd name="T0" fmla="*/ 11 w 219"/>
                <a:gd name="T1" fmla="*/ 171 h 171"/>
                <a:gd name="T2" fmla="*/ 0 w 219"/>
                <a:gd name="T3" fmla="*/ 157 h 171"/>
                <a:gd name="T4" fmla="*/ 209 w 219"/>
                <a:gd name="T5" fmla="*/ 0 h 171"/>
                <a:gd name="T6" fmla="*/ 219 w 219"/>
                <a:gd name="T7" fmla="*/ 12 h 171"/>
                <a:gd name="T8" fmla="*/ 11 w 219"/>
                <a:gd name="T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71">
                  <a:moveTo>
                    <a:pt x="11" y="171"/>
                  </a:moveTo>
                  <a:lnTo>
                    <a:pt x="0" y="157"/>
                  </a:lnTo>
                  <a:lnTo>
                    <a:pt x="209" y="0"/>
                  </a:lnTo>
                  <a:lnTo>
                    <a:pt x="219" y="12"/>
                  </a:lnTo>
                  <a:lnTo>
                    <a:pt x="11" y="1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7" name="Freeform 340"/>
            <p:cNvSpPr/>
            <p:nvPr/>
          </p:nvSpPr>
          <p:spPr bwMode="auto">
            <a:xfrm>
              <a:off x="4793341" y="2406831"/>
              <a:ext cx="278729" cy="240612"/>
            </a:xfrm>
            <a:custGeom>
              <a:avLst/>
              <a:gdLst>
                <a:gd name="T0" fmla="*/ 10 w 234"/>
                <a:gd name="T1" fmla="*/ 202 h 202"/>
                <a:gd name="T2" fmla="*/ 0 w 234"/>
                <a:gd name="T3" fmla="*/ 190 h 202"/>
                <a:gd name="T4" fmla="*/ 224 w 234"/>
                <a:gd name="T5" fmla="*/ 0 h 202"/>
                <a:gd name="T6" fmla="*/ 234 w 234"/>
                <a:gd name="T7" fmla="*/ 12 h 202"/>
                <a:gd name="T8" fmla="*/ 10 w 234"/>
                <a:gd name="T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02">
                  <a:moveTo>
                    <a:pt x="10" y="202"/>
                  </a:moveTo>
                  <a:lnTo>
                    <a:pt x="0" y="190"/>
                  </a:lnTo>
                  <a:lnTo>
                    <a:pt x="224" y="0"/>
                  </a:lnTo>
                  <a:lnTo>
                    <a:pt x="234" y="12"/>
                  </a:lnTo>
                  <a:lnTo>
                    <a:pt x="10" y="20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8" name="Freeform 341"/>
            <p:cNvSpPr/>
            <p:nvPr/>
          </p:nvSpPr>
          <p:spPr bwMode="auto">
            <a:xfrm>
              <a:off x="4359762" y="2570018"/>
              <a:ext cx="444299" cy="77425"/>
            </a:xfrm>
            <a:custGeom>
              <a:avLst/>
              <a:gdLst>
                <a:gd name="T0" fmla="*/ 370 w 373"/>
                <a:gd name="T1" fmla="*/ 65 h 65"/>
                <a:gd name="T2" fmla="*/ 0 w 373"/>
                <a:gd name="T3" fmla="*/ 16 h 65"/>
                <a:gd name="T4" fmla="*/ 3 w 373"/>
                <a:gd name="T5" fmla="*/ 0 h 65"/>
                <a:gd name="T6" fmla="*/ 373 w 373"/>
                <a:gd name="T7" fmla="*/ 48 h 65"/>
                <a:gd name="T8" fmla="*/ 370 w 373"/>
                <a:gd name="T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3" h="65">
                  <a:moveTo>
                    <a:pt x="370" y="65"/>
                  </a:moveTo>
                  <a:lnTo>
                    <a:pt x="0" y="16"/>
                  </a:lnTo>
                  <a:lnTo>
                    <a:pt x="3" y="0"/>
                  </a:lnTo>
                  <a:lnTo>
                    <a:pt x="373" y="48"/>
                  </a:lnTo>
                  <a:lnTo>
                    <a:pt x="370" y="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9" name="Freeform 342"/>
            <p:cNvSpPr/>
            <p:nvPr/>
          </p:nvSpPr>
          <p:spPr bwMode="auto">
            <a:xfrm>
              <a:off x="3939287" y="2574782"/>
              <a:ext cx="420476" cy="59557"/>
            </a:xfrm>
            <a:custGeom>
              <a:avLst/>
              <a:gdLst>
                <a:gd name="T0" fmla="*/ 2 w 353"/>
                <a:gd name="T1" fmla="*/ 50 h 50"/>
                <a:gd name="T2" fmla="*/ 0 w 353"/>
                <a:gd name="T3" fmla="*/ 35 h 50"/>
                <a:gd name="T4" fmla="*/ 351 w 353"/>
                <a:gd name="T5" fmla="*/ 0 h 50"/>
                <a:gd name="T6" fmla="*/ 353 w 353"/>
                <a:gd name="T7" fmla="*/ 17 h 50"/>
                <a:gd name="T8" fmla="*/ 2 w 353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3" h="50">
                  <a:moveTo>
                    <a:pt x="2" y="50"/>
                  </a:moveTo>
                  <a:lnTo>
                    <a:pt x="0" y="35"/>
                  </a:lnTo>
                  <a:lnTo>
                    <a:pt x="351" y="0"/>
                  </a:lnTo>
                  <a:lnTo>
                    <a:pt x="353" y="17"/>
                  </a:lnTo>
                  <a:lnTo>
                    <a:pt x="2" y="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0" name="Freeform 343"/>
            <p:cNvSpPr/>
            <p:nvPr/>
          </p:nvSpPr>
          <p:spPr bwMode="auto">
            <a:xfrm>
              <a:off x="3394931" y="2454477"/>
              <a:ext cx="549120" cy="184628"/>
            </a:xfrm>
            <a:custGeom>
              <a:avLst/>
              <a:gdLst>
                <a:gd name="T0" fmla="*/ 455 w 461"/>
                <a:gd name="T1" fmla="*/ 155 h 155"/>
                <a:gd name="T2" fmla="*/ 0 w 461"/>
                <a:gd name="T3" fmla="*/ 16 h 155"/>
                <a:gd name="T4" fmla="*/ 5 w 461"/>
                <a:gd name="T5" fmla="*/ 0 h 155"/>
                <a:gd name="T6" fmla="*/ 461 w 461"/>
                <a:gd name="T7" fmla="*/ 140 h 155"/>
                <a:gd name="T8" fmla="*/ 455 w 461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155">
                  <a:moveTo>
                    <a:pt x="455" y="155"/>
                  </a:moveTo>
                  <a:lnTo>
                    <a:pt x="0" y="16"/>
                  </a:lnTo>
                  <a:lnTo>
                    <a:pt x="5" y="0"/>
                  </a:lnTo>
                  <a:lnTo>
                    <a:pt x="461" y="140"/>
                  </a:lnTo>
                  <a:lnTo>
                    <a:pt x="455" y="1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1" name="Freeform 344"/>
            <p:cNvSpPr/>
            <p:nvPr/>
          </p:nvSpPr>
          <p:spPr bwMode="auto">
            <a:xfrm>
              <a:off x="3677234" y="2624810"/>
              <a:ext cx="259670" cy="84572"/>
            </a:xfrm>
            <a:custGeom>
              <a:avLst/>
              <a:gdLst>
                <a:gd name="T0" fmla="*/ 5 w 218"/>
                <a:gd name="T1" fmla="*/ 71 h 71"/>
                <a:gd name="T2" fmla="*/ 0 w 218"/>
                <a:gd name="T3" fmla="*/ 54 h 71"/>
                <a:gd name="T4" fmla="*/ 215 w 218"/>
                <a:gd name="T5" fmla="*/ 0 h 71"/>
                <a:gd name="T6" fmla="*/ 218 w 218"/>
                <a:gd name="T7" fmla="*/ 15 h 71"/>
                <a:gd name="T8" fmla="*/ 5 w 218"/>
                <a:gd name="T9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71">
                  <a:moveTo>
                    <a:pt x="5" y="71"/>
                  </a:moveTo>
                  <a:lnTo>
                    <a:pt x="0" y="54"/>
                  </a:lnTo>
                  <a:lnTo>
                    <a:pt x="215" y="0"/>
                  </a:lnTo>
                  <a:lnTo>
                    <a:pt x="218" y="15"/>
                  </a:lnTo>
                  <a:lnTo>
                    <a:pt x="5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2" name="Freeform 345"/>
            <p:cNvSpPr/>
            <p:nvPr/>
          </p:nvSpPr>
          <p:spPr bwMode="auto">
            <a:xfrm>
              <a:off x="3973830" y="2629575"/>
              <a:ext cx="825466" cy="232274"/>
            </a:xfrm>
            <a:custGeom>
              <a:avLst/>
              <a:gdLst>
                <a:gd name="T0" fmla="*/ 0 w 496"/>
                <a:gd name="T1" fmla="*/ 140 h 140"/>
                <a:gd name="T2" fmla="*/ 0 w 496"/>
                <a:gd name="T3" fmla="*/ 140 h 140"/>
                <a:gd name="T4" fmla="*/ 1 w 496"/>
                <a:gd name="T5" fmla="*/ 135 h 140"/>
                <a:gd name="T6" fmla="*/ 1 w 496"/>
                <a:gd name="T7" fmla="*/ 129 h 140"/>
                <a:gd name="T8" fmla="*/ 493 w 496"/>
                <a:gd name="T9" fmla="*/ 0 h 140"/>
                <a:gd name="T10" fmla="*/ 496 w 496"/>
                <a:gd name="T11" fmla="*/ 11 h 140"/>
                <a:gd name="T12" fmla="*/ 0 w 496"/>
                <a:gd name="T13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6" h="140">
                  <a:moveTo>
                    <a:pt x="0" y="140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1" y="135"/>
                    <a:pt x="1" y="135"/>
                    <a:pt x="1" y="135"/>
                  </a:cubicBezTo>
                  <a:cubicBezTo>
                    <a:pt x="1" y="129"/>
                    <a:pt x="1" y="129"/>
                    <a:pt x="1" y="129"/>
                  </a:cubicBezTo>
                  <a:cubicBezTo>
                    <a:pt x="15" y="127"/>
                    <a:pt x="361" y="35"/>
                    <a:pt x="493" y="0"/>
                  </a:cubicBezTo>
                  <a:cubicBezTo>
                    <a:pt x="496" y="11"/>
                    <a:pt x="496" y="11"/>
                    <a:pt x="496" y="11"/>
                  </a:cubicBezTo>
                  <a:cubicBezTo>
                    <a:pt x="44" y="132"/>
                    <a:pt x="5" y="140"/>
                    <a:pt x="0" y="1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3" name="Freeform 346"/>
            <p:cNvSpPr/>
            <p:nvPr/>
          </p:nvSpPr>
          <p:spPr bwMode="auto">
            <a:xfrm>
              <a:off x="3973830" y="2579547"/>
              <a:ext cx="391888" cy="284685"/>
            </a:xfrm>
            <a:custGeom>
              <a:avLst/>
              <a:gdLst>
                <a:gd name="T0" fmla="*/ 8 w 329"/>
                <a:gd name="T1" fmla="*/ 239 h 239"/>
                <a:gd name="T2" fmla="*/ 0 w 329"/>
                <a:gd name="T3" fmla="*/ 225 h 239"/>
                <a:gd name="T4" fmla="*/ 321 w 329"/>
                <a:gd name="T5" fmla="*/ 0 h 239"/>
                <a:gd name="T6" fmla="*/ 329 w 329"/>
                <a:gd name="T7" fmla="*/ 14 h 239"/>
                <a:gd name="T8" fmla="*/ 8 w 329"/>
                <a:gd name="T9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239">
                  <a:moveTo>
                    <a:pt x="8" y="239"/>
                  </a:moveTo>
                  <a:lnTo>
                    <a:pt x="0" y="225"/>
                  </a:lnTo>
                  <a:lnTo>
                    <a:pt x="321" y="0"/>
                  </a:lnTo>
                  <a:lnTo>
                    <a:pt x="329" y="14"/>
                  </a:lnTo>
                  <a:lnTo>
                    <a:pt x="8" y="2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4" name="Freeform 347"/>
            <p:cNvSpPr/>
            <p:nvPr/>
          </p:nvSpPr>
          <p:spPr bwMode="auto">
            <a:xfrm>
              <a:off x="4369291" y="2406831"/>
              <a:ext cx="694440" cy="172717"/>
            </a:xfrm>
            <a:custGeom>
              <a:avLst/>
              <a:gdLst>
                <a:gd name="T0" fmla="*/ 3 w 583"/>
                <a:gd name="T1" fmla="*/ 145 h 145"/>
                <a:gd name="T2" fmla="*/ 0 w 583"/>
                <a:gd name="T3" fmla="*/ 128 h 145"/>
                <a:gd name="T4" fmla="*/ 578 w 583"/>
                <a:gd name="T5" fmla="*/ 0 h 145"/>
                <a:gd name="T6" fmla="*/ 583 w 583"/>
                <a:gd name="T7" fmla="*/ 15 h 145"/>
                <a:gd name="T8" fmla="*/ 3 w 583"/>
                <a:gd name="T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3" h="145">
                  <a:moveTo>
                    <a:pt x="3" y="145"/>
                  </a:moveTo>
                  <a:lnTo>
                    <a:pt x="0" y="128"/>
                  </a:lnTo>
                  <a:lnTo>
                    <a:pt x="578" y="0"/>
                  </a:lnTo>
                  <a:lnTo>
                    <a:pt x="583" y="15"/>
                  </a:lnTo>
                  <a:lnTo>
                    <a:pt x="3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5" name="Freeform 348"/>
            <p:cNvSpPr/>
            <p:nvPr/>
          </p:nvSpPr>
          <p:spPr bwMode="auto">
            <a:xfrm>
              <a:off x="4792149" y="2641487"/>
              <a:ext cx="121497" cy="349007"/>
            </a:xfrm>
            <a:custGeom>
              <a:avLst/>
              <a:gdLst>
                <a:gd name="T0" fmla="*/ 85 w 102"/>
                <a:gd name="T1" fmla="*/ 293 h 293"/>
                <a:gd name="T2" fmla="*/ 0 w 102"/>
                <a:gd name="T3" fmla="*/ 4 h 293"/>
                <a:gd name="T4" fmla="*/ 17 w 102"/>
                <a:gd name="T5" fmla="*/ 0 h 293"/>
                <a:gd name="T6" fmla="*/ 102 w 102"/>
                <a:gd name="T7" fmla="*/ 289 h 293"/>
                <a:gd name="T8" fmla="*/ 85 w 102"/>
                <a:gd name="T9" fmla="*/ 29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293">
                  <a:moveTo>
                    <a:pt x="85" y="293"/>
                  </a:moveTo>
                  <a:lnTo>
                    <a:pt x="0" y="4"/>
                  </a:lnTo>
                  <a:lnTo>
                    <a:pt x="17" y="0"/>
                  </a:lnTo>
                  <a:lnTo>
                    <a:pt x="102" y="289"/>
                  </a:lnTo>
                  <a:lnTo>
                    <a:pt x="85" y="29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6" name="Freeform 349"/>
            <p:cNvSpPr/>
            <p:nvPr/>
          </p:nvSpPr>
          <p:spPr bwMode="auto">
            <a:xfrm>
              <a:off x="4606330" y="2137631"/>
              <a:ext cx="701587" cy="92910"/>
            </a:xfrm>
            <a:custGeom>
              <a:avLst/>
              <a:gdLst>
                <a:gd name="T0" fmla="*/ 587 w 589"/>
                <a:gd name="T1" fmla="*/ 78 h 78"/>
                <a:gd name="T2" fmla="*/ 0 w 589"/>
                <a:gd name="T3" fmla="*/ 16 h 78"/>
                <a:gd name="T4" fmla="*/ 1 w 589"/>
                <a:gd name="T5" fmla="*/ 0 h 78"/>
                <a:gd name="T6" fmla="*/ 589 w 589"/>
                <a:gd name="T7" fmla="*/ 61 h 78"/>
                <a:gd name="T8" fmla="*/ 587 w 589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9" h="78">
                  <a:moveTo>
                    <a:pt x="587" y="78"/>
                  </a:moveTo>
                  <a:lnTo>
                    <a:pt x="0" y="16"/>
                  </a:lnTo>
                  <a:lnTo>
                    <a:pt x="1" y="0"/>
                  </a:lnTo>
                  <a:lnTo>
                    <a:pt x="589" y="61"/>
                  </a:lnTo>
                  <a:lnTo>
                    <a:pt x="587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7" name="Freeform 350"/>
            <p:cNvSpPr/>
            <p:nvPr/>
          </p:nvSpPr>
          <p:spPr bwMode="auto">
            <a:xfrm>
              <a:off x="4603948" y="1857711"/>
              <a:ext cx="401417" cy="294214"/>
            </a:xfrm>
            <a:custGeom>
              <a:avLst/>
              <a:gdLst>
                <a:gd name="T0" fmla="*/ 10 w 337"/>
                <a:gd name="T1" fmla="*/ 247 h 247"/>
                <a:gd name="T2" fmla="*/ 0 w 337"/>
                <a:gd name="T3" fmla="*/ 233 h 247"/>
                <a:gd name="T4" fmla="*/ 327 w 337"/>
                <a:gd name="T5" fmla="*/ 0 h 247"/>
                <a:gd name="T6" fmla="*/ 337 w 337"/>
                <a:gd name="T7" fmla="*/ 13 h 247"/>
                <a:gd name="T8" fmla="*/ 10 w 337"/>
                <a:gd name="T9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7" h="247">
                  <a:moveTo>
                    <a:pt x="10" y="247"/>
                  </a:moveTo>
                  <a:lnTo>
                    <a:pt x="0" y="233"/>
                  </a:lnTo>
                  <a:lnTo>
                    <a:pt x="327" y="0"/>
                  </a:lnTo>
                  <a:lnTo>
                    <a:pt x="337" y="13"/>
                  </a:lnTo>
                  <a:lnTo>
                    <a:pt x="10" y="2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8" name="Freeform 351"/>
            <p:cNvSpPr/>
            <p:nvPr/>
          </p:nvSpPr>
          <p:spPr bwMode="auto">
            <a:xfrm>
              <a:off x="3386594" y="2024471"/>
              <a:ext cx="192966" cy="437152"/>
            </a:xfrm>
            <a:custGeom>
              <a:avLst/>
              <a:gdLst>
                <a:gd name="T0" fmla="*/ 15 w 162"/>
                <a:gd name="T1" fmla="*/ 367 h 367"/>
                <a:gd name="T2" fmla="*/ 0 w 162"/>
                <a:gd name="T3" fmla="*/ 361 h 367"/>
                <a:gd name="T4" fmla="*/ 147 w 162"/>
                <a:gd name="T5" fmla="*/ 0 h 367"/>
                <a:gd name="T6" fmla="*/ 162 w 162"/>
                <a:gd name="T7" fmla="*/ 5 h 367"/>
                <a:gd name="T8" fmla="*/ 15 w 162"/>
                <a:gd name="T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367">
                  <a:moveTo>
                    <a:pt x="15" y="367"/>
                  </a:moveTo>
                  <a:lnTo>
                    <a:pt x="0" y="361"/>
                  </a:lnTo>
                  <a:lnTo>
                    <a:pt x="147" y="0"/>
                  </a:lnTo>
                  <a:lnTo>
                    <a:pt x="162" y="5"/>
                  </a:lnTo>
                  <a:lnTo>
                    <a:pt x="15" y="3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9" name="Freeform 352"/>
            <p:cNvSpPr/>
            <p:nvPr/>
          </p:nvSpPr>
          <p:spPr bwMode="auto">
            <a:xfrm>
              <a:off x="3571221" y="2016134"/>
              <a:ext cx="303743" cy="419284"/>
            </a:xfrm>
            <a:custGeom>
              <a:avLst/>
              <a:gdLst>
                <a:gd name="T0" fmla="*/ 242 w 255"/>
                <a:gd name="T1" fmla="*/ 352 h 352"/>
                <a:gd name="T2" fmla="*/ 0 w 255"/>
                <a:gd name="T3" fmla="*/ 10 h 352"/>
                <a:gd name="T4" fmla="*/ 13 w 255"/>
                <a:gd name="T5" fmla="*/ 0 h 352"/>
                <a:gd name="T6" fmla="*/ 255 w 255"/>
                <a:gd name="T7" fmla="*/ 343 h 352"/>
                <a:gd name="T8" fmla="*/ 242 w 255"/>
                <a:gd name="T9" fmla="*/ 35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352">
                  <a:moveTo>
                    <a:pt x="242" y="352"/>
                  </a:moveTo>
                  <a:lnTo>
                    <a:pt x="0" y="10"/>
                  </a:lnTo>
                  <a:lnTo>
                    <a:pt x="13" y="0"/>
                  </a:lnTo>
                  <a:lnTo>
                    <a:pt x="255" y="343"/>
                  </a:lnTo>
                  <a:lnTo>
                    <a:pt x="242" y="3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0" name="Freeform 353"/>
            <p:cNvSpPr/>
            <p:nvPr/>
          </p:nvSpPr>
          <p:spPr bwMode="auto">
            <a:xfrm>
              <a:off x="3873773" y="2412786"/>
              <a:ext cx="500282" cy="173908"/>
            </a:xfrm>
            <a:custGeom>
              <a:avLst/>
              <a:gdLst>
                <a:gd name="T0" fmla="*/ 415 w 420"/>
                <a:gd name="T1" fmla="*/ 146 h 146"/>
                <a:gd name="T2" fmla="*/ 0 w 420"/>
                <a:gd name="T3" fmla="*/ 16 h 146"/>
                <a:gd name="T4" fmla="*/ 6 w 420"/>
                <a:gd name="T5" fmla="*/ 0 h 146"/>
                <a:gd name="T6" fmla="*/ 420 w 420"/>
                <a:gd name="T7" fmla="*/ 130 h 146"/>
                <a:gd name="T8" fmla="*/ 415 w 420"/>
                <a:gd name="T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146">
                  <a:moveTo>
                    <a:pt x="415" y="146"/>
                  </a:moveTo>
                  <a:lnTo>
                    <a:pt x="0" y="16"/>
                  </a:lnTo>
                  <a:lnTo>
                    <a:pt x="6" y="0"/>
                  </a:lnTo>
                  <a:lnTo>
                    <a:pt x="420" y="130"/>
                  </a:lnTo>
                  <a:lnTo>
                    <a:pt x="415" y="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1" name="Freeform 354"/>
            <p:cNvSpPr/>
            <p:nvPr/>
          </p:nvSpPr>
          <p:spPr bwMode="auto">
            <a:xfrm>
              <a:off x="3861862" y="2419933"/>
              <a:ext cx="83380" cy="210834"/>
            </a:xfrm>
            <a:custGeom>
              <a:avLst/>
              <a:gdLst>
                <a:gd name="T0" fmla="*/ 53 w 70"/>
                <a:gd name="T1" fmla="*/ 177 h 177"/>
                <a:gd name="T2" fmla="*/ 0 w 70"/>
                <a:gd name="T3" fmla="*/ 4 h 177"/>
                <a:gd name="T4" fmla="*/ 17 w 70"/>
                <a:gd name="T5" fmla="*/ 0 h 177"/>
                <a:gd name="T6" fmla="*/ 70 w 70"/>
                <a:gd name="T7" fmla="*/ 172 h 177"/>
                <a:gd name="T8" fmla="*/ 53 w 70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77">
                  <a:moveTo>
                    <a:pt x="53" y="177"/>
                  </a:moveTo>
                  <a:lnTo>
                    <a:pt x="0" y="4"/>
                  </a:lnTo>
                  <a:lnTo>
                    <a:pt x="17" y="0"/>
                  </a:lnTo>
                  <a:lnTo>
                    <a:pt x="70" y="172"/>
                  </a:lnTo>
                  <a:lnTo>
                    <a:pt x="53" y="1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2" name="Freeform 355"/>
            <p:cNvSpPr/>
            <p:nvPr/>
          </p:nvSpPr>
          <p:spPr bwMode="auto">
            <a:xfrm>
              <a:off x="3668895" y="2415168"/>
              <a:ext cx="208451" cy="287067"/>
            </a:xfrm>
            <a:custGeom>
              <a:avLst/>
              <a:gdLst>
                <a:gd name="T0" fmla="*/ 13 w 175"/>
                <a:gd name="T1" fmla="*/ 241 h 241"/>
                <a:gd name="T2" fmla="*/ 0 w 175"/>
                <a:gd name="T3" fmla="*/ 231 h 241"/>
                <a:gd name="T4" fmla="*/ 162 w 175"/>
                <a:gd name="T5" fmla="*/ 0 h 241"/>
                <a:gd name="T6" fmla="*/ 175 w 175"/>
                <a:gd name="T7" fmla="*/ 10 h 241"/>
                <a:gd name="T8" fmla="*/ 13 w 175"/>
                <a:gd name="T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41">
                  <a:moveTo>
                    <a:pt x="13" y="241"/>
                  </a:moveTo>
                  <a:lnTo>
                    <a:pt x="0" y="231"/>
                  </a:lnTo>
                  <a:lnTo>
                    <a:pt x="162" y="0"/>
                  </a:lnTo>
                  <a:lnTo>
                    <a:pt x="175" y="10"/>
                  </a:lnTo>
                  <a:lnTo>
                    <a:pt x="13" y="2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3" name="Freeform 356"/>
            <p:cNvSpPr/>
            <p:nvPr/>
          </p:nvSpPr>
          <p:spPr bwMode="auto">
            <a:xfrm>
              <a:off x="3561692" y="1751699"/>
              <a:ext cx="344242" cy="281111"/>
            </a:xfrm>
            <a:custGeom>
              <a:avLst/>
              <a:gdLst>
                <a:gd name="T0" fmla="*/ 9 w 289"/>
                <a:gd name="T1" fmla="*/ 236 h 236"/>
                <a:gd name="T2" fmla="*/ 0 w 289"/>
                <a:gd name="T3" fmla="*/ 223 h 236"/>
                <a:gd name="T4" fmla="*/ 279 w 289"/>
                <a:gd name="T5" fmla="*/ 0 h 236"/>
                <a:gd name="T6" fmla="*/ 289 w 289"/>
                <a:gd name="T7" fmla="*/ 12 h 236"/>
                <a:gd name="T8" fmla="*/ 9 w 289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9" h="236">
                  <a:moveTo>
                    <a:pt x="9" y="236"/>
                  </a:moveTo>
                  <a:lnTo>
                    <a:pt x="0" y="223"/>
                  </a:lnTo>
                  <a:lnTo>
                    <a:pt x="279" y="0"/>
                  </a:lnTo>
                  <a:lnTo>
                    <a:pt x="289" y="12"/>
                  </a:lnTo>
                  <a:lnTo>
                    <a:pt x="9" y="2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4" name="Freeform 357"/>
            <p:cNvSpPr/>
            <p:nvPr/>
          </p:nvSpPr>
          <p:spPr bwMode="auto">
            <a:xfrm>
              <a:off x="3886876" y="1755272"/>
              <a:ext cx="364491" cy="434770"/>
            </a:xfrm>
            <a:custGeom>
              <a:avLst/>
              <a:gdLst>
                <a:gd name="T0" fmla="*/ 294 w 306"/>
                <a:gd name="T1" fmla="*/ 365 h 365"/>
                <a:gd name="T2" fmla="*/ 0 w 306"/>
                <a:gd name="T3" fmla="*/ 11 h 365"/>
                <a:gd name="T4" fmla="*/ 13 w 306"/>
                <a:gd name="T5" fmla="*/ 0 h 365"/>
                <a:gd name="T6" fmla="*/ 306 w 306"/>
                <a:gd name="T7" fmla="*/ 356 h 365"/>
                <a:gd name="T8" fmla="*/ 294 w 306"/>
                <a:gd name="T9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365">
                  <a:moveTo>
                    <a:pt x="294" y="365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306" y="356"/>
                  </a:lnTo>
                  <a:lnTo>
                    <a:pt x="294" y="3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5" name="Freeform 358"/>
            <p:cNvSpPr/>
            <p:nvPr/>
          </p:nvSpPr>
          <p:spPr bwMode="auto">
            <a:xfrm>
              <a:off x="3861862" y="2168601"/>
              <a:ext cx="384741" cy="258480"/>
            </a:xfrm>
            <a:custGeom>
              <a:avLst/>
              <a:gdLst>
                <a:gd name="T0" fmla="*/ 9 w 323"/>
                <a:gd name="T1" fmla="*/ 217 h 217"/>
                <a:gd name="T2" fmla="*/ 0 w 323"/>
                <a:gd name="T3" fmla="*/ 203 h 217"/>
                <a:gd name="T4" fmla="*/ 315 w 323"/>
                <a:gd name="T5" fmla="*/ 0 h 217"/>
                <a:gd name="T6" fmla="*/ 323 w 323"/>
                <a:gd name="T7" fmla="*/ 14 h 217"/>
                <a:gd name="T8" fmla="*/ 9 w 323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3" h="217">
                  <a:moveTo>
                    <a:pt x="9" y="217"/>
                  </a:moveTo>
                  <a:lnTo>
                    <a:pt x="0" y="203"/>
                  </a:lnTo>
                  <a:lnTo>
                    <a:pt x="315" y="0"/>
                  </a:lnTo>
                  <a:lnTo>
                    <a:pt x="323" y="14"/>
                  </a:lnTo>
                  <a:lnTo>
                    <a:pt x="9" y="2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6" name="Freeform 359"/>
            <p:cNvSpPr/>
            <p:nvPr/>
          </p:nvSpPr>
          <p:spPr bwMode="auto">
            <a:xfrm>
              <a:off x="3398505" y="2412786"/>
              <a:ext cx="471695" cy="50028"/>
            </a:xfrm>
            <a:custGeom>
              <a:avLst/>
              <a:gdLst>
                <a:gd name="T0" fmla="*/ 0 w 396"/>
                <a:gd name="T1" fmla="*/ 42 h 42"/>
                <a:gd name="T2" fmla="*/ 0 w 396"/>
                <a:gd name="T3" fmla="*/ 25 h 42"/>
                <a:gd name="T4" fmla="*/ 395 w 396"/>
                <a:gd name="T5" fmla="*/ 0 h 42"/>
                <a:gd name="T6" fmla="*/ 396 w 396"/>
                <a:gd name="T7" fmla="*/ 17 h 42"/>
                <a:gd name="T8" fmla="*/ 0 w 396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6" h="42">
                  <a:moveTo>
                    <a:pt x="0" y="42"/>
                  </a:moveTo>
                  <a:lnTo>
                    <a:pt x="0" y="25"/>
                  </a:lnTo>
                  <a:lnTo>
                    <a:pt x="395" y="0"/>
                  </a:lnTo>
                  <a:lnTo>
                    <a:pt x="396" y="17"/>
                  </a:lnTo>
                  <a:lnTo>
                    <a:pt x="0" y="4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7" name="Freeform 360"/>
            <p:cNvSpPr/>
            <p:nvPr/>
          </p:nvSpPr>
          <p:spPr bwMode="auto">
            <a:xfrm>
              <a:off x="4243029" y="2134057"/>
              <a:ext cx="368065" cy="53602"/>
            </a:xfrm>
            <a:custGeom>
              <a:avLst/>
              <a:gdLst>
                <a:gd name="T0" fmla="*/ 2 w 309"/>
                <a:gd name="T1" fmla="*/ 45 h 45"/>
                <a:gd name="T2" fmla="*/ 0 w 309"/>
                <a:gd name="T3" fmla="*/ 28 h 45"/>
                <a:gd name="T4" fmla="*/ 307 w 309"/>
                <a:gd name="T5" fmla="*/ 0 h 45"/>
                <a:gd name="T6" fmla="*/ 309 w 309"/>
                <a:gd name="T7" fmla="*/ 17 h 45"/>
                <a:gd name="T8" fmla="*/ 2 w 309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9" h="45">
                  <a:moveTo>
                    <a:pt x="2" y="45"/>
                  </a:moveTo>
                  <a:lnTo>
                    <a:pt x="0" y="28"/>
                  </a:lnTo>
                  <a:lnTo>
                    <a:pt x="307" y="0"/>
                  </a:lnTo>
                  <a:lnTo>
                    <a:pt x="309" y="17"/>
                  </a:lnTo>
                  <a:lnTo>
                    <a:pt x="2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8" name="Freeform 361"/>
            <p:cNvSpPr/>
            <p:nvPr/>
          </p:nvSpPr>
          <p:spPr bwMode="auto">
            <a:xfrm>
              <a:off x="4464584" y="1630202"/>
              <a:ext cx="538399" cy="240612"/>
            </a:xfrm>
            <a:custGeom>
              <a:avLst/>
              <a:gdLst>
                <a:gd name="T0" fmla="*/ 447 w 452"/>
                <a:gd name="T1" fmla="*/ 202 h 202"/>
                <a:gd name="T2" fmla="*/ 0 w 452"/>
                <a:gd name="T3" fmla="*/ 14 h 202"/>
                <a:gd name="T4" fmla="*/ 7 w 452"/>
                <a:gd name="T5" fmla="*/ 0 h 202"/>
                <a:gd name="T6" fmla="*/ 452 w 452"/>
                <a:gd name="T7" fmla="*/ 188 h 202"/>
                <a:gd name="T8" fmla="*/ 447 w 452"/>
                <a:gd name="T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02">
                  <a:moveTo>
                    <a:pt x="447" y="202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452" y="188"/>
                  </a:lnTo>
                  <a:lnTo>
                    <a:pt x="447" y="20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9" name="Freeform 362"/>
            <p:cNvSpPr/>
            <p:nvPr/>
          </p:nvSpPr>
          <p:spPr bwMode="auto">
            <a:xfrm>
              <a:off x="3890449" y="1627819"/>
              <a:ext cx="580090" cy="138173"/>
            </a:xfrm>
            <a:custGeom>
              <a:avLst/>
              <a:gdLst>
                <a:gd name="T0" fmla="*/ 3 w 487"/>
                <a:gd name="T1" fmla="*/ 116 h 116"/>
                <a:gd name="T2" fmla="*/ 0 w 487"/>
                <a:gd name="T3" fmla="*/ 100 h 116"/>
                <a:gd name="T4" fmla="*/ 483 w 487"/>
                <a:gd name="T5" fmla="*/ 0 h 116"/>
                <a:gd name="T6" fmla="*/ 487 w 487"/>
                <a:gd name="T7" fmla="*/ 17 h 116"/>
                <a:gd name="T8" fmla="*/ 3 w 487"/>
                <a:gd name="T9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7" h="116">
                  <a:moveTo>
                    <a:pt x="3" y="116"/>
                  </a:moveTo>
                  <a:lnTo>
                    <a:pt x="0" y="100"/>
                  </a:lnTo>
                  <a:lnTo>
                    <a:pt x="483" y="0"/>
                  </a:lnTo>
                  <a:lnTo>
                    <a:pt x="487" y="17"/>
                  </a:lnTo>
                  <a:lnTo>
                    <a:pt x="3" y="1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0" name="Freeform 363"/>
            <p:cNvSpPr/>
            <p:nvPr/>
          </p:nvSpPr>
          <p:spPr bwMode="auto">
            <a:xfrm>
              <a:off x="4459819" y="1634966"/>
              <a:ext cx="160805" cy="512194"/>
            </a:xfrm>
            <a:custGeom>
              <a:avLst/>
              <a:gdLst>
                <a:gd name="T0" fmla="*/ 120 w 135"/>
                <a:gd name="T1" fmla="*/ 430 h 430"/>
                <a:gd name="T2" fmla="*/ 0 w 135"/>
                <a:gd name="T3" fmla="*/ 6 h 430"/>
                <a:gd name="T4" fmla="*/ 15 w 135"/>
                <a:gd name="T5" fmla="*/ 0 h 430"/>
                <a:gd name="T6" fmla="*/ 135 w 135"/>
                <a:gd name="T7" fmla="*/ 426 h 430"/>
                <a:gd name="T8" fmla="*/ 120 w 135"/>
                <a:gd name="T9" fmla="*/ 43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430">
                  <a:moveTo>
                    <a:pt x="120" y="430"/>
                  </a:moveTo>
                  <a:lnTo>
                    <a:pt x="0" y="6"/>
                  </a:lnTo>
                  <a:lnTo>
                    <a:pt x="15" y="0"/>
                  </a:lnTo>
                  <a:lnTo>
                    <a:pt x="135" y="426"/>
                  </a:lnTo>
                  <a:lnTo>
                    <a:pt x="120" y="4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1" name="Freeform 364"/>
            <p:cNvSpPr/>
            <p:nvPr/>
          </p:nvSpPr>
          <p:spPr bwMode="auto">
            <a:xfrm>
              <a:off x="4225162" y="1644495"/>
              <a:ext cx="247759" cy="534826"/>
            </a:xfrm>
            <a:custGeom>
              <a:avLst/>
              <a:gdLst>
                <a:gd name="T0" fmla="*/ 15 w 208"/>
                <a:gd name="T1" fmla="*/ 449 h 449"/>
                <a:gd name="T2" fmla="*/ 0 w 208"/>
                <a:gd name="T3" fmla="*/ 442 h 449"/>
                <a:gd name="T4" fmla="*/ 192 w 208"/>
                <a:gd name="T5" fmla="*/ 0 h 449"/>
                <a:gd name="T6" fmla="*/ 208 w 208"/>
                <a:gd name="T7" fmla="*/ 6 h 449"/>
                <a:gd name="T8" fmla="*/ 15 w 208"/>
                <a:gd name="T9" fmla="*/ 449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449">
                  <a:moveTo>
                    <a:pt x="15" y="449"/>
                  </a:moveTo>
                  <a:lnTo>
                    <a:pt x="0" y="442"/>
                  </a:lnTo>
                  <a:lnTo>
                    <a:pt x="192" y="0"/>
                  </a:lnTo>
                  <a:lnTo>
                    <a:pt x="208" y="6"/>
                  </a:lnTo>
                  <a:lnTo>
                    <a:pt x="15" y="4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2" name="Freeform 365"/>
            <p:cNvSpPr/>
            <p:nvPr/>
          </p:nvSpPr>
          <p:spPr bwMode="auto">
            <a:xfrm>
              <a:off x="3853524" y="1757654"/>
              <a:ext cx="48837" cy="652750"/>
            </a:xfrm>
            <a:custGeom>
              <a:avLst/>
              <a:gdLst>
                <a:gd name="T0" fmla="*/ 17 w 41"/>
                <a:gd name="T1" fmla="*/ 548 h 548"/>
                <a:gd name="T2" fmla="*/ 0 w 41"/>
                <a:gd name="T3" fmla="*/ 548 h 548"/>
                <a:gd name="T4" fmla="*/ 24 w 41"/>
                <a:gd name="T5" fmla="*/ 0 h 548"/>
                <a:gd name="T6" fmla="*/ 41 w 41"/>
                <a:gd name="T7" fmla="*/ 2 h 548"/>
                <a:gd name="T8" fmla="*/ 17 w 41"/>
                <a:gd name="T9" fmla="*/ 548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548">
                  <a:moveTo>
                    <a:pt x="17" y="548"/>
                  </a:moveTo>
                  <a:lnTo>
                    <a:pt x="0" y="548"/>
                  </a:lnTo>
                  <a:lnTo>
                    <a:pt x="24" y="0"/>
                  </a:lnTo>
                  <a:lnTo>
                    <a:pt x="41" y="2"/>
                  </a:lnTo>
                  <a:lnTo>
                    <a:pt x="17" y="5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3" name="Freeform 366"/>
            <p:cNvSpPr/>
            <p:nvPr/>
          </p:nvSpPr>
          <p:spPr bwMode="auto">
            <a:xfrm>
              <a:off x="4602757" y="2140013"/>
              <a:ext cx="207260" cy="494327"/>
            </a:xfrm>
            <a:custGeom>
              <a:avLst/>
              <a:gdLst>
                <a:gd name="T0" fmla="*/ 160 w 174"/>
                <a:gd name="T1" fmla="*/ 415 h 415"/>
                <a:gd name="T2" fmla="*/ 0 w 174"/>
                <a:gd name="T3" fmla="*/ 6 h 415"/>
                <a:gd name="T4" fmla="*/ 15 w 174"/>
                <a:gd name="T5" fmla="*/ 0 h 415"/>
                <a:gd name="T6" fmla="*/ 174 w 174"/>
                <a:gd name="T7" fmla="*/ 409 h 415"/>
                <a:gd name="T8" fmla="*/ 160 w 174"/>
                <a:gd name="T9" fmla="*/ 41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415">
                  <a:moveTo>
                    <a:pt x="160" y="415"/>
                  </a:moveTo>
                  <a:lnTo>
                    <a:pt x="0" y="6"/>
                  </a:lnTo>
                  <a:lnTo>
                    <a:pt x="15" y="0"/>
                  </a:lnTo>
                  <a:lnTo>
                    <a:pt x="174" y="409"/>
                  </a:lnTo>
                  <a:lnTo>
                    <a:pt x="160" y="4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4" name="Freeform 367"/>
            <p:cNvSpPr/>
            <p:nvPr/>
          </p:nvSpPr>
          <p:spPr bwMode="auto">
            <a:xfrm>
              <a:off x="4239456" y="2175748"/>
              <a:ext cx="126262" cy="391888"/>
            </a:xfrm>
            <a:custGeom>
              <a:avLst/>
              <a:gdLst>
                <a:gd name="T0" fmla="*/ 90 w 106"/>
                <a:gd name="T1" fmla="*/ 329 h 329"/>
                <a:gd name="T2" fmla="*/ 0 w 106"/>
                <a:gd name="T3" fmla="*/ 5 h 329"/>
                <a:gd name="T4" fmla="*/ 16 w 106"/>
                <a:gd name="T5" fmla="*/ 0 h 329"/>
                <a:gd name="T6" fmla="*/ 106 w 106"/>
                <a:gd name="T7" fmla="*/ 325 h 329"/>
                <a:gd name="T8" fmla="*/ 90 w 106"/>
                <a:gd name="T9" fmla="*/ 329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329">
                  <a:moveTo>
                    <a:pt x="90" y="329"/>
                  </a:moveTo>
                  <a:lnTo>
                    <a:pt x="0" y="5"/>
                  </a:lnTo>
                  <a:lnTo>
                    <a:pt x="16" y="0"/>
                  </a:lnTo>
                  <a:lnTo>
                    <a:pt x="106" y="325"/>
                  </a:lnTo>
                  <a:lnTo>
                    <a:pt x="90" y="3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5" name="Freeform 368"/>
            <p:cNvSpPr/>
            <p:nvPr/>
          </p:nvSpPr>
          <p:spPr bwMode="auto">
            <a:xfrm>
              <a:off x="4352615" y="2147160"/>
              <a:ext cx="263244" cy="432387"/>
            </a:xfrm>
            <a:custGeom>
              <a:avLst/>
              <a:gdLst>
                <a:gd name="T0" fmla="*/ 14 w 221"/>
                <a:gd name="T1" fmla="*/ 363 h 363"/>
                <a:gd name="T2" fmla="*/ 0 w 221"/>
                <a:gd name="T3" fmla="*/ 355 h 363"/>
                <a:gd name="T4" fmla="*/ 207 w 221"/>
                <a:gd name="T5" fmla="*/ 0 h 363"/>
                <a:gd name="T6" fmla="*/ 221 w 221"/>
                <a:gd name="T7" fmla="*/ 8 h 363"/>
                <a:gd name="T8" fmla="*/ 14 w 221"/>
                <a:gd name="T9" fmla="*/ 36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363">
                  <a:moveTo>
                    <a:pt x="14" y="363"/>
                  </a:moveTo>
                  <a:lnTo>
                    <a:pt x="0" y="355"/>
                  </a:lnTo>
                  <a:lnTo>
                    <a:pt x="207" y="0"/>
                  </a:lnTo>
                  <a:lnTo>
                    <a:pt x="221" y="8"/>
                  </a:lnTo>
                  <a:lnTo>
                    <a:pt x="14" y="3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6" name="Freeform 369"/>
            <p:cNvSpPr/>
            <p:nvPr/>
          </p:nvSpPr>
          <p:spPr bwMode="auto">
            <a:xfrm>
              <a:off x="4617051" y="2138822"/>
              <a:ext cx="449063" cy="281111"/>
            </a:xfrm>
            <a:custGeom>
              <a:avLst/>
              <a:gdLst>
                <a:gd name="T0" fmla="*/ 368 w 377"/>
                <a:gd name="T1" fmla="*/ 236 h 236"/>
                <a:gd name="T2" fmla="*/ 0 w 377"/>
                <a:gd name="T3" fmla="*/ 14 h 236"/>
                <a:gd name="T4" fmla="*/ 9 w 377"/>
                <a:gd name="T5" fmla="*/ 0 h 236"/>
                <a:gd name="T6" fmla="*/ 377 w 377"/>
                <a:gd name="T7" fmla="*/ 222 h 236"/>
                <a:gd name="T8" fmla="*/ 368 w 37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236">
                  <a:moveTo>
                    <a:pt x="368" y="236"/>
                  </a:moveTo>
                  <a:lnTo>
                    <a:pt x="0" y="14"/>
                  </a:lnTo>
                  <a:lnTo>
                    <a:pt x="9" y="0"/>
                  </a:lnTo>
                  <a:lnTo>
                    <a:pt x="377" y="222"/>
                  </a:lnTo>
                  <a:lnTo>
                    <a:pt x="368" y="2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7" name="Freeform 370"/>
            <p:cNvSpPr/>
            <p:nvPr/>
          </p:nvSpPr>
          <p:spPr bwMode="auto">
            <a:xfrm>
              <a:off x="5053011" y="2415168"/>
              <a:ext cx="288258" cy="382359"/>
            </a:xfrm>
            <a:custGeom>
              <a:avLst/>
              <a:gdLst>
                <a:gd name="T0" fmla="*/ 229 w 242"/>
                <a:gd name="T1" fmla="*/ 321 h 321"/>
                <a:gd name="T2" fmla="*/ 0 w 242"/>
                <a:gd name="T3" fmla="*/ 10 h 321"/>
                <a:gd name="T4" fmla="*/ 13 w 242"/>
                <a:gd name="T5" fmla="*/ 0 h 321"/>
                <a:gd name="T6" fmla="*/ 242 w 242"/>
                <a:gd name="T7" fmla="*/ 311 h 321"/>
                <a:gd name="T8" fmla="*/ 229 w 242"/>
                <a:gd name="T9" fmla="*/ 32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321">
                  <a:moveTo>
                    <a:pt x="229" y="321"/>
                  </a:moveTo>
                  <a:lnTo>
                    <a:pt x="0" y="10"/>
                  </a:lnTo>
                  <a:lnTo>
                    <a:pt x="13" y="0"/>
                  </a:lnTo>
                  <a:lnTo>
                    <a:pt x="242" y="311"/>
                  </a:lnTo>
                  <a:lnTo>
                    <a:pt x="229" y="32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8" name="Freeform 371"/>
            <p:cNvSpPr/>
            <p:nvPr/>
          </p:nvSpPr>
          <p:spPr bwMode="auto">
            <a:xfrm>
              <a:off x="4901735" y="2428271"/>
              <a:ext cx="166761" cy="559840"/>
            </a:xfrm>
            <a:custGeom>
              <a:avLst/>
              <a:gdLst>
                <a:gd name="T0" fmla="*/ 15 w 140"/>
                <a:gd name="T1" fmla="*/ 470 h 470"/>
                <a:gd name="T2" fmla="*/ 0 w 140"/>
                <a:gd name="T3" fmla="*/ 466 h 470"/>
                <a:gd name="T4" fmla="*/ 124 w 140"/>
                <a:gd name="T5" fmla="*/ 0 h 470"/>
                <a:gd name="T6" fmla="*/ 140 w 140"/>
                <a:gd name="T7" fmla="*/ 4 h 470"/>
                <a:gd name="T8" fmla="*/ 15 w 140"/>
                <a:gd name="T9" fmla="*/ 47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470">
                  <a:moveTo>
                    <a:pt x="15" y="470"/>
                  </a:moveTo>
                  <a:lnTo>
                    <a:pt x="0" y="466"/>
                  </a:lnTo>
                  <a:lnTo>
                    <a:pt x="124" y="0"/>
                  </a:lnTo>
                  <a:lnTo>
                    <a:pt x="140" y="4"/>
                  </a:lnTo>
                  <a:lnTo>
                    <a:pt x="15" y="4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9" name="Freeform 372"/>
            <p:cNvSpPr/>
            <p:nvPr/>
          </p:nvSpPr>
          <p:spPr bwMode="auto">
            <a:xfrm>
              <a:off x="4357379" y="2579547"/>
              <a:ext cx="276346" cy="495518"/>
            </a:xfrm>
            <a:custGeom>
              <a:avLst/>
              <a:gdLst>
                <a:gd name="T0" fmla="*/ 218 w 232"/>
                <a:gd name="T1" fmla="*/ 416 h 416"/>
                <a:gd name="T2" fmla="*/ 0 w 232"/>
                <a:gd name="T3" fmla="*/ 7 h 416"/>
                <a:gd name="T4" fmla="*/ 14 w 232"/>
                <a:gd name="T5" fmla="*/ 0 h 416"/>
                <a:gd name="T6" fmla="*/ 232 w 232"/>
                <a:gd name="T7" fmla="*/ 408 h 416"/>
                <a:gd name="T8" fmla="*/ 218 w 232"/>
                <a:gd name="T9" fmla="*/ 416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416">
                  <a:moveTo>
                    <a:pt x="218" y="416"/>
                  </a:moveTo>
                  <a:lnTo>
                    <a:pt x="0" y="7"/>
                  </a:lnTo>
                  <a:lnTo>
                    <a:pt x="14" y="0"/>
                  </a:lnTo>
                  <a:lnTo>
                    <a:pt x="232" y="408"/>
                  </a:lnTo>
                  <a:lnTo>
                    <a:pt x="218" y="4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0" name="Freeform 373"/>
            <p:cNvSpPr/>
            <p:nvPr/>
          </p:nvSpPr>
          <p:spPr bwMode="auto">
            <a:xfrm>
              <a:off x="4617051" y="2637913"/>
              <a:ext cx="192966" cy="430005"/>
            </a:xfrm>
            <a:custGeom>
              <a:avLst/>
              <a:gdLst>
                <a:gd name="T0" fmla="*/ 14 w 162"/>
                <a:gd name="T1" fmla="*/ 361 h 361"/>
                <a:gd name="T2" fmla="*/ 0 w 162"/>
                <a:gd name="T3" fmla="*/ 354 h 361"/>
                <a:gd name="T4" fmla="*/ 147 w 162"/>
                <a:gd name="T5" fmla="*/ 0 h 361"/>
                <a:gd name="T6" fmla="*/ 162 w 162"/>
                <a:gd name="T7" fmla="*/ 7 h 361"/>
                <a:gd name="T8" fmla="*/ 14 w 162"/>
                <a:gd name="T9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361">
                  <a:moveTo>
                    <a:pt x="14" y="361"/>
                  </a:moveTo>
                  <a:lnTo>
                    <a:pt x="0" y="354"/>
                  </a:lnTo>
                  <a:lnTo>
                    <a:pt x="147" y="0"/>
                  </a:lnTo>
                  <a:lnTo>
                    <a:pt x="162" y="7"/>
                  </a:lnTo>
                  <a:lnTo>
                    <a:pt x="14" y="36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1" name="Freeform 374"/>
            <p:cNvSpPr/>
            <p:nvPr/>
          </p:nvSpPr>
          <p:spPr bwMode="auto">
            <a:xfrm>
              <a:off x="4377629" y="3065536"/>
              <a:ext cx="250141" cy="341860"/>
            </a:xfrm>
            <a:custGeom>
              <a:avLst/>
              <a:gdLst>
                <a:gd name="T0" fmla="*/ 13 w 210"/>
                <a:gd name="T1" fmla="*/ 287 h 287"/>
                <a:gd name="T2" fmla="*/ 0 w 210"/>
                <a:gd name="T3" fmla="*/ 277 h 287"/>
                <a:gd name="T4" fmla="*/ 196 w 210"/>
                <a:gd name="T5" fmla="*/ 0 h 287"/>
                <a:gd name="T6" fmla="*/ 210 w 210"/>
                <a:gd name="T7" fmla="*/ 9 h 287"/>
                <a:gd name="T8" fmla="*/ 13 w 210"/>
                <a:gd name="T9" fmla="*/ 28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287">
                  <a:moveTo>
                    <a:pt x="13" y="287"/>
                  </a:moveTo>
                  <a:lnTo>
                    <a:pt x="0" y="277"/>
                  </a:lnTo>
                  <a:lnTo>
                    <a:pt x="196" y="0"/>
                  </a:lnTo>
                  <a:lnTo>
                    <a:pt x="210" y="9"/>
                  </a:lnTo>
                  <a:lnTo>
                    <a:pt x="13" y="28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2" name="Freeform 375"/>
            <p:cNvSpPr/>
            <p:nvPr/>
          </p:nvSpPr>
          <p:spPr bwMode="auto">
            <a:xfrm>
              <a:off x="4377629" y="3420498"/>
              <a:ext cx="308508" cy="357345"/>
            </a:xfrm>
            <a:custGeom>
              <a:avLst/>
              <a:gdLst>
                <a:gd name="T0" fmla="*/ 246 w 259"/>
                <a:gd name="T1" fmla="*/ 300 h 300"/>
                <a:gd name="T2" fmla="*/ 0 w 259"/>
                <a:gd name="T3" fmla="*/ 11 h 300"/>
                <a:gd name="T4" fmla="*/ 13 w 259"/>
                <a:gd name="T5" fmla="*/ 0 h 300"/>
                <a:gd name="T6" fmla="*/ 259 w 259"/>
                <a:gd name="T7" fmla="*/ 289 h 300"/>
                <a:gd name="T8" fmla="*/ 246 w 259"/>
                <a:gd name="T9" fmla="*/ 30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300">
                  <a:moveTo>
                    <a:pt x="246" y="300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259" y="289"/>
                  </a:lnTo>
                  <a:lnTo>
                    <a:pt x="246" y="3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3" name="Freeform 376"/>
            <p:cNvSpPr/>
            <p:nvPr/>
          </p:nvSpPr>
          <p:spPr bwMode="auto">
            <a:xfrm>
              <a:off x="3969065" y="2870187"/>
              <a:ext cx="424049" cy="562222"/>
            </a:xfrm>
            <a:custGeom>
              <a:avLst/>
              <a:gdLst>
                <a:gd name="T0" fmla="*/ 343 w 356"/>
                <a:gd name="T1" fmla="*/ 472 h 472"/>
                <a:gd name="T2" fmla="*/ 0 w 356"/>
                <a:gd name="T3" fmla="*/ 10 h 472"/>
                <a:gd name="T4" fmla="*/ 12 w 356"/>
                <a:gd name="T5" fmla="*/ 0 h 472"/>
                <a:gd name="T6" fmla="*/ 356 w 356"/>
                <a:gd name="T7" fmla="*/ 462 h 472"/>
                <a:gd name="T8" fmla="*/ 343 w 356"/>
                <a:gd name="T9" fmla="*/ 472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6" h="472">
                  <a:moveTo>
                    <a:pt x="343" y="472"/>
                  </a:moveTo>
                  <a:lnTo>
                    <a:pt x="0" y="10"/>
                  </a:lnTo>
                  <a:lnTo>
                    <a:pt x="12" y="0"/>
                  </a:lnTo>
                  <a:lnTo>
                    <a:pt x="356" y="462"/>
                  </a:lnTo>
                  <a:lnTo>
                    <a:pt x="343" y="47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4" name="Oval 377"/>
            <p:cNvSpPr>
              <a:spLocks noChangeArrowheads="1"/>
            </p:cNvSpPr>
            <p:nvPr/>
          </p:nvSpPr>
          <p:spPr bwMode="auto">
            <a:xfrm>
              <a:off x="4268044" y="2465197"/>
              <a:ext cx="194158" cy="19415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5" name="Oval 378"/>
            <p:cNvSpPr>
              <a:spLocks noChangeArrowheads="1"/>
            </p:cNvSpPr>
            <p:nvPr/>
          </p:nvSpPr>
          <p:spPr bwMode="auto">
            <a:xfrm>
              <a:off x="3428283" y="2991684"/>
              <a:ext cx="194158" cy="19415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6" name="Oval 379"/>
            <p:cNvSpPr>
              <a:spLocks noChangeArrowheads="1"/>
            </p:cNvSpPr>
            <p:nvPr/>
          </p:nvSpPr>
          <p:spPr bwMode="auto">
            <a:xfrm>
              <a:off x="4288293" y="3944603"/>
              <a:ext cx="194158" cy="19415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7" name="Oval 380"/>
            <p:cNvSpPr>
              <a:spLocks noChangeArrowheads="1"/>
            </p:cNvSpPr>
            <p:nvPr/>
          </p:nvSpPr>
          <p:spPr bwMode="auto">
            <a:xfrm>
              <a:off x="4288293" y="2969053"/>
              <a:ext cx="194158" cy="19415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8" name="Oval 382"/>
            <p:cNvSpPr>
              <a:spLocks noChangeArrowheads="1"/>
            </p:cNvSpPr>
            <p:nvPr/>
          </p:nvSpPr>
          <p:spPr bwMode="auto">
            <a:xfrm>
              <a:off x="3807069" y="1667127"/>
              <a:ext cx="195348" cy="19415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9" name="Oval 383"/>
            <p:cNvSpPr>
              <a:spLocks noChangeArrowheads="1"/>
            </p:cNvSpPr>
            <p:nvPr/>
          </p:nvSpPr>
          <p:spPr bwMode="auto">
            <a:xfrm>
              <a:off x="3805878" y="2355611"/>
              <a:ext cx="139365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0" name="Oval 384"/>
            <p:cNvSpPr>
              <a:spLocks noChangeArrowheads="1"/>
            </p:cNvSpPr>
            <p:nvPr/>
          </p:nvSpPr>
          <p:spPr bwMode="auto">
            <a:xfrm>
              <a:off x="3328227" y="2391345"/>
              <a:ext cx="139365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1" name="Oval 385"/>
            <p:cNvSpPr>
              <a:spLocks noChangeArrowheads="1"/>
            </p:cNvSpPr>
            <p:nvPr/>
          </p:nvSpPr>
          <p:spPr bwMode="auto">
            <a:xfrm>
              <a:off x="3504517" y="1955385"/>
              <a:ext cx="141747" cy="14055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2" name="Oval 386"/>
            <p:cNvSpPr>
              <a:spLocks noChangeArrowheads="1"/>
            </p:cNvSpPr>
            <p:nvPr/>
          </p:nvSpPr>
          <p:spPr bwMode="auto">
            <a:xfrm>
              <a:off x="4539626" y="2075691"/>
              <a:ext cx="139365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3" name="Oval 387"/>
            <p:cNvSpPr>
              <a:spLocks noChangeArrowheads="1"/>
            </p:cNvSpPr>
            <p:nvPr/>
          </p:nvSpPr>
          <p:spPr bwMode="auto">
            <a:xfrm>
              <a:off x="5248359" y="2145969"/>
              <a:ext cx="139365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4" name="Oval 388"/>
            <p:cNvSpPr>
              <a:spLocks noChangeArrowheads="1"/>
            </p:cNvSpPr>
            <p:nvPr/>
          </p:nvSpPr>
          <p:spPr bwMode="auto">
            <a:xfrm>
              <a:off x="4835030" y="2930936"/>
              <a:ext cx="140556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5" name="Oval 389"/>
            <p:cNvSpPr>
              <a:spLocks noChangeArrowheads="1"/>
            </p:cNvSpPr>
            <p:nvPr/>
          </p:nvSpPr>
          <p:spPr bwMode="auto">
            <a:xfrm>
              <a:off x="4997027" y="2347273"/>
              <a:ext cx="140556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6" name="Oval 390"/>
            <p:cNvSpPr>
              <a:spLocks noChangeArrowheads="1"/>
            </p:cNvSpPr>
            <p:nvPr/>
          </p:nvSpPr>
          <p:spPr bwMode="auto">
            <a:xfrm>
              <a:off x="3748703" y="3640861"/>
              <a:ext cx="140556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7" name="Oval 391"/>
            <p:cNvSpPr>
              <a:spLocks noChangeArrowheads="1"/>
            </p:cNvSpPr>
            <p:nvPr/>
          </p:nvSpPr>
          <p:spPr bwMode="auto">
            <a:xfrm>
              <a:off x="4880294" y="3528893"/>
              <a:ext cx="141747" cy="141747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8" name="Oval 392"/>
            <p:cNvSpPr>
              <a:spLocks noChangeArrowheads="1"/>
            </p:cNvSpPr>
            <p:nvPr/>
          </p:nvSpPr>
          <p:spPr bwMode="auto">
            <a:xfrm>
              <a:off x="4196575" y="2134057"/>
              <a:ext cx="100056" cy="10124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9" name="Oval 393"/>
            <p:cNvSpPr>
              <a:spLocks noChangeArrowheads="1"/>
            </p:cNvSpPr>
            <p:nvPr/>
          </p:nvSpPr>
          <p:spPr bwMode="auto">
            <a:xfrm>
              <a:off x="3630779" y="2647443"/>
              <a:ext cx="100056" cy="100057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0" name="Oval 394"/>
            <p:cNvSpPr>
              <a:spLocks noChangeArrowheads="1"/>
            </p:cNvSpPr>
            <p:nvPr/>
          </p:nvSpPr>
          <p:spPr bwMode="auto">
            <a:xfrm>
              <a:off x="3894023" y="2580738"/>
              <a:ext cx="100056" cy="10243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1" name="Oval 395"/>
            <p:cNvSpPr>
              <a:spLocks noChangeArrowheads="1"/>
            </p:cNvSpPr>
            <p:nvPr/>
          </p:nvSpPr>
          <p:spPr bwMode="auto">
            <a:xfrm>
              <a:off x="4755224" y="2587885"/>
              <a:ext cx="101248" cy="10124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2" name="Oval 396"/>
            <p:cNvSpPr>
              <a:spLocks noChangeArrowheads="1"/>
            </p:cNvSpPr>
            <p:nvPr/>
          </p:nvSpPr>
          <p:spPr bwMode="auto">
            <a:xfrm>
              <a:off x="4583698" y="3023846"/>
              <a:ext cx="102439" cy="9886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3" name="Oval 397"/>
            <p:cNvSpPr>
              <a:spLocks noChangeArrowheads="1"/>
            </p:cNvSpPr>
            <p:nvPr/>
          </p:nvSpPr>
          <p:spPr bwMode="auto">
            <a:xfrm>
              <a:off x="4418128" y="1588511"/>
              <a:ext cx="101248" cy="10124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4" name="Oval 398"/>
            <p:cNvSpPr>
              <a:spLocks noChangeArrowheads="1"/>
            </p:cNvSpPr>
            <p:nvPr/>
          </p:nvSpPr>
          <p:spPr bwMode="auto">
            <a:xfrm>
              <a:off x="4952954" y="1818403"/>
              <a:ext cx="100056" cy="10124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5" name="Oval 399"/>
            <p:cNvSpPr>
              <a:spLocks noChangeArrowheads="1"/>
            </p:cNvSpPr>
            <p:nvPr/>
          </p:nvSpPr>
          <p:spPr bwMode="auto">
            <a:xfrm>
              <a:off x="5085172" y="3192989"/>
              <a:ext cx="101248" cy="10124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6" name="Oval 400"/>
            <p:cNvSpPr>
              <a:spLocks noChangeArrowheads="1"/>
            </p:cNvSpPr>
            <p:nvPr/>
          </p:nvSpPr>
          <p:spPr bwMode="auto">
            <a:xfrm>
              <a:off x="4848133" y="3949368"/>
              <a:ext cx="100056" cy="10124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7" name="Oval 401"/>
            <p:cNvSpPr>
              <a:spLocks noChangeArrowheads="1"/>
            </p:cNvSpPr>
            <p:nvPr/>
          </p:nvSpPr>
          <p:spPr bwMode="auto">
            <a:xfrm>
              <a:off x="4630153" y="4002970"/>
              <a:ext cx="102439" cy="10124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8" name="Oval 402"/>
            <p:cNvSpPr>
              <a:spLocks noChangeArrowheads="1"/>
            </p:cNvSpPr>
            <p:nvPr/>
          </p:nvSpPr>
          <p:spPr bwMode="auto">
            <a:xfrm>
              <a:off x="3865435" y="4007735"/>
              <a:ext cx="101248" cy="100057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9" name="Oval 403"/>
            <p:cNvSpPr>
              <a:spLocks noChangeArrowheads="1"/>
            </p:cNvSpPr>
            <p:nvPr/>
          </p:nvSpPr>
          <p:spPr bwMode="auto">
            <a:xfrm>
              <a:off x="3971447" y="3239443"/>
              <a:ext cx="141747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0" name="Oval 404"/>
            <p:cNvSpPr>
              <a:spLocks noChangeArrowheads="1"/>
            </p:cNvSpPr>
            <p:nvPr/>
          </p:nvSpPr>
          <p:spPr bwMode="auto">
            <a:xfrm>
              <a:off x="4624197" y="3370470"/>
              <a:ext cx="139365" cy="141747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1" name="Oval 405"/>
            <p:cNvSpPr>
              <a:spLocks noChangeArrowheads="1"/>
            </p:cNvSpPr>
            <p:nvPr/>
          </p:nvSpPr>
          <p:spPr bwMode="auto">
            <a:xfrm>
              <a:off x="4630153" y="3720667"/>
              <a:ext cx="140556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2" name="Oval 406"/>
            <p:cNvSpPr>
              <a:spLocks noChangeArrowheads="1"/>
            </p:cNvSpPr>
            <p:nvPr/>
          </p:nvSpPr>
          <p:spPr bwMode="auto">
            <a:xfrm>
              <a:off x="4103665" y="3687315"/>
              <a:ext cx="141747" cy="14055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3" name="Oval 407"/>
            <p:cNvSpPr>
              <a:spLocks noChangeArrowheads="1"/>
            </p:cNvSpPr>
            <p:nvPr/>
          </p:nvSpPr>
          <p:spPr bwMode="auto">
            <a:xfrm>
              <a:off x="3914272" y="2798718"/>
              <a:ext cx="139365" cy="13936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4" name="Oval 128"/>
            <p:cNvSpPr>
              <a:spLocks noChangeArrowheads="1"/>
            </p:cNvSpPr>
            <p:nvPr/>
          </p:nvSpPr>
          <p:spPr bwMode="auto">
            <a:xfrm>
              <a:off x="4252558" y="3267539"/>
              <a:ext cx="254906" cy="25490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37" name="圆角矩形 236"/>
          <p:cNvSpPr/>
          <p:nvPr/>
        </p:nvSpPr>
        <p:spPr>
          <a:xfrm>
            <a:off x="7885390" y="4065488"/>
            <a:ext cx="2488915" cy="433743"/>
          </a:xfrm>
          <a:prstGeom prst="roundRect">
            <a:avLst>
              <a:gd name="adj" fmla="val 50000"/>
            </a:avLst>
          </a:prstGeom>
          <a:solidFill>
            <a:srgbClr val="21AAE0"/>
          </a:solidFill>
          <a:ln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8" name="圆角矩形 237"/>
          <p:cNvSpPr/>
          <p:nvPr/>
        </p:nvSpPr>
        <p:spPr>
          <a:xfrm>
            <a:off x="1836718" y="3373033"/>
            <a:ext cx="2488915" cy="433743"/>
          </a:xfrm>
          <a:prstGeom prst="roundRect">
            <a:avLst>
              <a:gd name="adj" fmla="val 50000"/>
            </a:avLst>
          </a:prstGeom>
          <a:solidFill>
            <a:srgbClr val="21AAE0"/>
          </a:solidFill>
          <a:ln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9" name="圆角矩形 238"/>
          <p:cNvSpPr/>
          <p:nvPr/>
        </p:nvSpPr>
        <p:spPr>
          <a:xfrm>
            <a:off x="7033099" y="1801428"/>
            <a:ext cx="2488915" cy="433743"/>
          </a:xfrm>
          <a:prstGeom prst="roundRect">
            <a:avLst>
              <a:gd name="adj" fmla="val 50000"/>
            </a:avLst>
          </a:prstGeom>
          <a:solidFill>
            <a:srgbClr val="21AAE0"/>
          </a:solidFill>
          <a:ln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0" name="圆角矩形 239"/>
          <p:cNvSpPr/>
          <p:nvPr/>
        </p:nvSpPr>
        <p:spPr>
          <a:xfrm>
            <a:off x="2408407" y="4873086"/>
            <a:ext cx="2488915" cy="433743"/>
          </a:xfrm>
          <a:prstGeom prst="roundRect">
            <a:avLst>
              <a:gd name="adj" fmla="val 50000"/>
            </a:avLst>
          </a:prstGeom>
          <a:solidFill>
            <a:srgbClr val="21AAE0"/>
          </a:solidFill>
          <a:ln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41" name="曲线连接符 240"/>
          <p:cNvCxnSpPr>
            <a:stCxn id="204" idx="0"/>
            <a:endCxn id="239" idx="1"/>
          </p:cNvCxnSpPr>
          <p:nvPr/>
        </p:nvCxnSpPr>
        <p:spPr>
          <a:xfrm rot="5400000" flipH="1" flipV="1">
            <a:off x="6877630" y="2064531"/>
            <a:ext cx="201701" cy="109237"/>
          </a:xfrm>
          <a:prstGeom prst="curved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曲线连接符 241"/>
          <p:cNvCxnSpPr>
            <a:stCxn id="237" idx="1"/>
            <a:endCxn id="74" idx="5"/>
          </p:cNvCxnSpPr>
          <p:nvPr/>
        </p:nvCxnSpPr>
        <p:spPr>
          <a:xfrm rot="10800000">
            <a:off x="7466446" y="3655856"/>
            <a:ext cx="418944" cy="626505"/>
          </a:xfrm>
          <a:prstGeom prst="curved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曲线连接符 242"/>
          <p:cNvCxnSpPr>
            <a:stCxn id="238" idx="3"/>
            <a:endCxn id="185" idx="1"/>
          </p:cNvCxnSpPr>
          <p:nvPr/>
        </p:nvCxnSpPr>
        <p:spPr>
          <a:xfrm>
            <a:off x="4325633" y="3589905"/>
            <a:ext cx="536543" cy="232383"/>
          </a:xfrm>
          <a:prstGeom prst="curved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曲线连接符 243"/>
          <p:cNvCxnSpPr>
            <a:stCxn id="240" idx="3"/>
            <a:endCxn id="196" idx="4"/>
          </p:cNvCxnSpPr>
          <p:nvPr/>
        </p:nvCxnSpPr>
        <p:spPr>
          <a:xfrm flipV="1">
            <a:off x="4897322" y="4835765"/>
            <a:ext cx="447872" cy="254193"/>
          </a:xfrm>
          <a:prstGeom prst="curved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曲线连接符 244"/>
          <p:cNvCxnSpPr>
            <a:stCxn id="188" idx="2"/>
            <a:endCxn id="246" idx="2"/>
          </p:cNvCxnSpPr>
          <p:nvPr/>
        </p:nvCxnSpPr>
        <p:spPr>
          <a:xfrm rot="10800000">
            <a:off x="3972884" y="1907477"/>
            <a:ext cx="1356427" cy="240261"/>
          </a:xfrm>
          <a:prstGeom prst="curved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圆角矩形 245"/>
          <p:cNvSpPr/>
          <p:nvPr/>
        </p:nvSpPr>
        <p:spPr>
          <a:xfrm>
            <a:off x="2728427" y="1473734"/>
            <a:ext cx="2488915" cy="433743"/>
          </a:xfrm>
          <a:prstGeom prst="roundRect">
            <a:avLst>
              <a:gd name="adj" fmla="val 50000"/>
            </a:avLst>
          </a:prstGeom>
          <a:solidFill>
            <a:srgbClr val="21AAE0"/>
          </a:solidFill>
          <a:ln>
            <a:solidFill>
              <a:srgbClr val="3B38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6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7" name="矩形 246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8" name="矩形 247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9" name="矩形 248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2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2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8" dur="500"/>
                                            <p:tgtEl>
                                              <p:spTgt spid="2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2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2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2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2" presetID="14" presetClass="entr" presetSubtype="5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34" dur="500"/>
                                            <p:tgtEl>
                                              <p:spTgt spid="2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4" presetClass="entr" presetSubtype="5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37" dur="500"/>
                                            <p:tgtEl>
                                              <p:spTgt spid="2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4" presetClass="entr" presetSubtype="5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40" dur="500"/>
                                            <p:tgtEl>
                                              <p:spTgt spid="2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4" presetClass="entr" presetSubtype="5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43" dur="500"/>
                                            <p:tgtEl>
                                              <p:spTgt spid="2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4" presetClass="entr" presetSubtype="5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46" dur="500"/>
                                            <p:tgtEl>
                                              <p:spTgt spid="2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7" grpId="0" animBg="1"/>
          <p:bldP spid="238" grpId="0" animBg="1"/>
          <p:bldP spid="239" grpId="0" animBg="1"/>
          <p:bldP spid="240" grpId="0" animBg="1"/>
          <p:bldP spid="246" grpId="0" animBg="1"/>
          <p:bldP spid="27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8" dur="500"/>
                                            <p:tgtEl>
                                              <p:spTgt spid="2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2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2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2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2" presetID="14" presetClass="entr" presetSubtype="5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34" dur="500"/>
                                            <p:tgtEl>
                                              <p:spTgt spid="2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4" presetClass="entr" presetSubtype="5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37" dur="500"/>
                                            <p:tgtEl>
                                              <p:spTgt spid="2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4" presetClass="entr" presetSubtype="5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40" dur="500"/>
                                            <p:tgtEl>
                                              <p:spTgt spid="2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4" presetClass="entr" presetSubtype="5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43" dur="500"/>
                                            <p:tgtEl>
                                              <p:spTgt spid="2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4" presetClass="entr" presetSubtype="5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vertical)">
                                          <p:cBhvr>
                                            <p:cTn id="46" dur="500"/>
                                            <p:tgtEl>
                                              <p:spTgt spid="2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7" grpId="0" animBg="1"/>
          <p:bldP spid="238" grpId="0" animBg="1"/>
          <p:bldP spid="239" grpId="0" animBg="1"/>
          <p:bldP spid="240" grpId="0" animBg="1"/>
          <p:bldP spid="246" grpId="0" animBg="1"/>
          <p:bldP spid="276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1"/>
          <p:cNvSpPr>
            <a:spLocks noChangeArrowheads="1"/>
          </p:cNvSpPr>
          <p:nvPr/>
        </p:nvSpPr>
        <p:spPr bwMode="auto">
          <a:xfrm>
            <a:off x="2819963" y="3187116"/>
            <a:ext cx="1662765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Contents</a:t>
            </a:r>
            <a:endParaRPr kumimoji="0" lang="zh-CN" altLang="en-US" sz="2800" b="1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Rectangle 32"/>
          <p:cNvSpPr>
            <a:spLocks noChangeArrowheads="1"/>
          </p:cNvSpPr>
          <p:nvPr/>
        </p:nvSpPr>
        <p:spPr bwMode="auto">
          <a:xfrm>
            <a:off x="2885367" y="3689505"/>
            <a:ext cx="159767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400" b="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</a:rPr>
              <a:t>CONTENTS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ea typeface="SimSun" panose="02010600030101010101" pitchFamily="2" charset="-122"/>
            </a:endParaRPr>
          </a:p>
        </p:txBody>
      </p:sp>
      <p:sp>
        <p:nvSpPr>
          <p:cNvPr id="19" name="Line 36"/>
          <p:cNvSpPr>
            <a:spLocks noChangeShapeType="1"/>
          </p:cNvSpPr>
          <p:nvPr/>
        </p:nvSpPr>
        <p:spPr bwMode="auto">
          <a:xfrm>
            <a:off x="2885367" y="3617497"/>
            <a:ext cx="1602441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6722693" y="1648822"/>
            <a:ext cx="2232248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b="1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9"/>
          <p:cNvSpPr txBox="1"/>
          <p:nvPr/>
        </p:nvSpPr>
        <p:spPr>
          <a:xfrm>
            <a:off x="5613897" y="1587267"/>
            <a:ext cx="7024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6457911" y="173118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39"/>
          <p:cNvSpPr>
            <a:spLocks noChangeArrowheads="1"/>
          </p:cNvSpPr>
          <p:nvPr/>
        </p:nvSpPr>
        <p:spPr bwMode="auto">
          <a:xfrm>
            <a:off x="6722693" y="2708002"/>
            <a:ext cx="2232248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b="1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12"/>
          <p:cNvSpPr txBox="1"/>
          <p:nvPr/>
        </p:nvSpPr>
        <p:spPr>
          <a:xfrm>
            <a:off x="5579433" y="2646447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6457911" y="279036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6722693" y="3805282"/>
            <a:ext cx="2232248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b="1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18"/>
          <p:cNvSpPr txBox="1"/>
          <p:nvPr/>
        </p:nvSpPr>
        <p:spPr>
          <a:xfrm>
            <a:off x="5571417" y="3743727"/>
            <a:ext cx="7873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457911" y="388764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39"/>
          <p:cNvSpPr>
            <a:spLocks noChangeArrowheads="1"/>
          </p:cNvSpPr>
          <p:nvPr/>
        </p:nvSpPr>
        <p:spPr bwMode="auto">
          <a:xfrm>
            <a:off x="6722693" y="4864462"/>
            <a:ext cx="2232248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b="1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1"/>
          <p:cNvSpPr txBox="1"/>
          <p:nvPr/>
        </p:nvSpPr>
        <p:spPr>
          <a:xfrm>
            <a:off x="5580234" y="4802907"/>
            <a:ext cx="769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04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457911" y="494682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40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 p14:presetBounceEnd="50000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2" fill="hold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2" fill="hold" grpId="0" nodeType="withEffect" p14:presetBounceEnd="50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6" presetClass="emph" presetSubtype="0" autoRev="1" fill="hold" grpId="1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Scale>
                                          <p:cBhvr>
                                            <p:cTn id="7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nodeType="withEffect" p14:presetBounceEnd="50000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 p14:presetBounceEnd="50000">
                                      <p:stCondLst>
                                        <p:cond delay="46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  <p:bldP spid="19" grpId="0" animBg="1"/>
          <p:bldP spid="20" grpId="0"/>
          <p:bldP spid="21" grpId="0"/>
          <p:bldP spid="21" grpId="1"/>
          <p:bldP spid="23" grpId="0"/>
          <p:bldP spid="24" grpId="0"/>
          <p:bldP spid="24" grpId="1"/>
          <p:bldP spid="26" grpId="0"/>
          <p:bldP spid="27" grpId="0"/>
          <p:bldP spid="27" grpId="1"/>
          <p:bldP spid="29" grpId="0"/>
          <p:bldP spid="30" grpId="0"/>
          <p:bldP spid="30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40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2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2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6" presetClass="emph" presetSubtype="0" autoRev="1" fill="hold" grpId="1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Scale>
                                          <p:cBhvr>
                                            <p:cTn id="7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>
                                      <p:stCondLst>
                                        <p:cond delay="46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  <p:bldP spid="19" grpId="0" animBg="1"/>
          <p:bldP spid="20" grpId="0"/>
          <p:bldP spid="21" grpId="0"/>
          <p:bldP spid="21" grpId="1"/>
          <p:bldP spid="23" grpId="0"/>
          <p:bldP spid="24" grpId="0"/>
          <p:bldP spid="24" grpId="1"/>
          <p:bldP spid="26" grpId="0"/>
          <p:bldP spid="27" grpId="0"/>
          <p:bldP spid="27" grpId="1"/>
          <p:bldP spid="29" grpId="0"/>
          <p:bldP spid="30" grpId="0"/>
          <p:bldP spid="30" grpId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32"/>
          <p:cNvSpPr>
            <a:spLocks noChangeArrowheads="1"/>
          </p:cNvSpPr>
          <p:nvPr/>
        </p:nvSpPr>
        <p:spPr bwMode="auto">
          <a:xfrm>
            <a:off x="2885367" y="3689505"/>
            <a:ext cx="159767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lvl="0" algn="di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TRANSITION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9" name="Line 36"/>
          <p:cNvSpPr>
            <a:spLocks noChangeShapeType="1"/>
          </p:cNvSpPr>
          <p:nvPr/>
        </p:nvSpPr>
        <p:spPr bwMode="auto">
          <a:xfrm>
            <a:off x="2885367" y="3617497"/>
            <a:ext cx="1602441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6722693" y="2848972"/>
            <a:ext cx="2232248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b="1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9"/>
          <p:cNvSpPr txBox="1"/>
          <p:nvPr/>
        </p:nvSpPr>
        <p:spPr>
          <a:xfrm>
            <a:off x="5580233" y="2787417"/>
            <a:ext cx="769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04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6457911" y="293133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31"/>
          <p:cNvSpPr>
            <a:spLocks noChangeArrowheads="1"/>
          </p:cNvSpPr>
          <p:nvPr/>
        </p:nvSpPr>
        <p:spPr bwMode="auto">
          <a:xfrm>
            <a:off x="2855523" y="3244266"/>
            <a:ext cx="1662765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Transition</a:t>
            </a:r>
            <a:endParaRPr kumimoji="0" lang="en-US" altLang="zh-CN" sz="2400" b="1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 animBg="1"/>
          <p:bldP spid="20" grpId="0"/>
          <p:bldP spid="21" grpId="0"/>
          <p:bldP spid="21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 animBg="1"/>
          <p:bldP spid="20" grpId="0"/>
          <p:bldP spid="21" grpId="0"/>
          <p:bldP spid="21" grpId="1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6"/>
          <p:cNvSpPr/>
          <p:nvPr/>
        </p:nvSpPr>
        <p:spPr bwMode="auto">
          <a:xfrm>
            <a:off x="3313423" y="4546279"/>
            <a:ext cx="513947" cy="60959"/>
          </a:xfrm>
          <a:custGeom>
            <a:avLst/>
            <a:gdLst>
              <a:gd name="T0" fmla="*/ 0 w 448"/>
              <a:gd name="T1" fmla="*/ 9 h 61"/>
              <a:gd name="T2" fmla="*/ 3 w 448"/>
              <a:gd name="T3" fmla="*/ 0 h 61"/>
              <a:gd name="T4" fmla="*/ 448 w 448"/>
              <a:gd name="T5" fmla="*/ 52 h 61"/>
              <a:gd name="T6" fmla="*/ 446 w 448"/>
              <a:gd name="T7" fmla="*/ 61 h 61"/>
              <a:gd name="T8" fmla="*/ 0 w 448"/>
              <a:gd name="T9" fmla="*/ 9 h 61"/>
              <a:gd name="T10" fmla="*/ 0 w 448"/>
              <a:gd name="T11" fmla="*/ 9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48" h="61">
                <a:moveTo>
                  <a:pt x="0" y="9"/>
                </a:moveTo>
                <a:lnTo>
                  <a:pt x="3" y="0"/>
                </a:lnTo>
                <a:lnTo>
                  <a:pt x="448" y="52"/>
                </a:lnTo>
                <a:lnTo>
                  <a:pt x="446" y="61"/>
                </a:lnTo>
                <a:lnTo>
                  <a:pt x="0" y="9"/>
                </a:lnTo>
                <a:lnTo>
                  <a:pt x="0" y="9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 w="9525">
            <a:solidFill>
              <a:schemeClr val="tx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/>
            <a:endParaRPr lang="zh-CN" altLang="en-US" sz="240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48" name="Freeform 7"/>
          <p:cNvSpPr/>
          <p:nvPr/>
        </p:nvSpPr>
        <p:spPr bwMode="auto">
          <a:xfrm>
            <a:off x="3703691" y="3536708"/>
            <a:ext cx="386607" cy="849249"/>
          </a:xfrm>
          <a:custGeom>
            <a:avLst/>
            <a:gdLst>
              <a:gd name="T0" fmla="*/ 0 w 189"/>
              <a:gd name="T1" fmla="*/ 2 h 595"/>
              <a:gd name="T2" fmla="*/ 9 w 189"/>
              <a:gd name="T3" fmla="*/ 0 h 595"/>
              <a:gd name="T4" fmla="*/ 189 w 189"/>
              <a:gd name="T5" fmla="*/ 591 h 595"/>
              <a:gd name="T6" fmla="*/ 180 w 189"/>
              <a:gd name="T7" fmla="*/ 595 h 595"/>
              <a:gd name="T8" fmla="*/ 0 w 189"/>
              <a:gd name="T9" fmla="*/ 2 h 595"/>
              <a:gd name="T10" fmla="*/ 0 w 189"/>
              <a:gd name="T11" fmla="*/ 2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9" h="595">
                <a:moveTo>
                  <a:pt x="0" y="2"/>
                </a:moveTo>
                <a:lnTo>
                  <a:pt x="9" y="0"/>
                </a:lnTo>
                <a:lnTo>
                  <a:pt x="189" y="591"/>
                </a:lnTo>
                <a:lnTo>
                  <a:pt x="180" y="595"/>
                </a:lnTo>
                <a:lnTo>
                  <a:pt x="0" y="2"/>
                </a:lnTo>
                <a:lnTo>
                  <a:pt x="0" y="2"/>
                </a:lnTo>
                <a:close/>
              </a:path>
            </a:pathLst>
          </a:custGeom>
          <a:solidFill>
            <a:srgbClr val="3B3838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/>
            <a:endParaRPr lang="zh-CN" altLang="en-US" sz="240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49" name="Freeform 10"/>
          <p:cNvSpPr/>
          <p:nvPr/>
        </p:nvSpPr>
        <p:spPr bwMode="auto">
          <a:xfrm>
            <a:off x="4896490" y="2859203"/>
            <a:ext cx="472721" cy="840088"/>
          </a:xfrm>
          <a:custGeom>
            <a:avLst/>
            <a:gdLst>
              <a:gd name="T0" fmla="*/ 0 w 258"/>
              <a:gd name="T1" fmla="*/ 3 h 596"/>
              <a:gd name="T2" fmla="*/ 10 w 258"/>
              <a:gd name="T3" fmla="*/ 0 h 596"/>
              <a:gd name="T4" fmla="*/ 258 w 258"/>
              <a:gd name="T5" fmla="*/ 591 h 596"/>
              <a:gd name="T6" fmla="*/ 249 w 258"/>
              <a:gd name="T7" fmla="*/ 596 h 596"/>
              <a:gd name="T8" fmla="*/ 0 w 258"/>
              <a:gd name="T9" fmla="*/ 3 h 596"/>
              <a:gd name="T10" fmla="*/ 0 w 258"/>
              <a:gd name="T11" fmla="*/ 3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8" h="596">
                <a:moveTo>
                  <a:pt x="0" y="3"/>
                </a:moveTo>
                <a:lnTo>
                  <a:pt x="10" y="0"/>
                </a:lnTo>
                <a:lnTo>
                  <a:pt x="258" y="591"/>
                </a:lnTo>
                <a:lnTo>
                  <a:pt x="249" y="596"/>
                </a:lnTo>
                <a:lnTo>
                  <a:pt x="0" y="3"/>
                </a:lnTo>
                <a:lnTo>
                  <a:pt x="0" y="3"/>
                </a:lnTo>
                <a:close/>
              </a:path>
            </a:pathLst>
          </a:custGeom>
          <a:solidFill>
            <a:srgbClr val="3B3838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/>
            <a:endParaRPr lang="zh-CN" altLang="en-US" sz="240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50" name="Freeform 11"/>
          <p:cNvSpPr/>
          <p:nvPr/>
        </p:nvSpPr>
        <p:spPr bwMode="auto">
          <a:xfrm>
            <a:off x="2536550" y="2762363"/>
            <a:ext cx="443271" cy="112900"/>
          </a:xfrm>
          <a:custGeom>
            <a:avLst/>
            <a:gdLst>
              <a:gd name="T0" fmla="*/ 0 w 350"/>
              <a:gd name="T1" fmla="*/ 10 h 43"/>
              <a:gd name="T2" fmla="*/ 0 w 350"/>
              <a:gd name="T3" fmla="*/ 0 h 43"/>
              <a:gd name="T4" fmla="*/ 350 w 350"/>
              <a:gd name="T5" fmla="*/ 33 h 43"/>
              <a:gd name="T6" fmla="*/ 350 w 350"/>
              <a:gd name="T7" fmla="*/ 43 h 43"/>
              <a:gd name="T8" fmla="*/ 0 w 350"/>
              <a:gd name="T9" fmla="*/ 10 h 43"/>
              <a:gd name="T10" fmla="*/ 0 w 350"/>
              <a:gd name="T11" fmla="*/ 1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50" h="43">
                <a:moveTo>
                  <a:pt x="0" y="10"/>
                </a:moveTo>
                <a:lnTo>
                  <a:pt x="0" y="0"/>
                </a:lnTo>
                <a:lnTo>
                  <a:pt x="350" y="33"/>
                </a:lnTo>
                <a:lnTo>
                  <a:pt x="350" y="43"/>
                </a:lnTo>
                <a:lnTo>
                  <a:pt x="0" y="10"/>
                </a:lnTo>
                <a:lnTo>
                  <a:pt x="0" y="10"/>
                </a:lnTo>
                <a:close/>
              </a:path>
            </a:pathLst>
          </a:custGeom>
          <a:solidFill>
            <a:srgbClr val="3B3838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/>
            <a:endParaRPr lang="zh-CN" altLang="en-US" sz="240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cxnSp>
        <p:nvCxnSpPr>
          <p:cNvPr id="251" name="直接连接符 250"/>
          <p:cNvCxnSpPr>
            <a:stCxn id="266" idx="1"/>
            <a:endCxn id="263" idx="5"/>
          </p:cNvCxnSpPr>
          <p:nvPr/>
        </p:nvCxnSpPr>
        <p:spPr>
          <a:xfrm flipH="1" flipV="1">
            <a:off x="4008923" y="3355855"/>
            <a:ext cx="1085524" cy="535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直接连接符 251"/>
          <p:cNvCxnSpPr>
            <a:endCxn id="273" idx="3"/>
          </p:cNvCxnSpPr>
          <p:nvPr/>
        </p:nvCxnSpPr>
        <p:spPr>
          <a:xfrm flipV="1">
            <a:off x="3232153" y="3144326"/>
            <a:ext cx="2281547" cy="9183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3" name="组合 252"/>
          <p:cNvGrpSpPr/>
          <p:nvPr/>
        </p:nvGrpSpPr>
        <p:grpSpPr>
          <a:xfrm>
            <a:off x="1798150" y="2362234"/>
            <a:ext cx="738399" cy="743895"/>
            <a:chOff x="616177" y="1838983"/>
            <a:chExt cx="553799" cy="557921"/>
          </a:xfrm>
        </p:grpSpPr>
        <p:sp>
          <p:nvSpPr>
            <p:cNvPr id="254" name="Oval 12"/>
            <p:cNvSpPr>
              <a:spLocks noChangeArrowheads="1"/>
            </p:cNvSpPr>
            <p:nvPr/>
          </p:nvSpPr>
          <p:spPr bwMode="auto">
            <a:xfrm>
              <a:off x="616177" y="1838983"/>
              <a:ext cx="553799" cy="557921"/>
            </a:xfrm>
            <a:prstGeom prst="ellipse">
              <a:avLst/>
            </a:prstGeom>
            <a:solidFill>
              <a:srgbClr val="21AAE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algn="ctr"/>
              <a:endParaRPr lang="zh-CN" altLang="en-US" sz="240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255" name="Freeform 97"/>
            <p:cNvSpPr/>
            <p:nvPr/>
          </p:nvSpPr>
          <p:spPr bwMode="auto">
            <a:xfrm>
              <a:off x="719177" y="1964663"/>
              <a:ext cx="350694" cy="292073"/>
            </a:xfrm>
            <a:custGeom>
              <a:avLst/>
              <a:gdLst>
                <a:gd name="T0" fmla="*/ 188 w 192"/>
                <a:gd name="T1" fmla="*/ 80 h 160"/>
                <a:gd name="T2" fmla="*/ 164 w 192"/>
                <a:gd name="T3" fmla="*/ 80 h 160"/>
                <a:gd name="T4" fmla="*/ 161 w 192"/>
                <a:gd name="T5" fmla="*/ 82 h 160"/>
                <a:gd name="T6" fmla="*/ 157 w 192"/>
                <a:gd name="T7" fmla="*/ 88 h 160"/>
                <a:gd name="T8" fmla="*/ 152 w 192"/>
                <a:gd name="T9" fmla="*/ 67 h 160"/>
                <a:gd name="T10" fmla="*/ 148 w 192"/>
                <a:gd name="T11" fmla="*/ 64 h 160"/>
                <a:gd name="T12" fmla="*/ 144 w 192"/>
                <a:gd name="T13" fmla="*/ 67 h 160"/>
                <a:gd name="T14" fmla="*/ 134 w 192"/>
                <a:gd name="T15" fmla="*/ 98 h 160"/>
                <a:gd name="T16" fmla="*/ 128 w 192"/>
                <a:gd name="T17" fmla="*/ 51 h 160"/>
                <a:gd name="T18" fmla="*/ 124 w 192"/>
                <a:gd name="T19" fmla="*/ 48 h 160"/>
                <a:gd name="T20" fmla="*/ 120 w 192"/>
                <a:gd name="T21" fmla="*/ 51 h 160"/>
                <a:gd name="T22" fmla="*/ 103 w 192"/>
                <a:gd name="T23" fmla="*/ 127 h 160"/>
                <a:gd name="T24" fmla="*/ 96 w 192"/>
                <a:gd name="T25" fmla="*/ 4 h 160"/>
                <a:gd name="T26" fmla="*/ 92 w 192"/>
                <a:gd name="T27" fmla="*/ 0 h 160"/>
                <a:gd name="T28" fmla="*/ 88 w 192"/>
                <a:gd name="T29" fmla="*/ 3 h 160"/>
                <a:gd name="T30" fmla="*/ 69 w 192"/>
                <a:gd name="T31" fmla="*/ 85 h 160"/>
                <a:gd name="T32" fmla="*/ 64 w 192"/>
                <a:gd name="T33" fmla="*/ 43 h 160"/>
                <a:gd name="T34" fmla="*/ 61 w 192"/>
                <a:gd name="T35" fmla="*/ 40 h 160"/>
                <a:gd name="T36" fmla="*/ 56 w 192"/>
                <a:gd name="T37" fmla="*/ 43 h 160"/>
                <a:gd name="T38" fmla="*/ 45 w 192"/>
                <a:gd name="T39" fmla="*/ 78 h 160"/>
                <a:gd name="T40" fmla="*/ 40 w 192"/>
                <a:gd name="T41" fmla="*/ 59 h 160"/>
                <a:gd name="T42" fmla="*/ 37 w 192"/>
                <a:gd name="T43" fmla="*/ 56 h 160"/>
                <a:gd name="T44" fmla="*/ 33 w 192"/>
                <a:gd name="T45" fmla="*/ 58 h 160"/>
                <a:gd name="T46" fmla="*/ 26 w 192"/>
                <a:gd name="T47" fmla="*/ 72 h 160"/>
                <a:gd name="T48" fmla="*/ 4 w 192"/>
                <a:gd name="T49" fmla="*/ 72 h 160"/>
                <a:gd name="T50" fmla="*/ 0 w 192"/>
                <a:gd name="T51" fmla="*/ 76 h 160"/>
                <a:gd name="T52" fmla="*/ 4 w 192"/>
                <a:gd name="T53" fmla="*/ 80 h 160"/>
                <a:gd name="T54" fmla="*/ 28 w 192"/>
                <a:gd name="T55" fmla="*/ 80 h 160"/>
                <a:gd name="T56" fmla="*/ 32 w 192"/>
                <a:gd name="T57" fmla="*/ 78 h 160"/>
                <a:gd name="T58" fmla="*/ 35 w 192"/>
                <a:gd name="T59" fmla="*/ 71 h 160"/>
                <a:gd name="T60" fmla="*/ 40 w 192"/>
                <a:gd name="T61" fmla="*/ 93 h 160"/>
                <a:gd name="T62" fmla="*/ 44 w 192"/>
                <a:gd name="T63" fmla="*/ 96 h 160"/>
                <a:gd name="T64" fmla="*/ 48 w 192"/>
                <a:gd name="T65" fmla="*/ 93 h 160"/>
                <a:gd name="T66" fmla="*/ 58 w 192"/>
                <a:gd name="T67" fmla="*/ 62 h 160"/>
                <a:gd name="T68" fmla="*/ 64 w 192"/>
                <a:gd name="T69" fmla="*/ 108 h 160"/>
                <a:gd name="T70" fmla="*/ 68 w 192"/>
                <a:gd name="T71" fmla="*/ 112 h 160"/>
                <a:gd name="T72" fmla="*/ 72 w 192"/>
                <a:gd name="T73" fmla="*/ 109 h 160"/>
                <a:gd name="T74" fmla="*/ 90 w 192"/>
                <a:gd name="T75" fmla="*/ 32 h 160"/>
                <a:gd name="T76" fmla="*/ 96 w 192"/>
                <a:gd name="T77" fmla="*/ 156 h 160"/>
                <a:gd name="T78" fmla="*/ 100 w 192"/>
                <a:gd name="T79" fmla="*/ 160 h 160"/>
                <a:gd name="T80" fmla="*/ 100 w 192"/>
                <a:gd name="T81" fmla="*/ 160 h 160"/>
                <a:gd name="T82" fmla="*/ 104 w 192"/>
                <a:gd name="T83" fmla="*/ 157 h 160"/>
                <a:gd name="T84" fmla="*/ 123 w 192"/>
                <a:gd name="T85" fmla="*/ 75 h 160"/>
                <a:gd name="T86" fmla="*/ 128 w 192"/>
                <a:gd name="T87" fmla="*/ 116 h 160"/>
                <a:gd name="T88" fmla="*/ 132 w 192"/>
                <a:gd name="T89" fmla="*/ 120 h 160"/>
                <a:gd name="T90" fmla="*/ 136 w 192"/>
                <a:gd name="T91" fmla="*/ 117 h 160"/>
                <a:gd name="T92" fmla="*/ 148 w 192"/>
                <a:gd name="T93" fmla="*/ 82 h 160"/>
                <a:gd name="T94" fmla="*/ 152 w 192"/>
                <a:gd name="T95" fmla="*/ 101 h 160"/>
                <a:gd name="T96" fmla="*/ 156 w 192"/>
                <a:gd name="T97" fmla="*/ 104 h 160"/>
                <a:gd name="T98" fmla="*/ 160 w 192"/>
                <a:gd name="T99" fmla="*/ 102 h 160"/>
                <a:gd name="T100" fmla="*/ 167 w 192"/>
                <a:gd name="T101" fmla="*/ 88 h 160"/>
                <a:gd name="T102" fmla="*/ 188 w 192"/>
                <a:gd name="T103" fmla="*/ 88 h 160"/>
                <a:gd name="T104" fmla="*/ 192 w 192"/>
                <a:gd name="T105" fmla="*/ 84 h 160"/>
                <a:gd name="T106" fmla="*/ 188 w 192"/>
                <a:gd name="T107" fmla="*/ 8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2" h="160">
                  <a:moveTo>
                    <a:pt x="188" y="80"/>
                  </a:moveTo>
                  <a:cubicBezTo>
                    <a:pt x="164" y="80"/>
                    <a:pt x="164" y="80"/>
                    <a:pt x="164" y="80"/>
                  </a:cubicBezTo>
                  <a:cubicBezTo>
                    <a:pt x="163" y="80"/>
                    <a:pt x="161" y="81"/>
                    <a:pt x="161" y="82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2" y="65"/>
                    <a:pt x="150" y="64"/>
                    <a:pt x="148" y="64"/>
                  </a:cubicBezTo>
                  <a:cubicBezTo>
                    <a:pt x="147" y="64"/>
                    <a:pt x="145" y="65"/>
                    <a:pt x="144" y="67"/>
                  </a:cubicBezTo>
                  <a:cubicBezTo>
                    <a:pt x="134" y="98"/>
                    <a:pt x="134" y="98"/>
                    <a:pt x="134" y="98"/>
                  </a:cubicBezTo>
                  <a:cubicBezTo>
                    <a:pt x="128" y="51"/>
                    <a:pt x="128" y="51"/>
                    <a:pt x="128" y="51"/>
                  </a:cubicBezTo>
                  <a:cubicBezTo>
                    <a:pt x="128" y="49"/>
                    <a:pt x="126" y="48"/>
                    <a:pt x="124" y="48"/>
                  </a:cubicBezTo>
                  <a:cubicBezTo>
                    <a:pt x="123" y="48"/>
                    <a:pt x="121" y="49"/>
                    <a:pt x="120" y="51"/>
                  </a:cubicBezTo>
                  <a:cubicBezTo>
                    <a:pt x="103" y="127"/>
                    <a:pt x="103" y="127"/>
                    <a:pt x="103" y="127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2"/>
                    <a:pt x="94" y="0"/>
                    <a:pt x="92" y="0"/>
                  </a:cubicBezTo>
                  <a:cubicBezTo>
                    <a:pt x="91" y="0"/>
                    <a:pt x="89" y="1"/>
                    <a:pt x="88" y="3"/>
                  </a:cubicBezTo>
                  <a:cubicBezTo>
                    <a:pt x="69" y="85"/>
                    <a:pt x="69" y="85"/>
                    <a:pt x="69" y="85"/>
                  </a:cubicBezTo>
                  <a:cubicBezTo>
                    <a:pt x="64" y="43"/>
                    <a:pt x="64" y="43"/>
                    <a:pt x="64" y="43"/>
                  </a:cubicBezTo>
                  <a:cubicBezTo>
                    <a:pt x="64" y="42"/>
                    <a:pt x="62" y="40"/>
                    <a:pt x="61" y="40"/>
                  </a:cubicBezTo>
                  <a:cubicBezTo>
                    <a:pt x="59" y="40"/>
                    <a:pt x="57" y="41"/>
                    <a:pt x="56" y="43"/>
                  </a:cubicBezTo>
                  <a:cubicBezTo>
                    <a:pt x="45" y="78"/>
                    <a:pt x="45" y="78"/>
                    <a:pt x="45" y="78"/>
                  </a:cubicBezTo>
                  <a:cubicBezTo>
                    <a:pt x="40" y="59"/>
                    <a:pt x="40" y="59"/>
                    <a:pt x="40" y="59"/>
                  </a:cubicBezTo>
                  <a:cubicBezTo>
                    <a:pt x="40" y="57"/>
                    <a:pt x="38" y="56"/>
                    <a:pt x="37" y="56"/>
                  </a:cubicBezTo>
                  <a:cubicBezTo>
                    <a:pt x="35" y="56"/>
                    <a:pt x="33" y="57"/>
                    <a:pt x="33" y="58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2" y="72"/>
                    <a:pt x="0" y="74"/>
                    <a:pt x="0" y="76"/>
                  </a:cubicBezTo>
                  <a:cubicBezTo>
                    <a:pt x="0" y="78"/>
                    <a:pt x="2" y="80"/>
                    <a:pt x="4" y="80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30" y="80"/>
                    <a:pt x="31" y="79"/>
                    <a:pt x="32" y="78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40" y="93"/>
                    <a:pt x="40" y="93"/>
                    <a:pt x="40" y="93"/>
                  </a:cubicBezTo>
                  <a:cubicBezTo>
                    <a:pt x="41" y="95"/>
                    <a:pt x="42" y="96"/>
                    <a:pt x="44" y="96"/>
                  </a:cubicBezTo>
                  <a:cubicBezTo>
                    <a:pt x="46" y="96"/>
                    <a:pt x="47" y="95"/>
                    <a:pt x="48" y="93"/>
                  </a:cubicBezTo>
                  <a:cubicBezTo>
                    <a:pt x="58" y="62"/>
                    <a:pt x="58" y="62"/>
                    <a:pt x="58" y="62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10"/>
                    <a:pt x="66" y="112"/>
                    <a:pt x="68" y="112"/>
                  </a:cubicBezTo>
                  <a:cubicBezTo>
                    <a:pt x="70" y="112"/>
                    <a:pt x="72" y="111"/>
                    <a:pt x="72" y="10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96" y="158"/>
                    <a:pt x="98" y="160"/>
                    <a:pt x="100" y="160"/>
                  </a:cubicBezTo>
                  <a:cubicBezTo>
                    <a:pt x="100" y="160"/>
                    <a:pt x="100" y="160"/>
                    <a:pt x="100" y="160"/>
                  </a:cubicBezTo>
                  <a:cubicBezTo>
                    <a:pt x="102" y="160"/>
                    <a:pt x="104" y="159"/>
                    <a:pt x="104" y="157"/>
                  </a:cubicBezTo>
                  <a:cubicBezTo>
                    <a:pt x="123" y="75"/>
                    <a:pt x="123" y="75"/>
                    <a:pt x="123" y="75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18"/>
                    <a:pt x="130" y="120"/>
                    <a:pt x="132" y="120"/>
                  </a:cubicBezTo>
                  <a:cubicBezTo>
                    <a:pt x="134" y="120"/>
                    <a:pt x="135" y="119"/>
                    <a:pt x="136" y="117"/>
                  </a:cubicBezTo>
                  <a:cubicBezTo>
                    <a:pt x="148" y="82"/>
                    <a:pt x="148" y="82"/>
                    <a:pt x="148" y="82"/>
                  </a:cubicBezTo>
                  <a:cubicBezTo>
                    <a:pt x="152" y="101"/>
                    <a:pt x="152" y="101"/>
                    <a:pt x="152" y="101"/>
                  </a:cubicBezTo>
                  <a:cubicBezTo>
                    <a:pt x="153" y="102"/>
                    <a:pt x="154" y="104"/>
                    <a:pt x="156" y="104"/>
                  </a:cubicBezTo>
                  <a:cubicBezTo>
                    <a:pt x="157" y="104"/>
                    <a:pt x="159" y="103"/>
                    <a:pt x="160" y="102"/>
                  </a:cubicBezTo>
                  <a:cubicBezTo>
                    <a:pt x="167" y="88"/>
                    <a:pt x="167" y="88"/>
                    <a:pt x="167" y="88"/>
                  </a:cubicBezTo>
                  <a:cubicBezTo>
                    <a:pt x="188" y="88"/>
                    <a:pt x="188" y="88"/>
                    <a:pt x="188" y="88"/>
                  </a:cubicBezTo>
                  <a:cubicBezTo>
                    <a:pt x="190" y="88"/>
                    <a:pt x="192" y="86"/>
                    <a:pt x="192" y="84"/>
                  </a:cubicBezTo>
                  <a:cubicBezTo>
                    <a:pt x="192" y="82"/>
                    <a:pt x="190" y="80"/>
                    <a:pt x="188" y="8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algn="ctr"/>
              <a:endParaRPr lang="zh-CN" altLang="en-US" sz="240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4639974" y="2441019"/>
            <a:ext cx="434244" cy="434244"/>
            <a:chOff x="2747545" y="1898072"/>
            <a:chExt cx="325683" cy="325683"/>
          </a:xfrm>
        </p:grpSpPr>
        <p:sp>
          <p:nvSpPr>
            <p:cNvPr id="257" name="Oval 15"/>
            <p:cNvSpPr>
              <a:spLocks noChangeArrowheads="1"/>
            </p:cNvSpPr>
            <p:nvPr/>
          </p:nvSpPr>
          <p:spPr bwMode="auto">
            <a:xfrm>
              <a:off x="2747545" y="1898072"/>
              <a:ext cx="325683" cy="325683"/>
            </a:xfrm>
            <a:prstGeom prst="ellipse">
              <a:avLst/>
            </a:prstGeom>
            <a:solidFill>
              <a:srgbClr val="21AAE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algn="ctr"/>
              <a:endParaRPr lang="zh-CN" altLang="en-US" sz="240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258" name="Freeform 11"/>
            <p:cNvSpPr>
              <a:spLocks noEditPoints="1"/>
            </p:cNvSpPr>
            <p:nvPr/>
          </p:nvSpPr>
          <p:spPr bwMode="auto">
            <a:xfrm>
              <a:off x="2775448" y="1962410"/>
              <a:ext cx="269875" cy="202407"/>
            </a:xfrm>
            <a:custGeom>
              <a:avLst/>
              <a:gdLst>
                <a:gd name="T0" fmla="*/ 180 w 192"/>
                <a:gd name="T1" fmla="*/ 0 h 144"/>
                <a:gd name="T2" fmla="*/ 12 w 192"/>
                <a:gd name="T3" fmla="*/ 0 h 144"/>
                <a:gd name="T4" fmla="*/ 0 w 192"/>
                <a:gd name="T5" fmla="*/ 12 h 144"/>
                <a:gd name="T6" fmla="*/ 0 w 192"/>
                <a:gd name="T7" fmla="*/ 116 h 144"/>
                <a:gd name="T8" fmla="*/ 13 w 192"/>
                <a:gd name="T9" fmla="*/ 128 h 144"/>
                <a:gd name="T10" fmla="*/ 78 w 192"/>
                <a:gd name="T11" fmla="*/ 128 h 144"/>
                <a:gd name="T12" fmla="*/ 73 w 192"/>
                <a:gd name="T13" fmla="*/ 138 h 144"/>
                <a:gd name="T14" fmla="*/ 74 w 192"/>
                <a:gd name="T15" fmla="*/ 143 h 144"/>
                <a:gd name="T16" fmla="*/ 76 w 192"/>
                <a:gd name="T17" fmla="*/ 144 h 144"/>
                <a:gd name="T18" fmla="*/ 80 w 192"/>
                <a:gd name="T19" fmla="*/ 142 h 144"/>
                <a:gd name="T20" fmla="*/ 87 w 192"/>
                <a:gd name="T21" fmla="*/ 128 h 144"/>
                <a:gd name="T22" fmla="*/ 106 w 192"/>
                <a:gd name="T23" fmla="*/ 128 h 144"/>
                <a:gd name="T24" fmla="*/ 113 w 192"/>
                <a:gd name="T25" fmla="*/ 142 h 144"/>
                <a:gd name="T26" fmla="*/ 116 w 192"/>
                <a:gd name="T27" fmla="*/ 144 h 144"/>
                <a:gd name="T28" fmla="*/ 118 w 192"/>
                <a:gd name="T29" fmla="*/ 143 h 144"/>
                <a:gd name="T30" fmla="*/ 120 w 192"/>
                <a:gd name="T31" fmla="*/ 138 h 144"/>
                <a:gd name="T32" fmla="*/ 115 w 192"/>
                <a:gd name="T33" fmla="*/ 128 h 144"/>
                <a:gd name="T34" fmla="*/ 181 w 192"/>
                <a:gd name="T35" fmla="*/ 128 h 144"/>
                <a:gd name="T36" fmla="*/ 192 w 192"/>
                <a:gd name="T37" fmla="*/ 116 h 144"/>
                <a:gd name="T38" fmla="*/ 192 w 192"/>
                <a:gd name="T39" fmla="*/ 12 h 144"/>
                <a:gd name="T40" fmla="*/ 180 w 192"/>
                <a:gd name="T41" fmla="*/ 0 h 144"/>
                <a:gd name="T42" fmla="*/ 176 w 192"/>
                <a:gd name="T43" fmla="*/ 108 h 144"/>
                <a:gd name="T44" fmla="*/ 172 w 192"/>
                <a:gd name="T45" fmla="*/ 112 h 144"/>
                <a:gd name="T46" fmla="*/ 20 w 192"/>
                <a:gd name="T47" fmla="*/ 112 h 144"/>
                <a:gd name="T48" fmla="*/ 16 w 192"/>
                <a:gd name="T49" fmla="*/ 108 h 144"/>
                <a:gd name="T50" fmla="*/ 16 w 192"/>
                <a:gd name="T51" fmla="*/ 20 h 144"/>
                <a:gd name="T52" fmla="*/ 20 w 192"/>
                <a:gd name="T53" fmla="*/ 16 h 144"/>
                <a:gd name="T54" fmla="*/ 172 w 192"/>
                <a:gd name="T55" fmla="*/ 16 h 144"/>
                <a:gd name="T56" fmla="*/ 176 w 192"/>
                <a:gd name="T57" fmla="*/ 20 h 144"/>
                <a:gd name="T58" fmla="*/ 176 w 192"/>
                <a:gd name="T59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92" h="144">
                  <a:moveTo>
                    <a:pt x="18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3"/>
                    <a:pt x="6" y="128"/>
                    <a:pt x="13" y="128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3" y="138"/>
                    <a:pt x="73" y="138"/>
                    <a:pt x="73" y="138"/>
                  </a:cubicBezTo>
                  <a:cubicBezTo>
                    <a:pt x="72" y="140"/>
                    <a:pt x="72" y="142"/>
                    <a:pt x="74" y="143"/>
                  </a:cubicBezTo>
                  <a:cubicBezTo>
                    <a:pt x="75" y="144"/>
                    <a:pt x="76" y="144"/>
                    <a:pt x="76" y="144"/>
                  </a:cubicBezTo>
                  <a:cubicBezTo>
                    <a:pt x="78" y="144"/>
                    <a:pt x="79" y="143"/>
                    <a:pt x="80" y="142"/>
                  </a:cubicBezTo>
                  <a:cubicBezTo>
                    <a:pt x="87" y="128"/>
                    <a:pt x="87" y="128"/>
                    <a:pt x="87" y="128"/>
                  </a:cubicBezTo>
                  <a:cubicBezTo>
                    <a:pt x="106" y="128"/>
                    <a:pt x="106" y="128"/>
                    <a:pt x="106" y="128"/>
                  </a:cubicBezTo>
                  <a:cubicBezTo>
                    <a:pt x="113" y="142"/>
                    <a:pt x="113" y="142"/>
                    <a:pt x="113" y="142"/>
                  </a:cubicBezTo>
                  <a:cubicBezTo>
                    <a:pt x="113" y="143"/>
                    <a:pt x="115" y="144"/>
                    <a:pt x="116" y="144"/>
                  </a:cubicBezTo>
                  <a:cubicBezTo>
                    <a:pt x="117" y="144"/>
                    <a:pt x="117" y="144"/>
                    <a:pt x="118" y="143"/>
                  </a:cubicBezTo>
                  <a:cubicBezTo>
                    <a:pt x="120" y="142"/>
                    <a:pt x="121" y="140"/>
                    <a:pt x="120" y="13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81" y="128"/>
                    <a:pt x="181" y="128"/>
                    <a:pt x="181" y="128"/>
                  </a:cubicBezTo>
                  <a:cubicBezTo>
                    <a:pt x="187" y="128"/>
                    <a:pt x="192" y="122"/>
                    <a:pt x="192" y="116"/>
                  </a:cubicBezTo>
                  <a:cubicBezTo>
                    <a:pt x="192" y="12"/>
                    <a:pt x="192" y="12"/>
                    <a:pt x="192" y="12"/>
                  </a:cubicBezTo>
                  <a:cubicBezTo>
                    <a:pt x="192" y="5"/>
                    <a:pt x="187" y="0"/>
                    <a:pt x="180" y="0"/>
                  </a:cubicBezTo>
                  <a:close/>
                  <a:moveTo>
                    <a:pt x="176" y="108"/>
                  </a:moveTo>
                  <a:cubicBezTo>
                    <a:pt x="176" y="110"/>
                    <a:pt x="174" y="112"/>
                    <a:pt x="172" y="112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18" y="112"/>
                    <a:pt x="16" y="110"/>
                    <a:pt x="16" y="108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8"/>
                    <a:pt x="18" y="16"/>
                    <a:pt x="20" y="16"/>
                  </a:cubicBezTo>
                  <a:cubicBezTo>
                    <a:pt x="172" y="16"/>
                    <a:pt x="172" y="16"/>
                    <a:pt x="172" y="16"/>
                  </a:cubicBezTo>
                  <a:cubicBezTo>
                    <a:pt x="174" y="16"/>
                    <a:pt x="176" y="18"/>
                    <a:pt x="176" y="20"/>
                  </a:cubicBezTo>
                  <a:lnTo>
                    <a:pt x="176" y="1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algn="ctr"/>
              <a:endParaRPr lang="zh-CN" altLang="en-US" sz="240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3830119" y="4388706"/>
            <a:ext cx="520360" cy="522193"/>
            <a:chOff x="2140154" y="3358837"/>
            <a:chExt cx="390270" cy="391645"/>
          </a:xfrm>
        </p:grpSpPr>
        <p:sp>
          <p:nvSpPr>
            <p:cNvPr id="260" name="Oval 18"/>
            <p:cNvSpPr>
              <a:spLocks noChangeArrowheads="1"/>
            </p:cNvSpPr>
            <p:nvPr/>
          </p:nvSpPr>
          <p:spPr bwMode="auto">
            <a:xfrm>
              <a:off x="2140154" y="3358837"/>
              <a:ext cx="390270" cy="391645"/>
            </a:xfrm>
            <a:prstGeom prst="ellipse">
              <a:avLst/>
            </a:prstGeom>
            <a:solidFill>
              <a:srgbClr val="21AAE0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algn="ctr"/>
              <a:endParaRPr lang="zh-CN" altLang="en-US" sz="240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261" name="Freeform 124"/>
            <p:cNvSpPr>
              <a:spLocks noEditPoints="1"/>
            </p:cNvSpPr>
            <p:nvPr/>
          </p:nvSpPr>
          <p:spPr bwMode="auto">
            <a:xfrm>
              <a:off x="2216329" y="3442289"/>
              <a:ext cx="275443" cy="227169"/>
            </a:xfrm>
            <a:custGeom>
              <a:avLst/>
              <a:gdLst>
                <a:gd name="T0" fmla="*/ 198 w 258"/>
                <a:gd name="T1" fmla="*/ 161 h 213"/>
                <a:gd name="T2" fmla="*/ 211 w 258"/>
                <a:gd name="T3" fmla="*/ 167 h 213"/>
                <a:gd name="T4" fmla="*/ 111 w 258"/>
                <a:gd name="T5" fmla="*/ 213 h 213"/>
                <a:gd name="T6" fmla="*/ 9 w 258"/>
                <a:gd name="T7" fmla="*/ 165 h 213"/>
                <a:gd name="T8" fmla="*/ 23 w 258"/>
                <a:gd name="T9" fmla="*/ 159 h 213"/>
                <a:gd name="T10" fmla="*/ 111 w 258"/>
                <a:gd name="T11" fmla="*/ 198 h 213"/>
                <a:gd name="T12" fmla="*/ 198 w 258"/>
                <a:gd name="T13" fmla="*/ 161 h 213"/>
                <a:gd name="T14" fmla="*/ 232 w 258"/>
                <a:gd name="T15" fmla="*/ 66 h 213"/>
                <a:gd name="T16" fmla="*/ 231 w 258"/>
                <a:gd name="T17" fmla="*/ 81 h 213"/>
                <a:gd name="T18" fmla="*/ 243 w 258"/>
                <a:gd name="T19" fmla="*/ 98 h 213"/>
                <a:gd name="T20" fmla="*/ 225 w 258"/>
                <a:gd name="T21" fmla="*/ 117 h 213"/>
                <a:gd name="T22" fmla="*/ 221 w 258"/>
                <a:gd name="T23" fmla="*/ 116 h 213"/>
                <a:gd name="T24" fmla="*/ 213 w 258"/>
                <a:gd name="T25" fmla="*/ 129 h 213"/>
                <a:gd name="T26" fmla="*/ 225 w 258"/>
                <a:gd name="T27" fmla="*/ 131 h 213"/>
                <a:gd name="T28" fmla="*/ 258 w 258"/>
                <a:gd name="T29" fmla="*/ 98 h 213"/>
                <a:gd name="T30" fmla="*/ 232 w 258"/>
                <a:gd name="T31" fmla="*/ 66 h 213"/>
                <a:gd name="T32" fmla="*/ 111 w 258"/>
                <a:gd name="T33" fmla="*/ 21 h 213"/>
                <a:gd name="T34" fmla="*/ 206 w 258"/>
                <a:gd name="T35" fmla="*/ 53 h 213"/>
                <a:gd name="T36" fmla="*/ 207 w 258"/>
                <a:gd name="T37" fmla="*/ 46 h 213"/>
                <a:gd name="T38" fmla="*/ 111 w 258"/>
                <a:gd name="T39" fmla="*/ 0 h 213"/>
                <a:gd name="T40" fmla="*/ 14 w 258"/>
                <a:gd name="T41" fmla="*/ 46 h 213"/>
                <a:gd name="T42" fmla="*/ 15 w 258"/>
                <a:gd name="T43" fmla="*/ 53 h 213"/>
                <a:gd name="T44" fmla="*/ 111 w 258"/>
                <a:gd name="T45" fmla="*/ 21 h 213"/>
                <a:gd name="T46" fmla="*/ 111 w 258"/>
                <a:gd name="T47" fmla="*/ 174 h 213"/>
                <a:gd name="T48" fmla="*/ 221 w 258"/>
                <a:gd name="T49" fmla="*/ 64 h 213"/>
                <a:gd name="T50" fmla="*/ 219 w 258"/>
                <a:gd name="T51" fmla="*/ 44 h 213"/>
                <a:gd name="T52" fmla="*/ 219 w 258"/>
                <a:gd name="T53" fmla="*/ 46 h 213"/>
                <a:gd name="T54" fmla="*/ 111 w 258"/>
                <a:gd name="T55" fmla="*/ 103 h 213"/>
                <a:gd name="T56" fmla="*/ 2 w 258"/>
                <a:gd name="T57" fmla="*/ 46 h 213"/>
                <a:gd name="T58" fmla="*/ 2 w 258"/>
                <a:gd name="T59" fmla="*/ 46 h 213"/>
                <a:gd name="T60" fmla="*/ 0 w 258"/>
                <a:gd name="T61" fmla="*/ 64 h 213"/>
                <a:gd name="T62" fmla="*/ 111 w 258"/>
                <a:gd name="T63" fmla="*/ 174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8" h="213">
                  <a:moveTo>
                    <a:pt x="198" y="161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198" y="195"/>
                    <a:pt x="157" y="213"/>
                    <a:pt x="111" y="213"/>
                  </a:cubicBezTo>
                  <a:cubicBezTo>
                    <a:pt x="63" y="213"/>
                    <a:pt x="21" y="193"/>
                    <a:pt x="9" y="165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32" y="182"/>
                    <a:pt x="69" y="198"/>
                    <a:pt x="111" y="198"/>
                  </a:cubicBezTo>
                  <a:cubicBezTo>
                    <a:pt x="151" y="198"/>
                    <a:pt x="187" y="183"/>
                    <a:pt x="198" y="161"/>
                  </a:cubicBezTo>
                  <a:close/>
                  <a:moveTo>
                    <a:pt x="232" y="66"/>
                  </a:moveTo>
                  <a:cubicBezTo>
                    <a:pt x="232" y="72"/>
                    <a:pt x="232" y="77"/>
                    <a:pt x="231" y="81"/>
                  </a:cubicBezTo>
                  <a:cubicBezTo>
                    <a:pt x="238" y="84"/>
                    <a:pt x="243" y="91"/>
                    <a:pt x="243" y="98"/>
                  </a:cubicBezTo>
                  <a:cubicBezTo>
                    <a:pt x="243" y="108"/>
                    <a:pt x="235" y="117"/>
                    <a:pt x="225" y="117"/>
                  </a:cubicBezTo>
                  <a:cubicBezTo>
                    <a:pt x="224" y="117"/>
                    <a:pt x="222" y="116"/>
                    <a:pt x="221" y="116"/>
                  </a:cubicBezTo>
                  <a:cubicBezTo>
                    <a:pt x="219" y="120"/>
                    <a:pt x="216" y="125"/>
                    <a:pt x="213" y="129"/>
                  </a:cubicBezTo>
                  <a:cubicBezTo>
                    <a:pt x="217" y="131"/>
                    <a:pt x="221" y="131"/>
                    <a:pt x="225" y="131"/>
                  </a:cubicBezTo>
                  <a:cubicBezTo>
                    <a:pt x="243" y="131"/>
                    <a:pt x="258" y="117"/>
                    <a:pt x="258" y="98"/>
                  </a:cubicBezTo>
                  <a:cubicBezTo>
                    <a:pt x="258" y="83"/>
                    <a:pt x="247" y="70"/>
                    <a:pt x="232" y="66"/>
                  </a:cubicBezTo>
                  <a:close/>
                  <a:moveTo>
                    <a:pt x="111" y="21"/>
                  </a:moveTo>
                  <a:cubicBezTo>
                    <a:pt x="154" y="21"/>
                    <a:pt x="191" y="34"/>
                    <a:pt x="206" y="53"/>
                  </a:cubicBezTo>
                  <a:cubicBezTo>
                    <a:pt x="207" y="51"/>
                    <a:pt x="207" y="49"/>
                    <a:pt x="207" y="46"/>
                  </a:cubicBezTo>
                  <a:cubicBezTo>
                    <a:pt x="207" y="21"/>
                    <a:pt x="163" y="0"/>
                    <a:pt x="111" y="0"/>
                  </a:cubicBezTo>
                  <a:cubicBezTo>
                    <a:pt x="58" y="0"/>
                    <a:pt x="14" y="21"/>
                    <a:pt x="14" y="46"/>
                  </a:cubicBezTo>
                  <a:cubicBezTo>
                    <a:pt x="14" y="49"/>
                    <a:pt x="14" y="51"/>
                    <a:pt x="15" y="53"/>
                  </a:cubicBezTo>
                  <a:cubicBezTo>
                    <a:pt x="30" y="34"/>
                    <a:pt x="67" y="21"/>
                    <a:pt x="111" y="21"/>
                  </a:cubicBezTo>
                  <a:close/>
                  <a:moveTo>
                    <a:pt x="111" y="174"/>
                  </a:moveTo>
                  <a:cubicBezTo>
                    <a:pt x="172" y="174"/>
                    <a:pt x="221" y="125"/>
                    <a:pt x="221" y="64"/>
                  </a:cubicBezTo>
                  <a:cubicBezTo>
                    <a:pt x="221" y="56"/>
                    <a:pt x="220" y="49"/>
                    <a:pt x="219" y="44"/>
                  </a:cubicBezTo>
                  <a:cubicBezTo>
                    <a:pt x="219" y="45"/>
                    <a:pt x="219" y="45"/>
                    <a:pt x="219" y="46"/>
                  </a:cubicBezTo>
                  <a:cubicBezTo>
                    <a:pt x="219" y="78"/>
                    <a:pt x="171" y="103"/>
                    <a:pt x="111" y="103"/>
                  </a:cubicBezTo>
                  <a:cubicBezTo>
                    <a:pt x="50" y="103"/>
                    <a:pt x="2" y="78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1" y="51"/>
                    <a:pt x="0" y="57"/>
                    <a:pt x="0" y="64"/>
                  </a:cubicBezTo>
                  <a:cubicBezTo>
                    <a:pt x="0" y="125"/>
                    <a:pt x="50" y="174"/>
                    <a:pt x="111" y="17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algn="ctr"/>
              <a:endParaRPr lang="zh-CN" altLang="en-US" sz="240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endParaRPr>
            </a:p>
          </p:txBody>
        </p:sp>
      </p:grpSp>
      <p:sp>
        <p:nvSpPr>
          <p:cNvPr id="263" name="Oval 14"/>
          <p:cNvSpPr>
            <a:spLocks noChangeArrowheads="1"/>
          </p:cNvSpPr>
          <p:nvPr/>
        </p:nvSpPr>
        <p:spPr bwMode="auto">
          <a:xfrm>
            <a:off x="2957830" y="2301875"/>
            <a:ext cx="1231265" cy="1235075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66" name="Oval 17"/>
          <p:cNvSpPr>
            <a:spLocks noChangeArrowheads="1"/>
          </p:cNvSpPr>
          <p:nvPr/>
        </p:nvSpPr>
        <p:spPr bwMode="auto">
          <a:xfrm>
            <a:off x="4867275" y="3663315"/>
            <a:ext cx="1551940" cy="155575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/>
            <a:endParaRPr lang="zh-CN" altLang="en-US" sz="240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68" name="Freeform 5"/>
          <p:cNvSpPr/>
          <p:nvPr/>
        </p:nvSpPr>
        <p:spPr bwMode="auto">
          <a:xfrm>
            <a:off x="2271787" y="3106128"/>
            <a:ext cx="87032" cy="447069"/>
          </a:xfrm>
          <a:custGeom>
            <a:avLst/>
            <a:gdLst>
              <a:gd name="T0" fmla="*/ 0 w 95"/>
              <a:gd name="T1" fmla="*/ 0 h 439"/>
              <a:gd name="T2" fmla="*/ 10 w 95"/>
              <a:gd name="T3" fmla="*/ 0 h 439"/>
              <a:gd name="T4" fmla="*/ 95 w 95"/>
              <a:gd name="T5" fmla="*/ 437 h 439"/>
              <a:gd name="T6" fmla="*/ 85 w 95"/>
              <a:gd name="T7" fmla="*/ 439 h 439"/>
              <a:gd name="T8" fmla="*/ 0 w 95"/>
              <a:gd name="T9" fmla="*/ 0 h 439"/>
              <a:gd name="T10" fmla="*/ 0 w 95"/>
              <a:gd name="T11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5" h="439">
                <a:moveTo>
                  <a:pt x="0" y="0"/>
                </a:moveTo>
                <a:lnTo>
                  <a:pt x="10" y="0"/>
                </a:lnTo>
                <a:lnTo>
                  <a:pt x="95" y="437"/>
                </a:lnTo>
                <a:lnTo>
                  <a:pt x="85" y="439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 w="9525">
            <a:solidFill>
              <a:schemeClr val="tx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/>
            <a:endParaRPr lang="zh-CN" altLang="en-US" sz="240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70" name="Oval 16"/>
          <p:cNvSpPr>
            <a:spLocks noChangeArrowheads="1"/>
          </p:cNvSpPr>
          <p:nvPr/>
        </p:nvSpPr>
        <p:spPr bwMode="auto">
          <a:xfrm>
            <a:off x="1655445" y="3553460"/>
            <a:ext cx="1657985" cy="1665605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/>
            <a:endParaRPr lang="zh-CN" altLang="en-US" sz="240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73" name="Oval 13"/>
          <p:cNvSpPr>
            <a:spLocks noChangeArrowheads="1"/>
          </p:cNvSpPr>
          <p:nvPr/>
        </p:nvSpPr>
        <p:spPr bwMode="auto">
          <a:xfrm>
            <a:off x="5374640" y="2331085"/>
            <a:ext cx="949325" cy="9525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/>
            <a:endParaRPr lang="zh-CN" altLang="en-US" sz="240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2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86735" y="2646045"/>
            <a:ext cx="9740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>
                <a:solidFill>
                  <a:schemeClr val="bg1"/>
                </a:solidFill>
              </a:rPr>
              <a:t>TITLE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73065" y="2619375"/>
            <a:ext cx="7366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</a:rPr>
              <a:t>TITLE</a:t>
            </a:r>
            <a:endParaRPr lang="en-US" altLang="zh-CN" sz="20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93240" y="4062730"/>
            <a:ext cx="13823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>
                <a:solidFill>
                  <a:schemeClr val="bg1"/>
                </a:solidFill>
              </a:rPr>
              <a:t>TITLE</a:t>
            </a:r>
            <a:endParaRPr lang="en-US" altLang="zh-CN" sz="36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8400" y="4088130"/>
            <a:ext cx="13296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>
                <a:solidFill>
                  <a:schemeClr val="bg1"/>
                </a:solidFill>
              </a:rPr>
              <a:t>TITLE</a:t>
            </a:r>
            <a:endParaRPr lang="en-US" altLang="zh-CN" sz="40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76440" y="2126615"/>
            <a:ext cx="422529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800"/>
              <a:t>Add your words here according to your need to draw the text box size. Please read the instructions and more work at the end of the manual template.</a:t>
            </a:r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2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5" dur="500"/>
                                            <p:tgtEl>
                                              <p:spTgt spid="2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8" dur="500"/>
                                            <p:tgtEl>
                                              <p:spTgt spid="2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5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2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7" dur="5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2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7" grpId="0" animBg="1"/>
          <p:bldP spid="248" grpId="0" animBg="1"/>
          <p:bldP spid="249" grpId="0" animBg="1"/>
          <p:bldP spid="250" grpId="0" animBg="1"/>
          <p:bldP spid="268" grpId="0" animBg="1"/>
          <p:bldP spid="6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2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5" dur="500"/>
                                            <p:tgtEl>
                                              <p:spTgt spid="2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8" dur="500"/>
                                            <p:tgtEl>
                                              <p:spTgt spid="2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5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2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7" dur="5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2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7" grpId="0" animBg="1"/>
          <p:bldP spid="248" grpId="0" animBg="1"/>
          <p:bldP spid="249" grpId="0" animBg="1"/>
          <p:bldP spid="250" grpId="0" animBg="1"/>
          <p:bldP spid="268" grpId="0" animBg="1"/>
          <p:bldP spid="62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/>
          <p:cNvSpPr/>
          <p:nvPr/>
        </p:nvSpPr>
        <p:spPr>
          <a:xfrm>
            <a:off x="711730" y="1423157"/>
            <a:ext cx="1679781" cy="1487806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529393" y="1423157"/>
            <a:ext cx="1679781" cy="1487806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347056" y="1423157"/>
            <a:ext cx="1679781" cy="1487806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711730" y="3050418"/>
            <a:ext cx="1679781" cy="1487806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2529393" y="3050418"/>
            <a:ext cx="1679781" cy="1487806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347056" y="3050418"/>
            <a:ext cx="7244919" cy="1487806"/>
          </a:xfrm>
          <a:prstGeom prst="rect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711730" y="4677678"/>
            <a:ext cx="1679781" cy="1487806"/>
          </a:xfrm>
          <a:prstGeom prst="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529393" y="4677678"/>
            <a:ext cx="1679781" cy="1487806"/>
          </a:xfrm>
          <a:prstGeom prst="rect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347056" y="4677678"/>
            <a:ext cx="1679781" cy="1487806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530725" y="3223895"/>
            <a:ext cx="5297170" cy="88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3765">
              <a:lnSpc>
                <a:spcPct val="130000"/>
              </a:lnSpc>
              <a:spcAft>
                <a:spcPts val="800"/>
              </a:spcAft>
            </a:pPr>
            <a:r>
              <a:rPr lang="zh-CN" altLang="en-US" sz="1335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1335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dist" defTabSz="913765">
              <a:lnSpc>
                <a:spcPct val="130000"/>
              </a:lnSpc>
              <a:spcAft>
                <a:spcPts val="800"/>
              </a:spcAft>
            </a:pPr>
            <a:r>
              <a:rPr lang="zh-CN" altLang="en-US" sz="1065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size. Please read the instructions and more work at the end of the manual template.</a:t>
            </a:r>
            <a:endParaRPr lang="zh-CN" altLang="en-US" sz="1065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6068195" y="1907670"/>
            <a:ext cx="5523780" cy="51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 defTabSz="913765">
              <a:lnSpc>
                <a:spcPct val="130000"/>
              </a:lnSpc>
              <a:spcAft>
                <a:spcPts val="800"/>
              </a:spcAft>
            </a:pPr>
            <a:r>
              <a:rPr lang="zh-CN" altLang="en-US" sz="10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size. Please read the instructions and more work at the end of the manual template.</a:t>
            </a:r>
            <a:endParaRPr lang="zh-CN" altLang="en-US" sz="10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6068195" y="4933513"/>
            <a:ext cx="5523780" cy="51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 defTabSz="913765">
              <a:lnSpc>
                <a:spcPct val="130000"/>
              </a:lnSpc>
              <a:spcAft>
                <a:spcPts val="800"/>
              </a:spcAft>
            </a:pPr>
            <a:r>
              <a:rPr lang="zh-CN" altLang="en-US" sz="10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size. Please read the instructions and more work at the end of the manual template.</a:t>
            </a:r>
            <a:endParaRPr lang="zh-CN" altLang="en-US" sz="10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5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45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45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45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45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45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45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45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10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9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/>
          <p:bldP spid="68" grpId="0"/>
          <p:bldP spid="69" grpId="0"/>
          <p:bldP spid="4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5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45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45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45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45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0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45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45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45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10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9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/>
          <p:bldP spid="68" grpId="0"/>
          <p:bldP spid="69" grpId="0"/>
          <p:bldP spid="45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93246" y="1347297"/>
            <a:ext cx="9805509" cy="3876929"/>
            <a:chOff x="3448050" y="4983163"/>
            <a:chExt cx="17397413" cy="6878637"/>
          </a:xfrm>
        </p:grpSpPr>
        <p:grpSp>
          <p:nvGrpSpPr>
            <p:cNvPr id="47" name="Group 12"/>
            <p:cNvGrpSpPr/>
            <p:nvPr/>
          </p:nvGrpSpPr>
          <p:grpSpPr bwMode="auto">
            <a:xfrm>
              <a:off x="3463925" y="5148263"/>
              <a:ext cx="1270000" cy="1270000"/>
              <a:chOff x="0" y="0"/>
              <a:chExt cx="1270001" cy="1270001"/>
            </a:xfrm>
          </p:grpSpPr>
          <p:sp>
            <p:nvSpPr>
              <p:cNvPr id="48" name="AutoShape 13"/>
              <p:cNvSpPr/>
              <p:nvPr/>
            </p:nvSpPr>
            <p:spPr bwMode="auto">
              <a:xfrm>
                <a:off x="0" y="0"/>
                <a:ext cx="1270001" cy="1270001"/>
              </a:xfrm>
              <a:custGeom>
                <a:avLst/>
                <a:gdLst>
                  <a:gd name="T0" fmla="*/ 634968 w 19679"/>
                  <a:gd name="T1" fmla="*/ 696987 h 19679"/>
                  <a:gd name="T2" fmla="*/ 634968 w 19679"/>
                  <a:gd name="T3" fmla="*/ 696987 h 19679"/>
                  <a:gd name="T4" fmla="*/ 634968 w 19679"/>
                  <a:gd name="T5" fmla="*/ 696987 h 19679"/>
                  <a:gd name="T6" fmla="*/ 634968 w 19679"/>
                  <a:gd name="T7" fmla="*/ 696987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  <a:close/>
                  </a:path>
                </a:pathLst>
              </a:custGeom>
              <a:solidFill>
                <a:srgbClr val="3B383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>
                  <a:defRPr/>
                </a:pPr>
                <a:endParaRPr lang="zh-CN" altLang="en-US">
                  <a:latin typeface="Century Gothic" panose="020B0502020202020204" pitchFamily="34" charset="0"/>
                </a:endParaRPr>
              </a:p>
            </p:txBody>
          </p:sp>
          <p:sp>
            <p:nvSpPr>
              <p:cNvPr id="49" name="AutoShape 14"/>
              <p:cNvSpPr/>
              <p:nvPr/>
            </p:nvSpPr>
            <p:spPr bwMode="auto">
              <a:xfrm>
                <a:off x="385763" y="373062"/>
                <a:ext cx="519112" cy="517525"/>
              </a:xfrm>
              <a:custGeom>
                <a:avLst/>
                <a:gdLst>
                  <a:gd name="T0" fmla="*/ 259556 w 21600"/>
                  <a:gd name="T1" fmla="*/ 258763 h 21588"/>
                  <a:gd name="T2" fmla="*/ 259556 w 21600"/>
                  <a:gd name="T3" fmla="*/ 258763 h 21588"/>
                  <a:gd name="T4" fmla="*/ 259556 w 21600"/>
                  <a:gd name="T5" fmla="*/ 258763 h 21588"/>
                  <a:gd name="T6" fmla="*/ 259556 w 21600"/>
                  <a:gd name="T7" fmla="*/ 258763 h 2158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588">
                    <a:moveTo>
                      <a:pt x="10794" y="0"/>
                    </a:moveTo>
                    <a:cubicBezTo>
                      <a:pt x="12288" y="0"/>
                      <a:pt x="13689" y="251"/>
                      <a:pt x="14997" y="750"/>
                    </a:cubicBezTo>
                    <a:cubicBezTo>
                      <a:pt x="16304" y="1249"/>
                      <a:pt x="17445" y="1929"/>
                      <a:pt x="18422" y="2781"/>
                    </a:cubicBezTo>
                    <a:cubicBezTo>
                      <a:pt x="19399" y="3639"/>
                      <a:pt x="20173" y="4640"/>
                      <a:pt x="20743" y="5783"/>
                    </a:cubicBezTo>
                    <a:cubicBezTo>
                      <a:pt x="21315" y="6926"/>
                      <a:pt x="21599" y="8156"/>
                      <a:pt x="21599" y="9468"/>
                    </a:cubicBezTo>
                    <a:cubicBezTo>
                      <a:pt x="21599" y="10774"/>
                      <a:pt x="21315" y="12002"/>
                      <a:pt x="20743" y="13141"/>
                    </a:cubicBezTo>
                    <a:cubicBezTo>
                      <a:pt x="20173" y="14287"/>
                      <a:pt x="19399" y="15288"/>
                      <a:pt x="18422" y="16149"/>
                    </a:cubicBezTo>
                    <a:cubicBezTo>
                      <a:pt x="17445" y="17007"/>
                      <a:pt x="16304" y="17686"/>
                      <a:pt x="14997" y="18180"/>
                    </a:cubicBezTo>
                    <a:cubicBezTo>
                      <a:pt x="13689" y="18677"/>
                      <a:pt x="12288" y="18922"/>
                      <a:pt x="10794" y="18922"/>
                    </a:cubicBezTo>
                    <a:cubicBezTo>
                      <a:pt x="10104" y="18922"/>
                      <a:pt x="9426" y="18869"/>
                      <a:pt x="8767" y="18761"/>
                    </a:cubicBezTo>
                    <a:cubicBezTo>
                      <a:pt x="7444" y="20014"/>
                      <a:pt x="5900" y="20877"/>
                      <a:pt x="4135" y="21354"/>
                    </a:cubicBezTo>
                    <a:cubicBezTo>
                      <a:pt x="3947" y="21391"/>
                      <a:pt x="3758" y="21430"/>
                      <a:pt x="3565" y="21467"/>
                    </a:cubicBezTo>
                    <a:cubicBezTo>
                      <a:pt x="3375" y="21509"/>
                      <a:pt x="3170" y="21549"/>
                      <a:pt x="2951" y="21583"/>
                    </a:cubicBezTo>
                    <a:cubicBezTo>
                      <a:pt x="2831" y="21599"/>
                      <a:pt x="2727" y="21571"/>
                      <a:pt x="2643" y="21495"/>
                    </a:cubicBezTo>
                    <a:cubicBezTo>
                      <a:pt x="2556" y="21419"/>
                      <a:pt x="2497" y="21309"/>
                      <a:pt x="2466" y="21165"/>
                    </a:cubicBezTo>
                    <a:cubicBezTo>
                      <a:pt x="2438" y="21021"/>
                      <a:pt x="2457" y="20900"/>
                      <a:pt x="2523" y="20807"/>
                    </a:cubicBezTo>
                    <a:cubicBezTo>
                      <a:pt x="2591" y="20714"/>
                      <a:pt x="2666" y="20621"/>
                      <a:pt x="2749" y="20530"/>
                    </a:cubicBezTo>
                    <a:cubicBezTo>
                      <a:pt x="2920" y="20324"/>
                      <a:pt x="3083" y="20124"/>
                      <a:pt x="3233" y="19929"/>
                    </a:cubicBezTo>
                    <a:cubicBezTo>
                      <a:pt x="3384" y="19737"/>
                      <a:pt x="3521" y="19506"/>
                      <a:pt x="3645" y="19241"/>
                    </a:cubicBezTo>
                    <a:cubicBezTo>
                      <a:pt x="3768" y="18976"/>
                      <a:pt x="3881" y="18662"/>
                      <a:pt x="3982" y="18301"/>
                    </a:cubicBezTo>
                    <a:cubicBezTo>
                      <a:pt x="4083" y="17940"/>
                      <a:pt x="4173" y="17506"/>
                      <a:pt x="4248" y="16992"/>
                    </a:cubicBezTo>
                    <a:cubicBezTo>
                      <a:pt x="2942" y="16109"/>
                      <a:pt x="1906" y="15020"/>
                      <a:pt x="1143" y="13731"/>
                    </a:cubicBezTo>
                    <a:cubicBezTo>
                      <a:pt x="381" y="12436"/>
                      <a:pt x="0" y="11017"/>
                      <a:pt x="0" y="9468"/>
                    </a:cubicBezTo>
                    <a:cubicBezTo>
                      <a:pt x="0" y="8164"/>
                      <a:pt x="284" y="6937"/>
                      <a:pt x="856" y="5789"/>
                    </a:cubicBezTo>
                    <a:cubicBezTo>
                      <a:pt x="1428" y="4640"/>
                      <a:pt x="2200" y="3639"/>
                      <a:pt x="3177" y="2781"/>
                    </a:cubicBezTo>
                    <a:cubicBezTo>
                      <a:pt x="4154" y="1929"/>
                      <a:pt x="5293" y="1249"/>
                      <a:pt x="6597" y="750"/>
                    </a:cubicBezTo>
                    <a:cubicBezTo>
                      <a:pt x="7901" y="251"/>
                      <a:pt x="9299" y="0"/>
                      <a:pt x="1079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>
                  <a:defRPr/>
                </a:pPr>
                <a:endParaRPr lang="zh-CN" altLang="en-US">
                  <a:latin typeface="Century Gothic" panose="020B0502020202020204" pitchFamily="34" charset="0"/>
                </a:endParaRPr>
              </a:p>
            </p:txBody>
          </p:sp>
        </p:grpSp>
        <p:sp>
          <p:nvSpPr>
            <p:cNvPr id="50" name="AutoShape 15"/>
            <p:cNvSpPr/>
            <p:nvPr/>
          </p:nvSpPr>
          <p:spPr bwMode="auto">
            <a:xfrm>
              <a:off x="5060950" y="4983163"/>
              <a:ext cx="14035088" cy="15414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18" y="0"/>
                  </a:moveTo>
                  <a:cubicBezTo>
                    <a:pt x="788" y="0"/>
                    <a:pt x="358" y="3867"/>
                    <a:pt x="347" y="8670"/>
                  </a:cubicBezTo>
                  <a:lnTo>
                    <a:pt x="0" y="11328"/>
                  </a:lnTo>
                  <a:lnTo>
                    <a:pt x="357" y="14075"/>
                  </a:lnTo>
                  <a:cubicBezTo>
                    <a:pt x="428" y="18332"/>
                    <a:pt x="831" y="21599"/>
                    <a:pt x="1318" y="21599"/>
                  </a:cubicBezTo>
                  <a:lnTo>
                    <a:pt x="20628" y="21599"/>
                  </a:lnTo>
                  <a:cubicBezTo>
                    <a:pt x="21165" y="21599"/>
                    <a:pt x="21600" y="17642"/>
                    <a:pt x="21600" y="12757"/>
                  </a:cubicBezTo>
                  <a:lnTo>
                    <a:pt x="21600" y="8847"/>
                  </a:lnTo>
                  <a:cubicBezTo>
                    <a:pt x="21600" y="3962"/>
                    <a:pt x="21165" y="0"/>
                    <a:pt x="20628" y="0"/>
                  </a:cubicBezTo>
                  <a:lnTo>
                    <a:pt x="1318" y="0"/>
                  </a:lnTo>
                  <a:close/>
                </a:path>
              </a:pathLst>
            </a:custGeom>
            <a:solidFill>
              <a:srgbClr val="3B3838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defTabSz="825500">
                <a:defRPr/>
              </a:pPr>
              <a:endParaRPr lang="es-ES" sz="5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entury Gothic" panose="020B0502020202020204" pitchFamily="34" charset="0"/>
                <a:ea typeface="MS PGothic" panose="020B0600070205080204" charset="-128"/>
                <a:cs typeface="Gill Sans" charset="0"/>
                <a:sym typeface="Gill Sans" charset="0"/>
              </a:endParaRPr>
            </a:p>
          </p:txBody>
        </p:sp>
        <p:grpSp>
          <p:nvGrpSpPr>
            <p:cNvPr id="51" name="Group 16"/>
            <p:cNvGrpSpPr/>
            <p:nvPr/>
          </p:nvGrpSpPr>
          <p:grpSpPr bwMode="auto">
            <a:xfrm>
              <a:off x="19575463" y="6934200"/>
              <a:ext cx="1270000" cy="1270000"/>
              <a:chOff x="0" y="0"/>
              <a:chExt cx="1270001" cy="1270001"/>
            </a:xfrm>
          </p:grpSpPr>
          <p:sp>
            <p:nvSpPr>
              <p:cNvPr id="52" name="AutoShape 17"/>
              <p:cNvSpPr/>
              <p:nvPr/>
            </p:nvSpPr>
            <p:spPr bwMode="auto">
              <a:xfrm>
                <a:off x="0" y="0"/>
                <a:ext cx="1270001" cy="1270001"/>
              </a:xfrm>
              <a:custGeom>
                <a:avLst/>
                <a:gdLst>
                  <a:gd name="T0" fmla="*/ 634968 w 19679"/>
                  <a:gd name="T1" fmla="*/ 696987 h 19679"/>
                  <a:gd name="T2" fmla="*/ 634968 w 19679"/>
                  <a:gd name="T3" fmla="*/ 696987 h 19679"/>
                  <a:gd name="T4" fmla="*/ 634968 w 19679"/>
                  <a:gd name="T5" fmla="*/ 696987 h 19679"/>
                  <a:gd name="T6" fmla="*/ 634968 w 19679"/>
                  <a:gd name="T7" fmla="*/ 696987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  <a:close/>
                  </a:path>
                </a:pathLst>
              </a:custGeom>
              <a:solidFill>
                <a:srgbClr val="21AA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>
                  <a:defRPr/>
                </a:pPr>
                <a:endParaRPr lang="zh-CN" altLang="en-US">
                  <a:latin typeface="Century Gothic" panose="020B0502020202020204" pitchFamily="34" charset="0"/>
                </a:endParaRPr>
              </a:p>
            </p:txBody>
          </p:sp>
          <p:sp>
            <p:nvSpPr>
              <p:cNvPr id="53" name="AutoShape 18"/>
              <p:cNvSpPr/>
              <p:nvPr/>
            </p:nvSpPr>
            <p:spPr bwMode="auto">
              <a:xfrm>
                <a:off x="376237" y="373063"/>
                <a:ext cx="517525" cy="517525"/>
              </a:xfrm>
              <a:custGeom>
                <a:avLst/>
                <a:gdLst>
                  <a:gd name="T0" fmla="*/ 258763 w 21376"/>
                  <a:gd name="T1" fmla="*/ 258763 h 21600"/>
                  <a:gd name="T2" fmla="*/ 258763 w 21376"/>
                  <a:gd name="T3" fmla="*/ 258763 h 21600"/>
                  <a:gd name="T4" fmla="*/ 258763 w 21376"/>
                  <a:gd name="T5" fmla="*/ 258763 h 21600"/>
                  <a:gd name="T6" fmla="*/ 258763 w 21376"/>
                  <a:gd name="T7" fmla="*/ 258763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376" h="21600">
                    <a:moveTo>
                      <a:pt x="21036" y="18604"/>
                    </a:moveTo>
                    <a:cubicBezTo>
                      <a:pt x="21454" y="19261"/>
                      <a:pt x="21485" y="19922"/>
                      <a:pt x="21134" y="20586"/>
                    </a:cubicBezTo>
                    <a:cubicBezTo>
                      <a:pt x="20969" y="20915"/>
                      <a:pt x="20731" y="21168"/>
                      <a:pt x="20427" y="21338"/>
                    </a:cubicBezTo>
                    <a:cubicBezTo>
                      <a:pt x="20122" y="21514"/>
                      <a:pt x="19797" y="21600"/>
                      <a:pt x="19455" y="21600"/>
                    </a:cubicBezTo>
                    <a:lnTo>
                      <a:pt x="1928" y="21600"/>
                    </a:lnTo>
                    <a:cubicBezTo>
                      <a:pt x="1585" y="21600"/>
                      <a:pt x="1263" y="21514"/>
                      <a:pt x="965" y="21338"/>
                    </a:cubicBezTo>
                    <a:cubicBezTo>
                      <a:pt x="663" y="21168"/>
                      <a:pt x="425" y="20915"/>
                      <a:pt x="248" y="20586"/>
                    </a:cubicBezTo>
                    <a:cubicBezTo>
                      <a:pt x="-114" y="19914"/>
                      <a:pt x="-80" y="19250"/>
                      <a:pt x="344" y="18604"/>
                    </a:cubicBezTo>
                    <a:lnTo>
                      <a:pt x="7509" y="7313"/>
                    </a:lnTo>
                    <a:lnTo>
                      <a:pt x="7509" y="2167"/>
                    </a:lnTo>
                    <a:lnTo>
                      <a:pt x="6427" y="2167"/>
                    </a:lnTo>
                    <a:cubicBezTo>
                      <a:pt x="6122" y="2167"/>
                      <a:pt x="5870" y="2061"/>
                      <a:pt x="5670" y="1850"/>
                    </a:cubicBezTo>
                    <a:cubicBezTo>
                      <a:pt x="5473" y="1638"/>
                      <a:pt x="5371" y="1380"/>
                      <a:pt x="5371" y="1072"/>
                    </a:cubicBezTo>
                    <a:cubicBezTo>
                      <a:pt x="5371" y="778"/>
                      <a:pt x="5473" y="528"/>
                      <a:pt x="5670" y="320"/>
                    </a:cubicBezTo>
                    <a:cubicBezTo>
                      <a:pt x="5870" y="108"/>
                      <a:pt x="6122" y="0"/>
                      <a:pt x="6427" y="0"/>
                    </a:cubicBezTo>
                    <a:lnTo>
                      <a:pt x="14953" y="0"/>
                    </a:lnTo>
                    <a:cubicBezTo>
                      <a:pt x="15260" y="0"/>
                      <a:pt x="15515" y="108"/>
                      <a:pt x="15724" y="320"/>
                    </a:cubicBezTo>
                    <a:cubicBezTo>
                      <a:pt x="15933" y="528"/>
                      <a:pt x="16038" y="778"/>
                      <a:pt x="16038" y="1072"/>
                    </a:cubicBezTo>
                    <a:cubicBezTo>
                      <a:pt x="16038" y="1380"/>
                      <a:pt x="15933" y="1638"/>
                      <a:pt x="15724" y="1850"/>
                    </a:cubicBezTo>
                    <a:cubicBezTo>
                      <a:pt x="15515" y="2061"/>
                      <a:pt x="15260" y="2167"/>
                      <a:pt x="14953" y="2167"/>
                    </a:cubicBezTo>
                    <a:lnTo>
                      <a:pt x="13900" y="2167"/>
                    </a:lnTo>
                    <a:lnTo>
                      <a:pt x="13900" y="7339"/>
                    </a:lnTo>
                    <a:lnTo>
                      <a:pt x="21036" y="18604"/>
                    </a:lnTo>
                    <a:close/>
                    <a:moveTo>
                      <a:pt x="5261" y="14865"/>
                    </a:moveTo>
                    <a:lnTo>
                      <a:pt x="16122" y="14865"/>
                    </a:lnTo>
                    <a:lnTo>
                      <a:pt x="11773" y="7974"/>
                    </a:lnTo>
                    <a:lnTo>
                      <a:pt x="11773" y="2167"/>
                    </a:lnTo>
                    <a:lnTo>
                      <a:pt x="9635" y="2167"/>
                    </a:lnTo>
                    <a:lnTo>
                      <a:pt x="9635" y="7947"/>
                    </a:lnTo>
                    <a:lnTo>
                      <a:pt x="5261" y="1486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>
                  <a:defRPr/>
                </a:pPr>
                <a:endParaRPr lang="zh-CN" altLang="en-US">
                  <a:latin typeface="Century Gothic" panose="020B0502020202020204" pitchFamily="34" charset="0"/>
                </a:endParaRPr>
              </a:p>
            </p:txBody>
          </p:sp>
        </p:grpSp>
        <p:sp>
          <p:nvSpPr>
            <p:cNvPr id="54" name="AutoShape 19"/>
            <p:cNvSpPr/>
            <p:nvPr/>
          </p:nvSpPr>
          <p:spPr bwMode="auto">
            <a:xfrm>
              <a:off x="5222875" y="6777038"/>
              <a:ext cx="14093825" cy="15414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967" y="0"/>
                  </a:moveTo>
                  <a:cubicBezTo>
                    <a:pt x="433" y="0"/>
                    <a:pt x="0" y="3962"/>
                    <a:pt x="0" y="8847"/>
                  </a:cubicBezTo>
                  <a:lnTo>
                    <a:pt x="0" y="12757"/>
                  </a:lnTo>
                  <a:cubicBezTo>
                    <a:pt x="0" y="17642"/>
                    <a:pt x="433" y="21599"/>
                    <a:pt x="967" y="21599"/>
                  </a:cubicBezTo>
                  <a:lnTo>
                    <a:pt x="20196" y="21599"/>
                  </a:lnTo>
                  <a:cubicBezTo>
                    <a:pt x="20704" y="21599"/>
                    <a:pt x="21119" y="18028"/>
                    <a:pt x="21160" y="13486"/>
                  </a:cubicBezTo>
                  <a:lnTo>
                    <a:pt x="21600" y="10805"/>
                  </a:lnTo>
                  <a:lnTo>
                    <a:pt x="21160" y="8119"/>
                  </a:lnTo>
                  <a:cubicBezTo>
                    <a:pt x="21119" y="3575"/>
                    <a:pt x="20704" y="0"/>
                    <a:pt x="20196" y="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21AAE0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defTabSz="825500">
                <a:defRPr/>
              </a:pPr>
              <a:endParaRPr lang="es-ES" sz="5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entury Gothic" panose="020B0502020202020204" pitchFamily="34" charset="0"/>
                <a:ea typeface="MS PGothic" panose="020B0600070205080204" charset="-128"/>
                <a:cs typeface="Gill Sans" charset="0"/>
                <a:sym typeface="Gill Sans" charset="0"/>
              </a:endParaRPr>
            </a:p>
          </p:txBody>
        </p:sp>
        <p:grpSp>
          <p:nvGrpSpPr>
            <p:cNvPr id="55" name="Group 20"/>
            <p:cNvGrpSpPr/>
            <p:nvPr/>
          </p:nvGrpSpPr>
          <p:grpSpPr bwMode="auto">
            <a:xfrm>
              <a:off x="3448050" y="8732838"/>
              <a:ext cx="1270000" cy="1270000"/>
              <a:chOff x="0" y="0"/>
              <a:chExt cx="1270001" cy="1270001"/>
            </a:xfrm>
          </p:grpSpPr>
          <p:sp>
            <p:nvSpPr>
              <p:cNvPr id="56" name="AutoShape 21"/>
              <p:cNvSpPr/>
              <p:nvPr/>
            </p:nvSpPr>
            <p:spPr bwMode="auto">
              <a:xfrm>
                <a:off x="0" y="0"/>
                <a:ext cx="1270001" cy="1270001"/>
              </a:xfrm>
              <a:custGeom>
                <a:avLst/>
                <a:gdLst>
                  <a:gd name="T0" fmla="*/ 634968 w 19679"/>
                  <a:gd name="T1" fmla="*/ 696987 h 19679"/>
                  <a:gd name="T2" fmla="*/ 634968 w 19679"/>
                  <a:gd name="T3" fmla="*/ 696987 h 19679"/>
                  <a:gd name="T4" fmla="*/ 634968 w 19679"/>
                  <a:gd name="T5" fmla="*/ 696987 h 19679"/>
                  <a:gd name="T6" fmla="*/ 634968 w 19679"/>
                  <a:gd name="T7" fmla="*/ 696987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  <a:close/>
                  </a:path>
                </a:pathLst>
              </a:custGeom>
              <a:solidFill>
                <a:srgbClr val="3B383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>
                  <a:defRPr/>
                </a:pPr>
                <a:endParaRPr lang="zh-CN" altLang="en-US">
                  <a:latin typeface="Century Gothic" panose="020B0502020202020204" pitchFamily="34" charset="0"/>
                </a:endParaRPr>
              </a:p>
            </p:txBody>
          </p:sp>
          <p:sp>
            <p:nvSpPr>
              <p:cNvPr id="57" name="AutoShape 22"/>
              <p:cNvSpPr/>
              <p:nvPr/>
            </p:nvSpPr>
            <p:spPr bwMode="auto">
              <a:xfrm>
                <a:off x="376238" y="373062"/>
                <a:ext cx="517525" cy="517525"/>
              </a:xfrm>
              <a:custGeom>
                <a:avLst/>
                <a:gdLst>
                  <a:gd name="T0" fmla="*/ 258763 w 21600"/>
                  <a:gd name="T1" fmla="*/ 258763 h 21600"/>
                  <a:gd name="T2" fmla="*/ 258763 w 21600"/>
                  <a:gd name="T3" fmla="*/ 258763 h 21600"/>
                  <a:gd name="T4" fmla="*/ 258763 w 21600"/>
                  <a:gd name="T5" fmla="*/ 258763 h 21600"/>
                  <a:gd name="T6" fmla="*/ 258763 w 21600"/>
                  <a:gd name="T7" fmla="*/ 258763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328" y="11543"/>
                    </a:moveTo>
                    <a:cubicBezTo>
                      <a:pt x="21492" y="11930"/>
                      <a:pt x="21571" y="12337"/>
                      <a:pt x="21571" y="12758"/>
                    </a:cubicBezTo>
                    <a:cubicBezTo>
                      <a:pt x="21571" y="13464"/>
                      <a:pt x="21388" y="14105"/>
                      <a:pt x="21017" y="14678"/>
                    </a:cubicBezTo>
                    <a:cubicBezTo>
                      <a:pt x="21111" y="15215"/>
                      <a:pt x="21077" y="15745"/>
                      <a:pt x="20924" y="16285"/>
                    </a:cubicBezTo>
                    <a:cubicBezTo>
                      <a:pt x="20769" y="16819"/>
                      <a:pt x="20512" y="17287"/>
                      <a:pt x="20141" y="17697"/>
                    </a:cubicBezTo>
                    <a:cubicBezTo>
                      <a:pt x="20105" y="18451"/>
                      <a:pt x="19901" y="19081"/>
                      <a:pt x="19531" y="19580"/>
                    </a:cubicBezTo>
                    <a:cubicBezTo>
                      <a:pt x="19161" y="20080"/>
                      <a:pt x="18700" y="20481"/>
                      <a:pt x="18146" y="20783"/>
                    </a:cubicBezTo>
                    <a:cubicBezTo>
                      <a:pt x="17593" y="21088"/>
                      <a:pt x="16982" y="21297"/>
                      <a:pt x="16321" y="21419"/>
                    </a:cubicBezTo>
                    <a:cubicBezTo>
                      <a:pt x="15660" y="21540"/>
                      <a:pt x="15010" y="21599"/>
                      <a:pt x="14380" y="21599"/>
                    </a:cubicBezTo>
                    <a:cubicBezTo>
                      <a:pt x="13730" y="21599"/>
                      <a:pt x="13077" y="21554"/>
                      <a:pt x="12424" y="21461"/>
                    </a:cubicBezTo>
                    <a:cubicBezTo>
                      <a:pt x="11772" y="21362"/>
                      <a:pt x="11127" y="21235"/>
                      <a:pt x="10497" y="21074"/>
                    </a:cubicBezTo>
                    <a:cubicBezTo>
                      <a:pt x="9864" y="20894"/>
                      <a:pt x="9237" y="20702"/>
                      <a:pt x="8610" y="20493"/>
                    </a:cubicBezTo>
                    <a:cubicBezTo>
                      <a:pt x="7982" y="20286"/>
                      <a:pt x="7341" y="20182"/>
                      <a:pt x="6680" y="20182"/>
                    </a:cubicBezTo>
                    <a:lnTo>
                      <a:pt x="1607" y="20182"/>
                    </a:lnTo>
                    <a:cubicBezTo>
                      <a:pt x="1167" y="20182"/>
                      <a:pt x="785" y="20029"/>
                      <a:pt x="471" y="19713"/>
                    </a:cubicBezTo>
                    <a:cubicBezTo>
                      <a:pt x="158" y="19405"/>
                      <a:pt x="0" y="19024"/>
                      <a:pt x="0" y="18572"/>
                    </a:cubicBezTo>
                    <a:lnTo>
                      <a:pt x="0" y="9880"/>
                    </a:lnTo>
                    <a:cubicBezTo>
                      <a:pt x="0" y="9440"/>
                      <a:pt x="158" y="9064"/>
                      <a:pt x="471" y="8754"/>
                    </a:cubicBezTo>
                    <a:cubicBezTo>
                      <a:pt x="785" y="8440"/>
                      <a:pt x="1167" y="8285"/>
                      <a:pt x="1607" y="8285"/>
                    </a:cubicBezTo>
                    <a:lnTo>
                      <a:pt x="6315" y="8285"/>
                    </a:lnTo>
                    <a:cubicBezTo>
                      <a:pt x="6558" y="8160"/>
                      <a:pt x="6750" y="8022"/>
                      <a:pt x="6897" y="7872"/>
                    </a:cubicBezTo>
                    <a:cubicBezTo>
                      <a:pt x="7041" y="7723"/>
                      <a:pt x="7197" y="7548"/>
                      <a:pt x="7369" y="7342"/>
                    </a:cubicBezTo>
                    <a:cubicBezTo>
                      <a:pt x="7513" y="7161"/>
                      <a:pt x="7663" y="6986"/>
                      <a:pt x="7810" y="6819"/>
                    </a:cubicBezTo>
                    <a:cubicBezTo>
                      <a:pt x="7957" y="6653"/>
                      <a:pt x="8112" y="6483"/>
                      <a:pt x="8276" y="6311"/>
                    </a:cubicBezTo>
                    <a:cubicBezTo>
                      <a:pt x="8570" y="5997"/>
                      <a:pt x="8918" y="5690"/>
                      <a:pt x="9302" y="5385"/>
                    </a:cubicBezTo>
                    <a:cubicBezTo>
                      <a:pt x="9692" y="5085"/>
                      <a:pt x="9989" y="4749"/>
                      <a:pt x="10195" y="4379"/>
                    </a:cubicBezTo>
                    <a:cubicBezTo>
                      <a:pt x="10339" y="4117"/>
                      <a:pt x="10443" y="3826"/>
                      <a:pt x="10506" y="3507"/>
                    </a:cubicBezTo>
                    <a:cubicBezTo>
                      <a:pt x="10565" y="3188"/>
                      <a:pt x="10627" y="2866"/>
                      <a:pt x="10675" y="2538"/>
                    </a:cubicBezTo>
                    <a:cubicBezTo>
                      <a:pt x="10726" y="2216"/>
                      <a:pt x="10780" y="1900"/>
                      <a:pt x="10845" y="1592"/>
                    </a:cubicBezTo>
                    <a:cubicBezTo>
                      <a:pt x="10907" y="1287"/>
                      <a:pt x="11014" y="1016"/>
                      <a:pt x="11161" y="776"/>
                    </a:cubicBezTo>
                    <a:cubicBezTo>
                      <a:pt x="11311" y="536"/>
                      <a:pt x="11523" y="350"/>
                      <a:pt x="11800" y="208"/>
                    </a:cubicBezTo>
                    <a:cubicBezTo>
                      <a:pt x="12074" y="67"/>
                      <a:pt x="12441" y="0"/>
                      <a:pt x="12902" y="0"/>
                    </a:cubicBezTo>
                    <a:cubicBezTo>
                      <a:pt x="13450" y="0"/>
                      <a:pt x="13956" y="112"/>
                      <a:pt x="14411" y="344"/>
                    </a:cubicBezTo>
                    <a:cubicBezTo>
                      <a:pt x="14869" y="573"/>
                      <a:pt x="15250" y="881"/>
                      <a:pt x="15567" y="1270"/>
                    </a:cubicBezTo>
                    <a:cubicBezTo>
                      <a:pt x="15880" y="1657"/>
                      <a:pt x="16126" y="2101"/>
                      <a:pt x="16304" y="2600"/>
                    </a:cubicBezTo>
                    <a:cubicBezTo>
                      <a:pt x="16479" y="3103"/>
                      <a:pt x="16570" y="3609"/>
                      <a:pt x="16570" y="4123"/>
                    </a:cubicBezTo>
                    <a:cubicBezTo>
                      <a:pt x="16570" y="4653"/>
                      <a:pt x="16491" y="5162"/>
                      <a:pt x="16332" y="5645"/>
                    </a:cubicBezTo>
                    <a:cubicBezTo>
                      <a:pt x="16174" y="6125"/>
                      <a:pt x="15982" y="6610"/>
                      <a:pt x="15759" y="7096"/>
                    </a:cubicBezTo>
                    <a:cubicBezTo>
                      <a:pt x="16072" y="7079"/>
                      <a:pt x="16389" y="7057"/>
                      <a:pt x="16705" y="7034"/>
                    </a:cubicBezTo>
                    <a:cubicBezTo>
                      <a:pt x="17019" y="7011"/>
                      <a:pt x="17335" y="7000"/>
                      <a:pt x="17652" y="7000"/>
                    </a:cubicBezTo>
                    <a:cubicBezTo>
                      <a:pt x="18149" y="7000"/>
                      <a:pt x="18630" y="7048"/>
                      <a:pt x="19099" y="7144"/>
                    </a:cubicBezTo>
                    <a:cubicBezTo>
                      <a:pt x="19568" y="7237"/>
                      <a:pt x="19986" y="7395"/>
                      <a:pt x="20356" y="7616"/>
                    </a:cubicBezTo>
                    <a:cubicBezTo>
                      <a:pt x="20726" y="7839"/>
                      <a:pt x="21026" y="8144"/>
                      <a:pt x="21255" y="8528"/>
                    </a:cubicBezTo>
                    <a:cubicBezTo>
                      <a:pt x="21486" y="8918"/>
                      <a:pt x="21600" y="9409"/>
                      <a:pt x="21600" y="10002"/>
                    </a:cubicBezTo>
                    <a:cubicBezTo>
                      <a:pt x="21600" y="10265"/>
                      <a:pt x="21580" y="10519"/>
                      <a:pt x="21535" y="10773"/>
                    </a:cubicBezTo>
                    <a:cubicBezTo>
                      <a:pt x="21484" y="11030"/>
                      <a:pt x="21419" y="11284"/>
                      <a:pt x="21328" y="11543"/>
                    </a:cubicBezTo>
                    <a:moveTo>
                      <a:pt x="4258" y="18519"/>
                    </a:moveTo>
                    <a:cubicBezTo>
                      <a:pt x="4555" y="18519"/>
                      <a:pt x="4809" y="18417"/>
                      <a:pt x="5024" y="18214"/>
                    </a:cubicBezTo>
                    <a:cubicBezTo>
                      <a:pt x="5233" y="18013"/>
                      <a:pt x="5340" y="17759"/>
                      <a:pt x="5340" y="17454"/>
                    </a:cubicBezTo>
                    <a:cubicBezTo>
                      <a:pt x="5340" y="17155"/>
                      <a:pt x="5233" y="16900"/>
                      <a:pt x="5024" y="16686"/>
                    </a:cubicBezTo>
                    <a:cubicBezTo>
                      <a:pt x="4812" y="16477"/>
                      <a:pt x="4557" y="16372"/>
                      <a:pt x="4258" y="16372"/>
                    </a:cubicBezTo>
                    <a:cubicBezTo>
                      <a:pt x="3941" y="16372"/>
                      <a:pt x="3684" y="16477"/>
                      <a:pt x="3486" y="16686"/>
                    </a:cubicBezTo>
                    <a:cubicBezTo>
                      <a:pt x="3289" y="16900"/>
                      <a:pt x="3190" y="17155"/>
                      <a:pt x="3190" y="17454"/>
                    </a:cubicBezTo>
                    <a:cubicBezTo>
                      <a:pt x="3190" y="17767"/>
                      <a:pt x="3289" y="18024"/>
                      <a:pt x="3486" y="18222"/>
                    </a:cubicBezTo>
                    <a:cubicBezTo>
                      <a:pt x="3681" y="18420"/>
                      <a:pt x="3939" y="18519"/>
                      <a:pt x="4258" y="18519"/>
                    </a:cubicBezTo>
                    <a:moveTo>
                      <a:pt x="19164" y="14342"/>
                    </a:moveTo>
                    <a:cubicBezTo>
                      <a:pt x="19703" y="13901"/>
                      <a:pt x="19975" y="13345"/>
                      <a:pt x="19975" y="12679"/>
                    </a:cubicBezTo>
                    <a:cubicBezTo>
                      <a:pt x="19975" y="12473"/>
                      <a:pt x="19918" y="12281"/>
                      <a:pt x="19805" y="12097"/>
                    </a:cubicBezTo>
                    <a:cubicBezTo>
                      <a:pt x="19695" y="11919"/>
                      <a:pt x="19576" y="11761"/>
                      <a:pt x="19446" y="11623"/>
                    </a:cubicBezTo>
                    <a:cubicBezTo>
                      <a:pt x="19590" y="11363"/>
                      <a:pt x="19720" y="11106"/>
                      <a:pt x="19833" y="10849"/>
                    </a:cubicBezTo>
                    <a:cubicBezTo>
                      <a:pt x="19944" y="10592"/>
                      <a:pt x="20003" y="10312"/>
                      <a:pt x="20003" y="10002"/>
                    </a:cubicBezTo>
                    <a:cubicBezTo>
                      <a:pt x="20003" y="9688"/>
                      <a:pt x="19924" y="9440"/>
                      <a:pt x="19766" y="9251"/>
                    </a:cubicBezTo>
                    <a:cubicBezTo>
                      <a:pt x="19607" y="9070"/>
                      <a:pt x="19415" y="8929"/>
                      <a:pt x="19184" y="8833"/>
                    </a:cubicBezTo>
                    <a:cubicBezTo>
                      <a:pt x="18955" y="8739"/>
                      <a:pt x="18698" y="8683"/>
                      <a:pt x="18418" y="8663"/>
                    </a:cubicBezTo>
                    <a:cubicBezTo>
                      <a:pt x="18138" y="8643"/>
                      <a:pt x="17884" y="8635"/>
                      <a:pt x="17649" y="8635"/>
                    </a:cubicBezTo>
                    <a:cubicBezTo>
                      <a:pt x="17242" y="8635"/>
                      <a:pt x="16835" y="8649"/>
                      <a:pt x="16423" y="8677"/>
                    </a:cubicBezTo>
                    <a:cubicBezTo>
                      <a:pt x="16010" y="8706"/>
                      <a:pt x="15606" y="8720"/>
                      <a:pt x="15199" y="8720"/>
                    </a:cubicBezTo>
                    <a:cubicBezTo>
                      <a:pt x="14917" y="8720"/>
                      <a:pt x="14643" y="8706"/>
                      <a:pt x="14366" y="8677"/>
                    </a:cubicBezTo>
                    <a:cubicBezTo>
                      <a:pt x="14089" y="8649"/>
                      <a:pt x="13829" y="8584"/>
                      <a:pt x="13574" y="8474"/>
                    </a:cubicBezTo>
                    <a:cubicBezTo>
                      <a:pt x="13574" y="8104"/>
                      <a:pt x="13645" y="7754"/>
                      <a:pt x="13792" y="7421"/>
                    </a:cubicBezTo>
                    <a:cubicBezTo>
                      <a:pt x="13936" y="7087"/>
                      <a:pt x="14094" y="6751"/>
                      <a:pt x="14275" y="6413"/>
                    </a:cubicBezTo>
                    <a:cubicBezTo>
                      <a:pt x="14448" y="6074"/>
                      <a:pt x="14606" y="5721"/>
                      <a:pt x="14747" y="5351"/>
                    </a:cubicBezTo>
                    <a:cubicBezTo>
                      <a:pt x="14886" y="4984"/>
                      <a:pt x="14953" y="4574"/>
                      <a:pt x="14953" y="4122"/>
                    </a:cubicBezTo>
                    <a:cubicBezTo>
                      <a:pt x="14953" y="3823"/>
                      <a:pt x="14905" y="3529"/>
                      <a:pt x="14812" y="3236"/>
                    </a:cubicBezTo>
                    <a:cubicBezTo>
                      <a:pt x="14716" y="2945"/>
                      <a:pt x="14583" y="2677"/>
                      <a:pt x="14411" y="2439"/>
                    </a:cubicBezTo>
                    <a:cubicBezTo>
                      <a:pt x="14238" y="2199"/>
                      <a:pt x="14027" y="2002"/>
                      <a:pt x="13775" y="1843"/>
                    </a:cubicBezTo>
                    <a:cubicBezTo>
                      <a:pt x="13521" y="1688"/>
                      <a:pt x="13230" y="1606"/>
                      <a:pt x="12893" y="1606"/>
                    </a:cubicBezTo>
                    <a:lnTo>
                      <a:pt x="12744" y="1606"/>
                    </a:lnTo>
                    <a:cubicBezTo>
                      <a:pt x="12681" y="1606"/>
                      <a:pt x="12631" y="1617"/>
                      <a:pt x="12594" y="1634"/>
                    </a:cubicBezTo>
                    <a:cubicBezTo>
                      <a:pt x="12523" y="1671"/>
                      <a:pt x="12481" y="1705"/>
                      <a:pt x="12472" y="1742"/>
                    </a:cubicBezTo>
                    <a:cubicBezTo>
                      <a:pt x="12464" y="1778"/>
                      <a:pt x="12450" y="1838"/>
                      <a:pt x="12430" y="1920"/>
                    </a:cubicBezTo>
                    <a:cubicBezTo>
                      <a:pt x="12323" y="2450"/>
                      <a:pt x="12221" y="3007"/>
                      <a:pt x="12128" y="3586"/>
                    </a:cubicBezTo>
                    <a:cubicBezTo>
                      <a:pt x="12034" y="4167"/>
                      <a:pt x="11854" y="4698"/>
                      <a:pt x="11596" y="5176"/>
                    </a:cubicBezTo>
                    <a:cubicBezTo>
                      <a:pt x="11334" y="5636"/>
                      <a:pt x="11000" y="6034"/>
                      <a:pt x="10596" y="6367"/>
                    </a:cubicBezTo>
                    <a:cubicBezTo>
                      <a:pt x="10189" y="6701"/>
                      <a:pt x="9802" y="7051"/>
                      <a:pt x="9432" y="7421"/>
                    </a:cubicBezTo>
                    <a:cubicBezTo>
                      <a:pt x="9169" y="7700"/>
                      <a:pt x="8949" y="7954"/>
                      <a:pt x="8771" y="8183"/>
                    </a:cubicBezTo>
                    <a:cubicBezTo>
                      <a:pt x="8593" y="8412"/>
                      <a:pt x="8403" y="8632"/>
                      <a:pt x="8211" y="8833"/>
                    </a:cubicBezTo>
                    <a:cubicBezTo>
                      <a:pt x="8016" y="9036"/>
                      <a:pt x="7799" y="9222"/>
                      <a:pt x="7556" y="9400"/>
                    </a:cubicBezTo>
                    <a:cubicBezTo>
                      <a:pt x="7313" y="9575"/>
                      <a:pt x="7019" y="9736"/>
                      <a:pt x="6674" y="9880"/>
                    </a:cubicBezTo>
                    <a:lnTo>
                      <a:pt x="6646" y="9880"/>
                    </a:lnTo>
                    <a:lnTo>
                      <a:pt x="6646" y="18572"/>
                    </a:lnTo>
                    <a:cubicBezTo>
                      <a:pt x="7279" y="18572"/>
                      <a:pt x="7889" y="18649"/>
                      <a:pt x="8485" y="18795"/>
                    </a:cubicBezTo>
                    <a:cubicBezTo>
                      <a:pt x="9081" y="18945"/>
                      <a:pt x="9683" y="19103"/>
                      <a:pt x="10294" y="19270"/>
                    </a:cubicBezTo>
                    <a:cubicBezTo>
                      <a:pt x="10901" y="19439"/>
                      <a:pt x="11537" y="19592"/>
                      <a:pt x="12207" y="19741"/>
                    </a:cubicBezTo>
                    <a:cubicBezTo>
                      <a:pt x="12874" y="19891"/>
                      <a:pt x="13594" y="19965"/>
                      <a:pt x="14374" y="19965"/>
                    </a:cubicBezTo>
                    <a:cubicBezTo>
                      <a:pt x="14781" y="19965"/>
                      <a:pt x="15222" y="19939"/>
                      <a:pt x="15699" y="19885"/>
                    </a:cubicBezTo>
                    <a:cubicBezTo>
                      <a:pt x="16177" y="19829"/>
                      <a:pt x="16626" y="19710"/>
                      <a:pt x="17047" y="19527"/>
                    </a:cubicBezTo>
                    <a:cubicBezTo>
                      <a:pt x="17468" y="19343"/>
                      <a:pt x="17816" y="19086"/>
                      <a:pt x="18101" y="18762"/>
                    </a:cubicBezTo>
                    <a:cubicBezTo>
                      <a:pt x="18387" y="18440"/>
                      <a:pt x="18525" y="18010"/>
                      <a:pt x="18525" y="17477"/>
                    </a:cubicBezTo>
                    <a:cubicBezTo>
                      <a:pt x="18525" y="17386"/>
                      <a:pt x="18522" y="17304"/>
                      <a:pt x="18517" y="17225"/>
                    </a:cubicBezTo>
                    <a:cubicBezTo>
                      <a:pt x="18503" y="17152"/>
                      <a:pt x="18488" y="17070"/>
                      <a:pt x="18471" y="16980"/>
                    </a:cubicBezTo>
                    <a:cubicBezTo>
                      <a:pt x="18785" y="16836"/>
                      <a:pt x="19028" y="16596"/>
                      <a:pt x="19195" y="16262"/>
                    </a:cubicBezTo>
                    <a:cubicBezTo>
                      <a:pt x="19364" y="15929"/>
                      <a:pt x="19446" y="15593"/>
                      <a:pt x="19446" y="15263"/>
                    </a:cubicBezTo>
                    <a:cubicBezTo>
                      <a:pt x="19449" y="14912"/>
                      <a:pt x="19350" y="14605"/>
                      <a:pt x="19164" y="1434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>
                  <a:defRPr/>
                </a:pPr>
                <a:endParaRPr lang="zh-CN" altLang="en-US">
                  <a:latin typeface="Century Gothic" panose="020B0502020202020204" pitchFamily="34" charset="0"/>
                </a:endParaRPr>
              </a:p>
            </p:txBody>
          </p:sp>
        </p:grpSp>
        <p:sp>
          <p:nvSpPr>
            <p:cNvPr id="70" name="AutoShape 23"/>
            <p:cNvSpPr/>
            <p:nvPr/>
          </p:nvSpPr>
          <p:spPr bwMode="auto">
            <a:xfrm>
              <a:off x="5060950" y="8572500"/>
              <a:ext cx="14035088" cy="15414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18" y="0"/>
                  </a:moveTo>
                  <a:cubicBezTo>
                    <a:pt x="788" y="0"/>
                    <a:pt x="358" y="3867"/>
                    <a:pt x="347" y="8670"/>
                  </a:cubicBezTo>
                  <a:lnTo>
                    <a:pt x="0" y="11328"/>
                  </a:lnTo>
                  <a:lnTo>
                    <a:pt x="357" y="14075"/>
                  </a:lnTo>
                  <a:cubicBezTo>
                    <a:pt x="428" y="18332"/>
                    <a:pt x="831" y="21599"/>
                    <a:pt x="1318" y="21599"/>
                  </a:cubicBezTo>
                  <a:lnTo>
                    <a:pt x="20628" y="21599"/>
                  </a:lnTo>
                  <a:cubicBezTo>
                    <a:pt x="21165" y="21599"/>
                    <a:pt x="21600" y="17642"/>
                    <a:pt x="21600" y="12757"/>
                  </a:cubicBezTo>
                  <a:lnTo>
                    <a:pt x="21600" y="8847"/>
                  </a:lnTo>
                  <a:cubicBezTo>
                    <a:pt x="21600" y="3962"/>
                    <a:pt x="21165" y="0"/>
                    <a:pt x="20628" y="0"/>
                  </a:cubicBezTo>
                  <a:lnTo>
                    <a:pt x="1318" y="0"/>
                  </a:lnTo>
                  <a:close/>
                </a:path>
              </a:pathLst>
            </a:custGeom>
            <a:solidFill>
              <a:srgbClr val="3B3838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defTabSz="825500">
                <a:defRPr/>
              </a:pPr>
              <a:endParaRPr lang="es-ES" sz="5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entury Gothic" panose="020B0502020202020204" pitchFamily="34" charset="0"/>
                <a:ea typeface="MS PGothic" panose="020B0600070205080204" charset="-128"/>
                <a:cs typeface="Gill Sans" charset="0"/>
                <a:sym typeface="Gill Sans" charset="0"/>
              </a:endParaRPr>
            </a:p>
          </p:txBody>
        </p:sp>
        <p:grpSp>
          <p:nvGrpSpPr>
            <p:cNvPr id="71" name="Group 24"/>
            <p:cNvGrpSpPr/>
            <p:nvPr/>
          </p:nvGrpSpPr>
          <p:grpSpPr bwMode="auto">
            <a:xfrm>
              <a:off x="19511963" y="10518775"/>
              <a:ext cx="1270000" cy="1270000"/>
              <a:chOff x="0" y="0"/>
              <a:chExt cx="1270001" cy="1270001"/>
            </a:xfrm>
          </p:grpSpPr>
          <p:sp>
            <p:nvSpPr>
              <p:cNvPr id="72" name="AutoShape 25"/>
              <p:cNvSpPr/>
              <p:nvPr/>
            </p:nvSpPr>
            <p:spPr bwMode="auto">
              <a:xfrm>
                <a:off x="0" y="0"/>
                <a:ext cx="1270001" cy="1270001"/>
              </a:xfrm>
              <a:custGeom>
                <a:avLst/>
                <a:gdLst>
                  <a:gd name="T0" fmla="*/ 634968 w 19679"/>
                  <a:gd name="T1" fmla="*/ 696987 h 19679"/>
                  <a:gd name="T2" fmla="*/ 634968 w 19679"/>
                  <a:gd name="T3" fmla="*/ 696987 h 19679"/>
                  <a:gd name="T4" fmla="*/ 634968 w 19679"/>
                  <a:gd name="T5" fmla="*/ 696987 h 19679"/>
                  <a:gd name="T6" fmla="*/ 634968 w 19679"/>
                  <a:gd name="T7" fmla="*/ 696987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  <a:close/>
                  </a:path>
                </a:pathLst>
              </a:custGeom>
              <a:solidFill>
                <a:srgbClr val="21AA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>
                  <a:defRPr/>
                </a:pPr>
                <a:endParaRPr lang="zh-CN" altLang="en-US">
                  <a:latin typeface="Century Gothic" panose="020B0502020202020204" pitchFamily="34" charset="0"/>
                </a:endParaRPr>
              </a:p>
            </p:txBody>
          </p:sp>
          <p:sp>
            <p:nvSpPr>
              <p:cNvPr id="73" name="AutoShape 26"/>
              <p:cNvSpPr/>
              <p:nvPr/>
            </p:nvSpPr>
            <p:spPr bwMode="auto">
              <a:xfrm>
                <a:off x="385762" y="347663"/>
                <a:ext cx="519113" cy="519112"/>
              </a:xfrm>
              <a:custGeom>
                <a:avLst/>
                <a:gdLst>
                  <a:gd name="T0" fmla="*/ 259557 w 21600"/>
                  <a:gd name="T1" fmla="*/ 259556 h 21600"/>
                  <a:gd name="T2" fmla="*/ 259557 w 21600"/>
                  <a:gd name="T3" fmla="*/ 259556 h 21600"/>
                  <a:gd name="T4" fmla="*/ 259557 w 21600"/>
                  <a:gd name="T5" fmla="*/ 259556 h 21600"/>
                  <a:gd name="T6" fmla="*/ 259557 w 21600"/>
                  <a:gd name="T7" fmla="*/ 2595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599" y="6949"/>
                    </a:moveTo>
                    <a:cubicBezTo>
                      <a:pt x="21599" y="7542"/>
                      <a:pt x="21407" y="8153"/>
                      <a:pt x="21017" y="8781"/>
                    </a:cubicBezTo>
                    <a:cubicBezTo>
                      <a:pt x="20628" y="9416"/>
                      <a:pt x="20109" y="10015"/>
                      <a:pt x="19458" y="10585"/>
                    </a:cubicBezTo>
                    <a:cubicBezTo>
                      <a:pt x="18806" y="11152"/>
                      <a:pt x="18040" y="11651"/>
                      <a:pt x="17159" y="12083"/>
                    </a:cubicBezTo>
                    <a:cubicBezTo>
                      <a:pt x="16275" y="12512"/>
                      <a:pt x="15327" y="12820"/>
                      <a:pt x="14315" y="12996"/>
                    </a:cubicBezTo>
                    <a:cubicBezTo>
                      <a:pt x="13880" y="13090"/>
                      <a:pt x="13492" y="13284"/>
                      <a:pt x="13151" y="13578"/>
                    </a:cubicBezTo>
                    <a:cubicBezTo>
                      <a:pt x="12809" y="13872"/>
                      <a:pt x="12641" y="14204"/>
                      <a:pt x="12641" y="14571"/>
                    </a:cubicBezTo>
                    <a:cubicBezTo>
                      <a:pt x="12641" y="14900"/>
                      <a:pt x="12713" y="15140"/>
                      <a:pt x="12865" y="15293"/>
                    </a:cubicBezTo>
                    <a:cubicBezTo>
                      <a:pt x="13015" y="15449"/>
                      <a:pt x="13177" y="15596"/>
                      <a:pt x="13364" y="15728"/>
                    </a:cubicBezTo>
                    <a:cubicBezTo>
                      <a:pt x="13546" y="15866"/>
                      <a:pt x="13717" y="16010"/>
                      <a:pt x="13874" y="16169"/>
                    </a:cubicBezTo>
                    <a:cubicBezTo>
                      <a:pt x="14032" y="16330"/>
                      <a:pt x="14125" y="16574"/>
                      <a:pt x="14160" y="16903"/>
                    </a:cubicBezTo>
                    <a:cubicBezTo>
                      <a:pt x="14195" y="17117"/>
                      <a:pt x="14187" y="17340"/>
                      <a:pt x="14133" y="17564"/>
                    </a:cubicBezTo>
                    <a:cubicBezTo>
                      <a:pt x="14099" y="17696"/>
                      <a:pt x="14200" y="17805"/>
                      <a:pt x="14432" y="17893"/>
                    </a:cubicBezTo>
                    <a:cubicBezTo>
                      <a:pt x="14667" y="17981"/>
                      <a:pt x="14956" y="18069"/>
                      <a:pt x="15295" y="18154"/>
                    </a:cubicBezTo>
                    <a:cubicBezTo>
                      <a:pt x="15637" y="18236"/>
                      <a:pt x="15987" y="18342"/>
                      <a:pt x="16344" y="18468"/>
                    </a:cubicBezTo>
                    <a:cubicBezTo>
                      <a:pt x="16705" y="18595"/>
                      <a:pt x="16975" y="18756"/>
                      <a:pt x="17164" y="18953"/>
                    </a:cubicBezTo>
                    <a:cubicBezTo>
                      <a:pt x="17266" y="19050"/>
                      <a:pt x="17351" y="19232"/>
                      <a:pt x="17415" y="19511"/>
                    </a:cubicBezTo>
                    <a:cubicBezTo>
                      <a:pt x="17477" y="19790"/>
                      <a:pt x="17519" y="20090"/>
                      <a:pt x="17535" y="20416"/>
                    </a:cubicBezTo>
                    <a:cubicBezTo>
                      <a:pt x="17554" y="20727"/>
                      <a:pt x="17527" y="21000"/>
                      <a:pt x="17463" y="21241"/>
                    </a:cubicBezTo>
                    <a:cubicBezTo>
                      <a:pt x="17394" y="21479"/>
                      <a:pt x="17268" y="21599"/>
                      <a:pt x="17089" y="21599"/>
                    </a:cubicBezTo>
                    <a:lnTo>
                      <a:pt x="4496" y="21599"/>
                    </a:lnTo>
                    <a:cubicBezTo>
                      <a:pt x="4328" y="21599"/>
                      <a:pt x="4205" y="21479"/>
                      <a:pt x="4130" y="21241"/>
                    </a:cubicBezTo>
                    <a:cubicBezTo>
                      <a:pt x="4061" y="21000"/>
                      <a:pt x="4032" y="20727"/>
                      <a:pt x="4048" y="20416"/>
                    </a:cubicBezTo>
                    <a:cubicBezTo>
                      <a:pt x="4066" y="20090"/>
                      <a:pt x="4109" y="19790"/>
                      <a:pt x="4170" y="19511"/>
                    </a:cubicBezTo>
                    <a:cubicBezTo>
                      <a:pt x="4235" y="19232"/>
                      <a:pt x="4317" y="19050"/>
                      <a:pt x="4421" y="18953"/>
                    </a:cubicBezTo>
                    <a:cubicBezTo>
                      <a:pt x="4616" y="18768"/>
                      <a:pt x="4889" y="18606"/>
                      <a:pt x="5239" y="18474"/>
                    </a:cubicBezTo>
                    <a:cubicBezTo>
                      <a:pt x="5588" y="18345"/>
                      <a:pt x="5933" y="18236"/>
                      <a:pt x="6269" y="18154"/>
                    </a:cubicBezTo>
                    <a:cubicBezTo>
                      <a:pt x="6606" y="18069"/>
                      <a:pt x="6897" y="17984"/>
                      <a:pt x="7145" y="17901"/>
                    </a:cubicBezTo>
                    <a:cubicBezTo>
                      <a:pt x="7394" y="17816"/>
                      <a:pt x="7498" y="17705"/>
                      <a:pt x="7463" y="17564"/>
                    </a:cubicBezTo>
                    <a:cubicBezTo>
                      <a:pt x="7428" y="17432"/>
                      <a:pt x="7412" y="17311"/>
                      <a:pt x="7412" y="17205"/>
                    </a:cubicBezTo>
                    <a:lnTo>
                      <a:pt x="7412" y="16903"/>
                    </a:lnTo>
                    <a:cubicBezTo>
                      <a:pt x="7428" y="16574"/>
                      <a:pt x="7519" y="16330"/>
                      <a:pt x="7687" y="16169"/>
                    </a:cubicBezTo>
                    <a:cubicBezTo>
                      <a:pt x="7853" y="16010"/>
                      <a:pt x="8034" y="15866"/>
                      <a:pt x="8224" y="15728"/>
                    </a:cubicBezTo>
                    <a:cubicBezTo>
                      <a:pt x="8416" y="15593"/>
                      <a:pt x="8584" y="15446"/>
                      <a:pt x="8729" y="15293"/>
                    </a:cubicBezTo>
                    <a:cubicBezTo>
                      <a:pt x="8873" y="15140"/>
                      <a:pt x="8945" y="14900"/>
                      <a:pt x="8945" y="14571"/>
                    </a:cubicBezTo>
                    <a:cubicBezTo>
                      <a:pt x="8945" y="14204"/>
                      <a:pt x="8777" y="13875"/>
                      <a:pt x="8440" y="13578"/>
                    </a:cubicBezTo>
                    <a:cubicBezTo>
                      <a:pt x="8104" y="13281"/>
                      <a:pt x="7706" y="13090"/>
                      <a:pt x="7247" y="12996"/>
                    </a:cubicBezTo>
                    <a:cubicBezTo>
                      <a:pt x="6251" y="12811"/>
                      <a:pt x="5311" y="12497"/>
                      <a:pt x="4435" y="12062"/>
                    </a:cubicBezTo>
                    <a:cubicBezTo>
                      <a:pt x="3554" y="11628"/>
                      <a:pt x="2790" y="11128"/>
                      <a:pt x="2133" y="10570"/>
                    </a:cubicBezTo>
                    <a:cubicBezTo>
                      <a:pt x="1479" y="10012"/>
                      <a:pt x="958" y="9416"/>
                      <a:pt x="574" y="8781"/>
                    </a:cubicBezTo>
                    <a:cubicBezTo>
                      <a:pt x="189" y="8153"/>
                      <a:pt x="0" y="7542"/>
                      <a:pt x="0" y="6949"/>
                    </a:cubicBezTo>
                    <a:lnTo>
                      <a:pt x="0" y="4320"/>
                    </a:lnTo>
                    <a:cubicBezTo>
                      <a:pt x="0" y="4009"/>
                      <a:pt x="93" y="3756"/>
                      <a:pt x="285" y="3553"/>
                    </a:cubicBezTo>
                    <a:cubicBezTo>
                      <a:pt x="475" y="3354"/>
                      <a:pt x="712" y="3254"/>
                      <a:pt x="998" y="3254"/>
                    </a:cubicBezTo>
                    <a:lnTo>
                      <a:pt x="5124" y="3254"/>
                    </a:lnTo>
                    <a:cubicBezTo>
                      <a:pt x="5108" y="3139"/>
                      <a:pt x="5097" y="3025"/>
                      <a:pt x="5097" y="2901"/>
                    </a:cubicBezTo>
                    <a:lnTo>
                      <a:pt x="5097" y="2564"/>
                    </a:lnTo>
                    <a:lnTo>
                      <a:pt x="5097" y="2505"/>
                    </a:lnTo>
                    <a:cubicBezTo>
                      <a:pt x="5097" y="2005"/>
                      <a:pt x="5118" y="1594"/>
                      <a:pt x="5156" y="1265"/>
                    </a:cubicBezTo>
                    <a:cubicBezTo>
                      <a:pt x="5193" y="939"/>
                      <a:pt x="5260" y="684"/>
                      <a:pt x="5353" y="499"/>
                    </a:cubicBezTo>
                    <a:cubicBezTo>
                      <a:pt x="5444" y="320"/>
                      <a:pt x="5580" y="187"/>
                      <a:pt x="5754" y="111"/>
                    </a:cubicBezTo>
                    <a:cubicBezTo>
                      <a:pt x="5928" y="38"/>
                      <a:pt x="6165" y="0"/>
                      <a:pt x="6464" y="0"/>
                    </a:cubicBezTo>
                    <a:lnTo>
                      <a:pt x="15132" y="0"/>
                    </a:lnTo>
                    <a:cubicBezTo>
                      <a:pt x="15410" y="0"/>
                      <a:pt x="15645" y="38"/>
                      <a:pt x="15829" y="111"/>
                    </a:cubicBezTo>
                    <a:cubicBezTo>
                      <a:pt x="16011" y="187"/>
                      <a:pt x="16149" y="320"/>
                      <a:pt x="16243" y="499"/>
                    </a:cubicBezTo>
                    <a:cubicBezTo>
                      <a:pt x="16336" y="684"/>
                      <a:pt x="16403" y="939"/>
                      <a:pt x="16435" y="1265"/>
                    </a:cubicBezTo>
                    <a:cubicBezTo>
                      <a:pt x="16470" y="1594"/>
                      <a:pt x="16486" y="2006"/>
                      <a:pt x="16486" y="2505"/>
                    </a:cubicBezTo>
                    <a:lnTo>
                      <a:pt x="16486" y="2863"/>
                    </a:lnTo>
                    <a:cubicBezTo>
                      <a:pt x="16486" y="2989"/>
                      <a:pt x="16478" y="3119"/>
                      <a:pt x="16459" y="3251"/>
                    </a:cubicBezTo>
                    <a:lnTo>
                      <a:pt x="20603" y="3251"/>
                    </a:lnTo>
                    <a:cubicBezTo>
                      <a:pt x="20884" y="3251"/>
                      <a:pt x="21119" y="3351"/>
                      <a:pt x="21314" y="3550"/>
                    </a:cubicBezTo>
                    <a:cubicBezTo>
                      <a:pt x="21503" y="3753"/>
                      <a:pt x="21599" y="4006"/>
                      <a:pt x="21599" y="4317"/>
                    </a:cubicBezTo>
                    <a:lnTo>
                      <a:pt x="21599" y="6949"/>
                    </a:lnTo>
                    <a:close/>
                    <a:moveTo>
                      <a:pt x="6283" y="10550"/>
                    </a:moveTo>
                    <a:cubicBezTo>
                      <a:pt x="6072" y="9798"/>
                      <a:pt x="5882" y="8978"/>
                      <a:pt x="5714" y="8082"/>
                    </a:cubicBezTo>
                    <a:cubicBezTo>
                      <a:pt x="5548" y="7189"/>
                      <a:pt x="5407" y="6299"/>
                      <a:pt x="5287" y="5415"/>
                    </a:cubicBezTo>
                    <a:lnTo>
                      <a:pt x="1962" y="5415"/>
                    </a:lnTo>
                    <a:lnTo>
                      <a:pt x="1962" y="6949"/>
                    </a:lnTo>
                    <a:cubicBezTo>
                      <a:pt x="1962" y="7137"/>
                      <a:pt x="2064" y="7389"/>
                      <a:pt x="2264" y="7709"/>
                    </a:cubicBezTo>
                    <a:cubicBezTo>
                      <a:pt x="2462" y="8029"/>
                      <a:pt x="2753" y="8358"/>
                      <a:pt x="3126" y="8699"/>
                    </a:cubicBezTo>
                    <a:cubicBezTo>
                      <a:pt x="3500" y="9040"/>
                      <a:pt x="3954" y="9381"/>
                      <a:pt x="4488" y="9707"/>
                    </a:cubicBezTo>
                    <a:cubicBezTo>
                      <a:pt x="5022" y="10033"/>
                      <a:pt x="5618" y="10315"/>
                      <a:pt x="6283" y="10550"/>
                    </a:cubicBezTo>
                    <a:moveTo>
                      <a:pt x="19629" y="5415"/>
                    </a:moveTo>
                    <a:lnTo>
                      <a:pt x="16280" y="5415"/>
                    </a:lnTo>
                    <a:cubicBezTo>
                      <a:pt x="16179" y="6299"/>
                      <a:pt x="16043" y="7189"/>
                      <a:pt x="15877" y="8082"/>
                    </a:cubicBezTo>
                    <a:cubicBezTo>
                      <a:pt x="15712" y="8978"/>
                      <a:pt x="15522" y="9798"/>
                      <a:pt x="15308" y="10550"/>
                    </a:cubicBezTo>
                    <a:cubicBezTo>
                      <a:pt x="15973" y="10315"/>
                      <a:pt x="16574" y="10033"/>
                      <a:pt x="17105" y="9707"/>
                    </a:cubicBezTo>
                    <a:cubicBezTo>
                      <a:pt x="17637" y="9381"/>
                      <a:pt x="18091" y="9040"/>
                      <a:pt x="18467" y="8699"/>
                    </a:cubicBezTo>
                    <a:cubicBezTo>
                      <a:pt x="18844" y="8358"/>
                      <a:pt x="19130" y="8029"/>
                      <a:pt x="19330" y="7709"/>
                    </a:cubicBezTo>
                    <a:cubicBezTo>
                      <a:pt x="19530" y="7389"/>
                      <a:pt x="19629" y="7137"/>
                      <a:pt x="19629" y="6949"/>
                    </a:cubicBezTo>
                    <a:lnTo>
                      <a:pt x="19629" y="54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>
                  <a:defRPr/>
                </a:pPr>
                <a:endParaRPr lang="zh-CN" altLang="en-US">
                  <a:latin typeface="Century Gothic" panose="020B0502020202020204" pitchFamily="34" charset="0"/>
                </a:endParaRPr>
              </a:p>
            </p:txBody>
          </p:sp>
        </p:grpSp>
        <p:sp>
          <p:nvSpPr>
            <p:cNvPr id="74" name="AutoShape 27"/>
            <p:cNvSpPr/>
            <p:nvPr/>
          </p:nvSpPr>
          <p:spPr bwMode="auto">
            <a:xfrm>
              <a:off x="5222875" y="10320338"/>
              <a:ext cx="14093825" cy="15414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967" y="0"/>
                  </a:moveTo>
                  <a:cubicBezTo>
                    <a:pt x="433" y="0"/>
                    <a:pt x="0" y="3962"/>
                    <a:pt x="0" y="8847"/>
                  </a:cubicBezTo>
                  <a:lnTo>
                    <a:pt x="0" y="12757"/>
                  </a:lnTo>
                  <a:cubicBezTo>
                    <a:pt x="0" y="17642"/>
                    <a:pt x="433" y="21599"/>
                    <a:pt x="967" y="21599"/>
                  </a:cubicBezTo>
                  <a:lnTo>
                    <a:pt x="20196" y="21599"/>
                  </a:lnTo>
                  <a:cubicBezTo>
                    <a:pt x="20704" y="21599"/>
                    <a:pt x="21119" y="18028"/>
                    <a:pt x="21160" y="13486"/>
                  </a:cubicBezTo>
                  <a:lnTo>
                    <a:pt x="21600" y="10805"/>
                  </a:lnTo>
                  <a:lnTo>
                    <a:pt x="21160" y="8119"/>
                  </a:lnTo>
                  <a:cubicBezTo>
                    <a:pt x="21119" y="3575"/>
                    <a:pt x="20704" y="0"/>
                    <a:pt x="20196" y="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21AAE0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defTabSz="825500">
                <a:defRPr/>
              </a:pPr>
              <a:endParaRPr lang="es-ES" sz="5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entury Gothic" panose="020B0502020202020204" pitchFamily="34" charset="0"/>
                <a:ea typeface="MS PGothic" panose="020B0600070205080204" charset="-128"/>
                <a:cs typeface="Gill Sans" charset="0"/>
                <a:sym typeface="Gill Sans" charset="0"/>
              </a:endParaRPr>
            </a:p>
          </p:txBody>
        </p:sp>
        <p:sp>
          <p:nvSpPr>
            <p:cNvPr id="75" name="AutoShape 28"/>
            <p:cNvSpPr/>
            <p:nvPr/>
          </p:nvSpPr>
          <p:spPr bwMode="auto">
            <a:xfrm>
              <a:off x="5684446" y="5367350"/>
              <a:ext cx="1231426" cy="68612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marL="127000" algn="l" defTabSz="825500">
                <a:lnSpc>
                  <a:spcPct val="160000"/>
                </a:lnSpc>
                <a:spcBef>
                  <a:spcPts val="800"/>
                </a:spcBef>
                <a:defRPr/>
              </a:pPr>
              <a:r>
                <a:rPr lang="es-ES" altLang="zh-CN" sz="2000" dirty="0">
                  <a:solidFill>
                    <a:srgbClr val="FFFFFF"/>
                  </a:solidFill>
                  <a:latin typeface="Century Gothic" panose="020B0502020202020204" pitchFamily="34" charset="0"/>
                  <a:sym typeface="Lato" panose="020F0502020204030203" charset="0"/>
                </a:rPr>
                <a:t>01</a:t>
              </a:r>
              <a:endParaRPr lang="es-ES" altLang="zh-CN" sz="2000" dirty="0">
                <a:latin typeface="Century Gothic" panose="020B0502020202020204" pitchFamily="34" charset="0"/>
              </a:endParaRPr>
            </a:p>
          </p:txBody>
        </p:sp>
        <p:sp>
          <p:nvSpPr>
            <p:cNvPr id="77" name="AutoShape 30"/>
            <p:cNvSpPr/>
            <p:nvPr/>
          </p:nvSpPr>
          <p:spPr bwMode="auto">
            <a:xfrm>
              <a:off x="17660715" y="7163227"/>
              <a:ext cx="1555901" cy="68612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marL="127000" algn="l" defTabSz="825500">
                <a:lnSpc>
                  <a:spcPct val="160000"/>
                </a:lnSpc>
                <a:spcBef>
                  <a:spcPts val="800"/>
                </a:spcBef>
                <a:defRPr/>
              </a:pPr>
              <a:r>
                <a:rPr lang="es-ES" altLang="zh-CN" sz="2000" dirty="0">
                  <a:solidFill>
                    <a:srgbClr val="FFFFFF"/>
                  </a:solidFill>
                  <a:latin typeface="Century Gothic" panose="020B0502020202020204" pitchFamily="34" charset="0"/>
                  <a:sym typeface="Lato" panose="020F0502020204030203" charset="0"/>
                </a:rPr>
                <a:t>02</a:t>
              </a:r>
              <a:endParaRPr lang="es-ES" altLang="zh-CN" sz="2000" dirty="0">
                <a:latin typeface="Century Gothic" panose="020B0502020202020204" pitchFamily="34" charset="0"/>
              </a:endParaRPr>
            </a:p>
          </p:txBody>
        </p:sp>
        <p:sp>
          <p:nvSpPr>
            <p:cNvPr id="80" name="AutoShape 33"/>
            <p:cNvSpPr/>
            <p:nvPr/>
          </p:nvSpPr>
          <p:spPr bwMode="auto">
            <a:xfrm>
              <a:off x="5684446" y="8956851"/>
              <a:ext cx="1231426" cy="68612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marL="127000" algn="l" defTabSz="825500">
                <a:lnSpc>
                  <a:spcPct val="160000"/>
                </a:lnSpc>
                <a:spcBef>
                  <a:spcPts val="800"/>
                </a:spcBef>
                <a:defRPr/>
              </a:pPr>
              <a:r>
                <a:rPr lang="es-ES" altLang="zh-CN" sz="2000" dirty="0">
                  <a:solidFill>
                    <a:srgbClr val="FFFFFF"/>
                  </a:solidFill>
                  <a:latin typeface="Century Gothic" panose="020B0502020202020204" pitchFamily="34" charset="0"/>
                  <a:sym typeface="Lato" panose="020F0502020204030203" charset="0"/>
                </a:rPr>
                <a:t>03</a:t>
              </a:r>
              <a:endParaRPr lang="es-ES" altLang="zh-CN" sz="2000" dirty="0">
                <a:latin typeface="Century Gothic" panose="020B0502020202020204" pitchFamily="34" charset="0"/>
              </a:endParaRPr>
            </a:p>
          </p:txBody>
        </p:sp>
        <p:sp>
          <p:nvSpPr>
            <p:cNvPr id="81" name="AutoShape 34"/>
            <p:cNvSpPr/>
            <p:nvPr/>
          </p:nvSpPr>
          <p:spPr bwMode="auto">
            <a:xfrm>
              <a:off x="17660715" y="10704282"/>
              <a:ext cx="1555901" cy="68612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marL="127000" algn="l" defTabSz="825500">
                <a:lnSpc>
                  <a:spcPct val="160000"/>
                </a:lnSpc>
                <a:spcBef>
                  <a:spcPts val="800"/>
                </a:spcBef>
                <a:defRPr/>
              </a:pPr>
              <a:r>
                <a:rPr lang="es-ES" altLang="zh-CN" sz="2000" dirty="0">
                  <a:solidFill>
                    <a:srgbClr val="FFFFFF"/>
                  </a:solidFill>
                  <a:latin typeface="Century Gothic" panose="020B0502020202020204" pitchFamily="34" charset="0"/>
                  <a:sym typeface="Lato" panose="020F0502020204030203" charset="0"/>
                </a:rPr>
                <a:t>04</a:t>
              </a:r>
              <a:endParaRPr lang="es-ES" altLang="zh-CN" sz="2000" dirty="0">
                <a:latin typeface="Century Gothic" panose="020B0502020202020204" pitchFamily="34" charset="0"/>
              </a:endParaRPr>
            </a:p>
          </p:txBody>
        </p:sp>
      </p:grpSp>
      <p:sp>
        <p:nvSpPr>
          <p:cNvPr id="69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82595" y="1508760"/>
            <a:ext cx="6739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1600">
                <a:solidFill>
                  <a:schemeClr val="bg1"/>
                </a:solidFill>
              </a:rPr>
              <a:t>Add your words here according to your need to draw the text box size. Please read the instructions and more work at the end of the manual template.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87955" y="2477135"/>
            <a:ext cx="6739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1600">
                <a:solidFill>
                  <a:schemeClr val="bg1"/>
                </a:solidFill>
              </a:rPr>
              <a:t>Add your words here according to your need to draw the text box size. Please read the instructions and more work at the end of the manual template.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982595" y="3460750"/>
            <a:ext cx="6739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1600">
                <a:solidFill>
                  <a:schemeClr val="bg1"/>
                </a:solidFill>
              </a:rPr>
              <a:t>Add your words here according to your need to draw the text box size. Please read the instructions and more work at the end of the manual template.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87955" y="4533265"/>
            <a:ext cx="6739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1600">
                <a:solidFill>
                  <a:schemeClr val="bg1"/>
                </a:solidFill>
              </a:rPr>
              <a:t>Add your words here according to your need to draw the text box size. Please read the instructions and more work at the end of the manual template.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9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 37"/>
          <p:cNvSpPr/>
          <p:nvPr/>
        </p:nvSpPr>
        <p:spPr bwMode="auto">
          <a:xfrm>
            <a:off x="3494390" y="1616860"/>
            <a:ext cx="2501457" cy="2136155"/>
          </a:xfrm>
          <a:custGeom>
            <a:avLst/>
            <a:gdLst>
              <a:gd name="T0" fmla="*/ 1992 w 2157"/>
              <a:gd name="T1" fmla="*/ 165 h 1842"/>
              <a:gd name="T2" fmla="*/ 1909 w 2157"/>
              <a:gd name="T3" fmla="*/ 177 h 1842"/>
              <a:gd name="T4" fmla="*/ 1839 w 2157"/>
              <a:gd name="T5" fmla="*/ 87 h 1842"/>
              <a:gd name="T6" fmla="*/ 1766 w 2157"/>
              <a:gd name="T7" fmla="*/ 90 h 1842"/>
              <a:gd name="T8" fmla="*/ 1763 w 2157"/>
              <a:gd name="T9" fmla="*/ 24 h 1842"/>
              <a:gd name="T10" fmla="*/ 1704 w 2157"/>
              <a:gd name="T11" fmla="*/ 33 h 1842"/>
              <a:gd name="T12" fmla="*/ 1729 w 2157"/>
              <a:gd name="T13" fmla="*/ 98 h 1842"/>
              <a:gd name="T14" fmla="*/ 1683 w 2157"/>
              <a:gd name="T15" fmla="*/ 292 h 1842"/>
              <a:gd name="T16" fmla="*/ 1660 w 2157"/>
              <a:gd name="T17" fmla="*/ 378 h 1842"/>
              <a:gd name="T18" fmla="*/ 1533 w 2157"/>
              <a:gd name="T19" fmla="*/ 424 h 1842"/>
              <a:gd name="T20" fmla="*/ 1463 w 2157"/>
              <a:gd name="T21" fmla="*/ 666 h 1842"/>
              <a:gd name="T22" fmla="*/ 1672 w 2157"/>
              <a:gd name="T23" fmla="*/ 606 h 1842"/>
              <a:gd name="T24" fmla="*/ 1782 w 2157"/>
              <a:gd name="T25" fmla="*/ 692 h 1842"/>
              <a:gd name="T26" fmla="*/ 1782 w 2157"/>
              <a:gd name="T27" fmla="*/ 753 h 1842"/>
              <a:gd name="T28" fmla="*/ 1584 w 2157"/>
              <a:gd name="T29" fmla="*/ 809 h 1842"/>
              <a:gd name="T30" fmla="*/ 1497 w 2157"/>
              <a:gd name="T31" fmla="*/ 924 h 1842"/>
              <a:gd name="T32" fmla="*/ 1376 w 2157"/>
              <a:gd name="T33" fmla="*/ 1005 h 1842"/>
              <a:gd name="T34" fmla="*/ 1206 w 2157"/>
              <a:gd name="T35" fmla="*/ 998 h 1842"/>
              <a:gd name="T36" fmla="*/ 1174 w 2157"/>
              <a:gd name="T37" fmla="*/ 1085 h 1842"/>
              <a:gd name="T38" fmla="*/ 1186 w 2157"/>
              <a:gd name="T39" fmla="*/ 1163 h 1842"/>
              <a:gd name="T40" fmla="*/ 1069 w 2157"/>
              <a:gd name="T41" fmla="*/ 1278 h 1842"/>
              <a:gd name="T42" fmla="*/ 1026 w 2157"/>
              <a:gd name="T43" fmla="*/ 1314 h 1842"/>
              <a:gd name="T44" fmla="*/ 737 w 2157"/>
              <a:gd name="T45" fmla="*/ 1345 h 1842"/>
              <a:gd name="T46" fmla="*/ 603 w 2157"/>
              <a:gd name="T47" fmla="*/ 1413 h 1842"/>
              <a:gd name="T48" fmla="*/ 460 w 2157"/>
              <a:gd name="T49" fmla="*/ 1374 h 1842"/>
              <a:gd name="T50" fmla="*/ 223 w 2157"/>
              <a:gd name="T51" fmla="*/ 1294 h 1842"/>
              <a:gd name="T52" fmla="*/ 2 w 2157"/>
              <a:gd name="T53" fmla="*/ 1275 h 1842"/>
              <a:gd name="T54" fmla="*/ 38 w 2157"/>
              <a:gd name="T55" fmla="*/ 1407 h 1842"/>
              <a:gd name="T56" fmla="*/ 90 w 2157"/>
              <a:gd name="T57" fmla="*/ 1497 h 1842"/>
              <a:gd name="T58" fmla="*/ 229 w 2157"/>
              <a:gd name="T59" fmla="*/ 1488 h 1842"/>
              <a:gd name="T60" fmla="*/ 230 w 2157"/>
              <a:gd name="T61" fmla="*/ 1596 h 1842"/>
              <a:gd name="T62" fmla="*/ 287 w 2157"/>
              <a:gd name="T63" fmla="*/ 1638 h 1842"/>
              <a:gd name="T64" fmla="*/ 382 w 2157"/>
              <a:gd name="T65" fmla="*/ 1710 h 1842"/>
              <a:gd name="T66" fmla="*/ 506 w 2157"/>
              <a:gd name="T67" fmla="*/ 1634 h 1842"/>
              <a:gd name="T68" fmla="*/ 567 w 2157"/>
              <a:gd name="T69" fmla="*/ 1628 h 1842"/>
              <a:gd name="T70" fmla="*/ 576 w 2157"/>
              <a:gd name="T71" fmla="*/ 1702 h 1842"/>
              <a:gd name="T72" fmla="*/ 626 w 2157"/>
              <a:gd name="T73" fmla="*/ 1836 h 1842"/>
              <a:gd name="T74" fmla="*/ 679 w 2157"/>
              <a:gd name="T75" fmla="*/ 1803 h 1842"/>
              <a:gd name="T76" fmla="*/ 790 w 2157"/>
              <a:gd name="T77" fmla="*/ 1651 h 1842"/>
              <a:gd name="T78" fmla="*/ 813 w 2157"/>
              <a:gd name="T79" fmla="*/ 1784 h 1842"/>
              <a:gd name="T80" fmla="*/ 909 w 2157"/>
              <a:gd name="T81" fmla="*/ 1834 h 1842"/>
              <a:gd name="T82" fmla="*/ 1044 w 2157"/>
              <a:gd name="T83" fmla="*/ 1675 h 1842"/>
              <a:gd name="T84" fmla="*/ 1136 w 2157"/>
              <a:gd name="T85" fmla="*/ 1610 h 1842"/>
              <a:gd name="T86" fmla="*/ 1248 w 2157"/>
              <a:gd name="T87" fmla="*/ 1536 h 1842"/>
              <a:gd name="T88" fmla="*/ 1324 w 2157"/>
              <a:gd name="T89" fmla="*/ 1492 h 1842"/>
              <a:gd name="T90" fmla="*/ 1382 w 2157"/>
              <a:gd name="T91" fmla="*/ 1421 h 1842"/>
              <a:gd name="T92" fmla="*/ 1429 w 2157"/>
              <a:gd name="T93" fmla="*/ 1308 h 1842"/>
              <a:gd name="T94" fmla="*/ 1498 w 2157"/>
              <a:gd name="T95" fmla="*/ 1357 h 1842"/>
              <a:gd name="T96" fmla="*/ 1613 w 2157"/>
              <a:gd name="T97" fmla="*/ 1258 h 1842"/>
              <a:gd name="T98" fmla="*/ 1713 w 2157"/>
              <a:gd name="T99" fmla="*/ 1223 h 1842"/>
              <a:gd name="T100" fmla="*/ 1758 w 2157"/>
              <a:gd name="T101" fmla="*/ 1271 h 1842"/>
              <a:gd name="T102" fmla="*/ 1840 w 2157"/>
              <a:gd name="T103" fmla="*/ 1330 h 1842"/>
              <a:gd name="T104" fmla="*/ 1964 w 2157"/>
              <a:gd name="T105" fmla="*/ 1203 h 1842"/>
              <a:gd name="T106" fmla="*/ 2099 w 2157"/>
              <a:gd name="T107" fmla="*/ 1123 h 1842"/>
              <a:gd name="T108" fmla="*/ 2114 w 2157"/>
              <a:gd name="T109" fmla="*/ 980 h 1842"/>
              <a:gd name="T110" fmla="*/ 2007 w 2157"/>
              <a:gd name="T111" fmla="*/ 952 h 1842"/>
              <a:gd name="T112" fmla="*/ 1925 w 2157"/>
              <a:gd name="T113" fmla="*/ 795 h 1842"/>
              <a:gd name="T114" fmla="*/ 1983 w 2157"/>
              <a:gd name="T115" fmla="*/ 773 h 1842"/>
              <a:gd name="T116" fmla="*/ 1963 w 2157"/>
              <a:gd name="T117" fmla="*/ 614 h 1842"/>
              <a:gd name="T118" fmla="*/ 2031 w 2157"/>
              <a:gd name="T119" fmla="*/ 510 h 1842"/>
              <a:gd name="T120" fmla="*/ 2093 w 2157"/>
              <a:gd name="T121" fmla="*/ 430 h 1842"/>
              <a:gd name="T122" fmla="*/ 2112 w 2157"/>
              <a:gd name="T123" fmla="*/ 310 h 1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157" h="1842">
                <a:moveTo>
                  <a:pt x="2114" y="196"/>
                </a:moveTo>
                <a:lnTo>
                  <a:pt x="2106" y="168"/>
                </a:lnTo>
                <a:lnTo>
                  <a:pt x="2084" y="132"/>
                </a:lnTo>
                <a:lnTo>
                  <a:pt x="2066" y="121"/>
                </a:lnTo>
                <a:lnTo>
                  <a:pt x="2047" y="132"/>
                </a:lnTo>
                <a:lnTo>
                  <a:pt x="2036" y="153"/>
                </a:lnTo>
                <a:lnTo>
                  <a:pt x="2035" y="156"/>
                </a:lnTo>
                <a:lnTo>
                  <a:pt x="2032" y="156"/>
                </a:lnTo>
                <a:lnTo>
                  <a:pt x="2031" y="156"/>
                </a:lnTo>
                <a:lnTo>
                  <a:pt x="1998" y="161"/>
                </a:lnTo>
                <a:lnTo>
                  <a:pt x="1998" y="161"/>
                </a:lnTo>
                <a:lnTo>
                  <a:pt x="1992" y="165"/>
                </a:lnTo>
                <a:lnTo>
                  <a:pt x="1990" y="166"/>
                </a:lnTo>
                <a:lnTo>
                  <a:pt x="1988" y="168"/>
                </a:lnTo>
                <a:lnTo>
                  <a:pt x="1981" y="177"/>
                </a:lnTo>
                <a:lnTo>
                  <a:pt x="1963" y="191"/>
                </a:lnTo>
                <a:lnTo>
                  <a:pt x="1958" y="195"/>
                </a:lnTo>
                <a:lnTo>
                  <a:pt x="1942" y="197"/>
                </a:lnTo>
                <a:lnTo>
                  <a:pt x="1942" y="197"/>
                </a:lnTo>
                <a:lnTo>
                  <a:pt x="1936" y="195"/>
                </a:lnTo>
                <a:lnTo>
                  <a:pt x="1928" y="191"/>
                </a:lnTo>
                <a:lnTo>
                  <a:pt x="1919" y="186"/>
                </a:lnTo>
                <a:lnTo>
                  <a:pt x="1910" y="179"/>
                </a:lnTo>
                <a:lnTo>
                  <a:pt x="1909" y="177"/>
                </a:lnTo>
                <a:lnTo>
                  <a:pt x="1909" y="177"/>
                </a:lnTo>
                <a:lnTo>
                  <a:pt x="1893" y="160"/>
                </a:lnTo>
                <a:lnTo>
                  <a:pt x="1881" y="147"/>
                </a:lnTo>
                <a:lnTo>
                  <a:pt x="1874" y="135"/>
                </a:lnTo>
                <a:lnTo>
                  <a:pt x="1872" y="131"/>
                </a:lnTo>
                <a:lnTo>
                  <a:pt x="1872" y="126"/>
                </a:lnTo>
                <a:lnTo>
                  <a:pt x="1872" y="95"/>
                </a:lnTo>
                <a:lnTo>
                  <a:pt x="1872" y="94"/>
                </a:lnTo>
                <a:lnTo>
                  <a:pt x="1872" y="93"/>
                </a:lnTo>
                <a:lnTo>
                  <a:pt x="1876" y="87"/>
                </a:lnTo>
                <a:lnTo>
                  <a:pt x="1840" y="74"/>
                </a:lnTo>
                <a:lnTo>
                  <a:pt x="1839" y="87"/>
                </a:lnTo>
                <a:lnTo>
                  <a:pt x="1839" y="87"/>
                </a:lnTo>
                <a:lnTo>
                  <a:pt x="1839" y="89"/>
                </a:lnTo>
                <a:lnTo>
                  <a:pt x="1837" y="93"/>
                </a:lnTo>
                <a:lnTo>
                  <a:pt x="1833" y="96"/>
                </a:lnTo>
                <a:lnTo>
                  <a:pt x="1830" y="98"/>
                </a:lnTo>
                <a:lnTo>
                  <a:pt x="1817" y="103"/>
                </a:lnTo>
                <a:lnTo>
                  <a:pt x="1813" y="102"/>
                </a:lnTo>
                <a:lnTo>
                  <a:pt x="1813" y="101"/>
                </a:lnTo>
                <a:lnTo>
                  <a:pt x="1794" y="97"/>
                </a:lnTo>
                <a:lnTo>
                  <a:pt x="1798" y="111"/>
                </a:lnTo>
                <a:lnTo>
                  <a:pt x="1767" y="90"/>
                </a:lnTo>
                <a:lnTo>
                  <a:pt x="1766" y="90"/>
                </a:lnTo>
                <a:lnTo>
                  <a:pt x="1765" y="89"/>
                </a:lnTo>
                <a:lnTo>
                  <a:pt x="1765" y="89"/>
                </a:lnTo>
                <a:lnTo>
                  <a:pt x="1765" y="89"/>
                </a:lnTo>
                <a:lnTo>
                  <a:pt x="1761" y="79"/>
                </a:lnTo>
                <a:lnTo>
                  <a:pt x="1759" y="69"/>
                </a:lnTo>
                <a:lnTo>
                  <a:pt x="1758" y="58"/>
                </a:lnTo>
                <a:lnTo>
                  <a:pt x="1758" y="48"/>
                </a:lnTo>
                <a:lnTo>
                  <a:pt x="1758" y="48"/>
                </a:lnTo>
                <a:lnTo>
                  <a:pt x="1758" y="40"/>
                </a:lnTo>
                <a:lnTo>
                  <a:pt x="1759" y="33"/>
                </a:lnTo>
                <a:lnTo>
                  <a:pt x="1760" y="27"/>
                </a:lnTo>
                <a:lnTo>
                  <a:pt x="1763" y="24"/>
                </a:lnTo>
                <a:lnTo>
                  <a:pt x="1770" y="10"/>
                </a:lnTo>
                <a:lnTo>
                  <a:pt x="1768" y="0"/>
                </a:lnTo>
                <a:lnTo>
                  <a:pt x="1737" y="4"/>
                </a:lnTo>
                <a:lnTo>
                  <a:pt x="1737" y="4"/>
                </a:lnTo>
                <a:lnTo>
                  <a:pt x="1731" y="6"/>
                </a:lnTo>
                <a:lnTo>
                  <a:pt x="1726" y="7"/>
                </a:lnTo>
                <a:lnTo>
                  <a:pt x="1721" y="9"/>
                </a:lnTo>
                <a:lnTo>
                  <a:pt x="1716" y="12"/>
                </a:lnTo>
                <a:lnTo>
                  <a:pt x="1713" y="17"/>
                </a:lnTo>
                <a:lnTo>
                  <a:pt x="1710" y="22"/>
                </a:lnTo>
                <a:lnTo>
                  <a:pt x="1706" y="27"/>
                </a:lnTo>
                <a:lnTo>
                  <a:pt x="1704" y="33"/>
                </a:lnTo>
                <a:lnTo>
                  <a:pt x="1704" y="34"/>
                </a:lnTo>
                <a:lnTo>
                  <a:pt x="1704" y="34"/>
                </a:lnTo>
                <a:lnTo>
                  <a:pt x="1686" y="63"/>
                </a:lnTo>
                <a:lnTo>
                  <a:pt x="1704" y="61"/>
                </a:lnTo>
                <a:lnTo>
                  <a:pt x="1705" y="61"/>
                </a:lnTo>
                <a:lnTo>
                  <a:pt x="1706" y="59"/>
                </a:lnTo>
                <a:lnTo>
                  <a:pt x="1707" y="63"/>
                </a:lnTo>
                <a:lnTo>
                  <a:pt x="1722" y="69"/>
                </a:lnTo>
                <a:lnTo>
                  <a:pt x="1724" y="69"/>
                </a:lnTo>
                <a:lnTo>
                  <a:pt x="1727" y="70"/>
                </a:lnTo>
                <a:lnTo>
                  <a:pt x="1727" y="73"/>
                </a:lnTo>
                <a:lnTo>
                  <a:pt x="1729" y="98"/>
                </a:lnTo>
                <a:lnTo>
                  <a:pt x="1737" y="122"/>
                </a:lnTo>
                <a:lnTo>
                  <a:pt x="1737" y="124"/>
                </a:lnTo>
                <a:lnTo>
                  <a:pt x="1737" y="125"/>
                </a:lnTo>
                <a:lnTo>
                  <a:pt x="1737" y="126"/>
                </a:lnTo>
                <a:lnTo>
                  <a:pt x="1697" y="205"/>
                </a:lnTo>
                <a:lnTo>
                  <a:pt x="1697" y="205"/>
                </a:lnTo>
                <a:lnTo>
                  <a:pt x="1695" y="210"/>
                </a:lnTo>
                <a:lnTo>
                  <a:pt x="1692" y="216"/>
                </a:lnTo>
                <a:lnTo>
                  <a:pt x="1688" y="235"/>
                </a:lnTo>
                <a:lnTo>
                  <a:pt x="1686" y="259"/>
                </a:lnTo>
                <a:lnTo>
                  <a:pt x="1683" y="289"/>
                </a:lnTo>
                <a:lnTo>
                  <a:pt x="1683" y="292"/>
                </a:lnTo>
                <a:lnTo>
                  <a:pt x="1668" y="322"/>
                </a:lnTo>
                <a:lnTo>
                  <a:pt x="1679" y="335"/>
                </a:lnTo>
                <a:lnTo>
                  <a:pt x="1679" y="337"/>
                </a:lnTo>
                <a:lnTo>
                  <a:pt x="1679" y="337"/>
                </a:lnTo>
                <a:lnTo>
                  <a:pt x="1679" y="349"/>
                </a:lnTo>
                <a:lnTo>
                  <a:pt x="1679" y="359"/>
                </a:lnTo>
                <a:lnTo>
                  <a:pt x="1676" y="365"/>
                </a:lnTo>
                <a:lnTo>
                  <a:pt x="1675" y="367"/>
                </a:lnTo>
                <a:lnTo>
                  <a:pt x="1674" y="369"/>
                </a:lnTo>
                <a:lnTo>
                  <a:pt x="1671" y="370"/>
                </a:lnTo>
                <a:lnTo>
                  <a:pt x="1671" y="370"/>
                </a:lnTo>
                <a:lnTo>
                  <a:pt x="1660" y="378"/>
                </a:lnTo>
                <a:lnTo>
                  <a:pt x="1643" y="395"/>
                </a:lnTo>
                <a:lnTo>
                  <a:pt x="1619" y="422"/>
                </a:lnTo>
                <a:lnTo>
                  <a:pt x="1589" y="458"/>
                </a:lnTo>
                <a:lnTo>
                  <a:pt x="1586" y="462"/>
                </a:lnTo>
                <a:lnTo>
                  <a:pt x="1584" y="461"/>
                </a:lnTo>
                <a:lnTo>
                  <a:pt x="1579" y="458"/>
                </a:lnTo>
                <a:lnTo>
                  <a:pt x="1579" y="458"/>
                </a:lnTo>
                <a:lnTo>
                  <a:pt x="1557" y="442"/>
                </a:lnTo>
                <a:lnTo>
                  <a:pt x="1548" y="435"/>
                </a:lnTo>
                <a:lnTo>
                  <a:pt x="1541" y="427"/>
                </a:lnTo>
                <a:lnTo>
                  <a:pt x="1541" y="427"/>
                </a:lnTo>
                <a:lnTo>
                  <a:pt x="1533" y="424"/>
                </a:lnTo>
                <a:lnTo>
                  <a:pt x="1522" y="422"/>
                </a:lnTo>
                <a:lnTo>
                  <a:pt x="1506" y="419"/>
                </a:lnTo>
                <a:lnTo>
                  <a:pt x="1485" y="419"/>
                </a:lnTo>
                <a:lnTo>
                  <a:pt x="1484" y="474"/>
                </a:lnTo>
                <a:lnTo>
                  <a:pt x="1483" y="475"/>
                </a:lnTo>
                <a:lnTo>
                  <a:pt x="1461" y="581"/>
                </a:lnTo>
                <a:lnTo>
                  <a:pt x="1461" y="581"/>
                </a:lnTo>
                <a:lnTo>
                  <a:pt x="1458" y="594"/>
                </a:lnTo>
                <a:lnTo>
                  <a:pt x="1456" y="610"/>
                </a:lnTo>
                <a:lnTo>
                  <a:pt x="1455" y="630"/>
                </a:lnTo>
                <a:lnTo>
                  <a:pt x="1455" y="655"/>
                </a:lnTo>
                <a:lnTo>
                  <a:pt x="1463" y="666"/>
                </a:lnTo>
                <a:lnTo>
                  <a:pt x="1470" y="652"/>
                </a:lnTo>
                <a:lnTo>
                  <a:pt x="1473" y="652"/>
                </a:lnTo>
                <a:lnTo>
                  <a:pt x="1474" y="649"/>
                </a:lnTo>
                <a:lnTo>
                  <a:pt x="1501" y="635"/>
                </a:lnTo>
                <a:lnTo>
                  <a:pt x="1578" y="646"/>
                </a:lnTo>
                <a:lnTo>
                  <a:pt x="1587" y="637"/>
                </a:lnTo>
                <a:lnTo>
                  <a:pt x="1597" y="618"/>
                </a:lnTo>
                <a:lnTo>
                  <a:pt x="1600" y="616"/>
                </a:lnTo>
                <a:lnTo>
                  <a:pt x="1600" y="616"/>
                </a:lnTo>
                <a:lnTo>
                  <a:pt x="1601" y="615"/>
                </a:lnTo>
                <a:lnTo>
                  <a:pt x="1632" y="610"/>
                </a:lnTo>
                <a:lnTo>
                  <a:pt x="1672" y="606"/>
                </a:lnTo>
                <a:lnTo>
                  <a:pt x="1672" y="606"/>
                </a:lnTo>
                <a:lnTo>
                  <a:pt x="1676" y="608"/>
                </a:lnTo>
                <a:lnTo>
                  <a:pt x="1681" y="611"/>
                </a:lnTo>
                <a:lnTo>
                  <a:pt x="1691" y="620"/>
                </a:lnTo>
                <a:lnTo>
                  <a:pt x="1703" y="633"/>
                </a:lnTo>
                <a:lnTo>
                  <a:pt x="1716" y="649"/>
                </a:lnTo>
                <a:lnTo>
                  <a:pt x="1716" y="649"/>
                </a:lnTo>
                <a:lnTo>
                  <a:pt x="1734" y="658"/>
                </a:lnTo>
                <a:lnTo>
                  <a:pt x="1748" y="667"/>
                </a:lnTo>
                <a:lnTo>
                  <a:pt x="1761" y="675"/>
                </a:lnTo>
                <a:lnTo>
                  <a:pt x="1773" y="683"/>
                </a:lnTo>
                <a:lnTo>
                  <a:pt x="1782" y="692"/>
                </a:lnTo>
                <a:lnTo>
                  <a:pt x="1789" y="699"/>
                </a:lnTo>
                <a:lnTo>
                  <a:pt x="1794" y="707"/>
                </a:lnTo>
                <a:lnTo>
                  <a:pt x="1797" y="714"/>
                </a:lnTo>
                <a:lnTo>
                  <a:pt x="1797" y="714"/>
                </a:lnTo>
                <a:lnTo>
                  <a:pt x="1799" y="721"/>
                </a:lnTo>
                <a:lnTo>
                  <a:pt x="1800" y="728"/>
                </a:lnTo>
                <a:lnTo>
                  <a:pt x="1799" y="733"/>
                </a:lnTo>
                <a:lnTo>
                  <a:pt x="1797" y="740"/>
                </a:lnTo>
                <a:lnTo>
                  <a:pt x="1797" y="740"/>
                </a:lnTo>
                <a:lnTo>
                  <a:pt x="1793" y="746"/>
                </a:lnTo>
                <a:lnTo>
                  <a:pt x="1789" y="749"/>
                </a:lnTo>
                <a:lnTo>
                  <a:pt x="1782" y="753"/>
                </a:lnTo>
                <a:lnTo>
                  <a:pt x="1773" y="754"/>
                </a:lnTo>
                <a:lnTo>
                  <a:pt x="1771" y="754"/>
                </a:lnTo>
                <a:lnTo>
                  <a:pt x="1771" y="754"/>
                </a:lnTo>
                <a:lnTo>
                  <a:pt x="1732" y="753"/>
                </a:lnTo>
                <a:lnTo>
                  <a:pt x="1702" y="753"/>
                </a:lnTo>
                <a:lnTo>
                  <a:pt x="1680" y="753"/>
                </a:lnTo>
                <a:lnTo>
                  <a:pt x="1666" y="755"/>
                </a:lnTo>
                <a:lnTo>
                  <a:pt x="1637" y="775"/>
                </a:lnTo>
                <a:lnTo>
                  <a:pt x="1637" y="775"/>
                </a:lnTo>
                <a:lnTo>
                  <a:pt x="1612" y="792"/>
                </a:lnTo>
                <a:lnTo>
                  <a:pt x="1592" y="804"/>
                </a:lnTo>
                <a:lnTo>
                  <a:pt x="1584" y="809"/>
                </a:lnTo>
                <a:lnTo>
                  <a:pt x="1576" y="812"/>
                </a:lnTo>
                <a:lnTo>
                  <a:pt x="1570" y="814"/>
                </a:lnTo>
                <a:lnTo>
                  <a:pt x="1564" y="815"/>
                </a:lnTo>
                <a:lnTo>
                  <a:pt x="1540" y="818"/>
                </a:lnTo>
                <a:lnTo>
                  <a:pt x="1525" y="879"/>
                </a:lnTo>
                <a:lnTo>
                  <a:pt x="1525" y="879"/>
                </a:lnTo>
                <a:lnTo>
                  <a:pt x="1522" y="892"/>
                </a:lnTo>
                <a:lnTo>
                  <a:pt x="1517" y="902"/>
                </a:lnTo>
                <a:lnTo>
                  <a:pt x="1511" y="911"/>
                </a:lnTo>
                <a:lnTo>
                  <a:pt x="1505" y="918"/>
                </a:lnTo>
                <a:lnTo>
                  <a:pt x="1505" y="918"/>
                </a:lnTo>
                <a:lnTo>
                  <a:pt x="1497" y="924"/>
                </a:lnTo>
                <a:lnTo>
                  <a:pt x="1486" y="929"/>
                </a:lnTo>
                <a:lnTo>
                  <a:pt x="1475" y="934"/>
                </a:lnTo>
                <a:lnTo>
                  <a:pt x="1461" y="937"/>
                </a:lnTo>
                <a:lnTo>
                  <a:pt x="1461" y="937"/>
                </a:lnTo>
                <a:lnTo>
                  <a:pt x="1445" y="941"/>
                </a:lnTo>
                <a:lnTo>
                  <a:pt x="1429" y="945"/>
                </a:lnTo>
                <a:lnTo>
                  <a:pt x="1414" y="952"/>
                </a:lnTo>
                <a:lnTo>
                  <a:pt x="1400" y="960"/>
                </a:lnTo>
                <a:lnTo>
                  <a:pt x="1380" y="1004"/>
                </a:lnTo>
                <a:lnTo>
                  <a:pt x="1379" y="1005"/>
                </a:lnTo>
                <a:lnTo>
                  <a:pt x="1377" y="1005"/>
                </a:lnTo>
                <a:lnTo>
                  <a:pt x="1376" y="1005"/>
                </a:lnTo>
                <a:lnTo>
                  <a:pt x="1321" y="1028"/>
                </a:lnTo>
                <a:lnTo>
                  <a:pt x="1317" y="1028"/>
                </a:lnTo>
                <a:lnTo>
                  <a:pt x="1289" y="1021"/>
                </a:lnTo>
                <a:lnTo>
                  <a:pt x="1289" y="1021"/>
                </a:lnTo>
                <a:lnTo>
                  <a:pt x="1274" y="1019"/>
                </a:lnTo>
                <a:lnTo>
                  <a:pt x="1261" y="1014"/>
                </a:lnTo>
                <a:lnTo>
                  <a:pt x="1249" y="1010"/>
                </a:lnTo>
                <a:lnTo>
                  <a:pt x="1240" y="1005"/>
                </a:lnTo>
                <a:lnTo>
                  <a:pt x="1240" y="1005"/>
                </a:lnTo>
                <a:lnTo>
                  <a:pt x="1229" y="1000"/>
                </a:lnTo>
                <a:lnTo>
                  <a:pt x="1217" y="998"/>
                </a:lnTo>
                <a:lnTo>
                  <a:pt x="1206" y="998"/>
                </a:lnTo>
                <a:lnTo>
                  <a:pt x="1193" y="1002"/>
                </a:lnTo>
                <a:lnTo>
                  <a:pt x="1193" y="1002"/>
                </a:lnTo>
                <a:lnTo>
                  <a:pt x="1187" y="1008"/>
                </a:lnTo>
                <a:lnTo>
                  <a:pt x="1183" y="1018"/>
                </a:lnTo>
                <a:lnTo>
                  <a:pt x="1179" y="1026"/>
                </a:lnTo>
                <a:lnTo>
                  <a:pt x="1177" y="1035"/>
                </a:lnTo>
                <a:lnTo>
                  <a:pt x="1175" y="1045"/>
                </a:lnTo>
                <a:lnTo>
                  <a:pt x="1172" y="1054"/>
                </a:lnTo>
                <a:lnTo>
                  <a:pt x="1172" y="1065"/>
                </a:lnTo>
                <a:lnTo>
                  <a:pt x="1172" y="1075"/>
                </a:lnTo>
                <a:lnTo>
                  <a:pt x="1172" y="1075"/>
                </a:lnTo>
                <a:lnTo>
                  <a:pt x="1174" y="1085"/>
                </a:lnTo>
                <a:lnTo>
                  <a:pt x="1176" y="1092"/>
                </a:lnTo>
                <a:lnTo>
                  <a:pt x="1178" y="1098"/>
                </a:lnTo>
                <a:lnTo>
                  <a:pt x="1181" y="1101"/>
                </a:lnTo>
                <a:lnTo>
                  <a:pt x="1190" y="1100"/>
                </a:lnTo>
                <a:lnTo>
                  <a:pt x="1199" y="1094"/>
                </a:lnTo>
                <a:lnTo>
                  <a:pt x="1201" y="1133"/>
                </a:lnTo>
                <a:lnTo>
                  <a:pt x="1201" y="1133"/>
                </a:lnTo>
                <a:lnTo>
                  <a:pt x="1200" y="1143"/>
                </a:lnTo>
                <a:lnTo>
                  <a:pt x="1198" y="1151"/>
                </a:lnTo>
                <a:lnTo>
                  <a:pt x="1193" y="1157"/>
                </a:lnTo>
                <a:lnTo>
                  <a:pt x="1186" y="1163"/>
                </a:lnTo>
                <a:lnTo>
                  <a:pt x="1186" y="1163"/>
                </a:lnTo>
                <a:lnTo>
                  <a:pt x="1182" y="1167"/>
                </a:lnTo>
                <a:lnTo>
                  <a:pt x="1174" y="1170"/>
                </a:lnTo>
                <a:lnTo>
                  <a:pt x="1154" y="1178"/>
                </a:lnTo>
                <a:lnTo>
                  <a:pt x="1145" y="1180"/>
                </a:lnTo>
                <a:lnTo>
                  <a:pt x="1145" y="1180"/>
                </a:lnTo>
                <a:lnTo>
                  <a:pt x="1139" y="1183"/>
                </a:lnTo>
                <a:lnTo>
                  <a:pt x="1132" y="1188"/>
                </a:lnTo>
                <a:lnTo>
                  <a:pt x="1126" y="1198"/>
                </a:lnTo>
                <a:lnTo>
                  <a:pt x="1116" y="1208"/>
                </a:lnTo>
                <a:lnTo>
                  <a:pt x="1096" y="1238"/>
                </a:lnTo>
                <a:lnTo>
                  <a:pt x="1069" y="1277"/>
                </a:lnTo>
                <a:lnTo>
                  <a:pt x="1069" y="1278"/>
                </a:lnTo>
                <a:lnTo>
                  <a:pt x="1068" y="1278"/>
                </a:lnTo>
                <a:lnTo>
                  <a:pt x="1032" y="1300"/>
                </a:lnTo>
                <a:lnTo>
                  <a:pt x="1032" y="1300"/>
                </a:lnTo>
                <a:lnTo>
                  <a:pt x="1036" y="1301"/>
                </a:lnTo>
                <a:lnTo>
                  <a:pt x="1039" y="1302"/>
                </a:lnTo>
                <a:lnTo>
                  <a:pt x="1041" y="1304"/>
                </a:lnTo>
                <a:lnTo>
                  <a:pt x="1041" y="1308"/>
                </a:lnTo>
                <a:lnTo>
                  <a:pt x="1041" y="1308"/>
                </a:lnTo>
                <a:lnTo>
                  <a:pt x="1040" y="1310"/>
                </a:lnTo>
                <a:lnTo>
                  <a:pt x="1036" y="1312"/>
                </a:lnTo>
                <a:lnTo>
                  <a:pt x="1032" y="1313"/>
                </a:lnTo>
                <a:lnTo>
                  <a:pt x="1026" y="1314"/>
                </a:lnTo>
                <a:lnTo>
                  <a:pt x="923" y="1312"/>
                </a:lnTo>
                <a:lnTo>
                  <a:pt x="923" y="1312"/>
                </a:lnTo>
                <a:lnTo>
                  <a:pt x="902" y="1312"/>
                </a:lnTo>
                <a:lnTo>
                  <a:pt x="882" y="1312"/>
                </a:lnTo>
                <a:lnTo>
                  <a:pt x="861" y="1313"/>
                </a:lnTo>
                <a:lnTo>
                  <a:pt x="842" y="1316"/>
                </a:lnTo>
                <a:lnTo>
                  <a:pt x="823" y="1319"/>
                </a:lnTo>
                <a:lnTo>
                  <a:pt x="805" y="1322"/>
                </a:lnTo>
                <a:lnTo>
                  <a:pt x="788" y="1327"/>
                </a:lnTo>
                <a:lnTo>
                  <a:pt x="771" y="1333"/>
                </a:lnTo>
                <a:lnTo>
                  <a:pt x="753" y="1339"/>
                </a:lnTo>
                <a:lnTo>
                  <a:pt x="737" y="1345"/>
                </a:lnTo>
                <a:lnTo>
                  <a:pt x="722" y="1353"/>
                </a:lnTo>
                <a:lnTo>
                  <a:pt x="708" y="1363"/>
                </a:lnTo>
                <a:lnTo>
                  <a:pt x="694" y="1372"/>
                </a:lnTo>
                <a:lnTo>
                  <a:pt x="680" y="1382"/>
                </a:lnTo>
                <a:lnTo>
                  <a:pt x="667" y="1394"/>
                </a:lnTo>
                <a:lnTo>
                  <a:pt x="655" y="1405"/>
                </a:lnTo>
                <a:lnTo>
                  <a:pt x="654" y="1406"/>
                </a:lnTo>
                <a:lnTo>
                  <a:pt x="651" y="1407"/>
                </a:lnTo>
                <a:lnTo>
                  <a:pt x="650" y="1407"/>
                </a:lnTo>
                <a:lnTo>
                  <a:pt x="608" y="1412"/>
                </a:lnTo>
                <a:lnTo>
                  <a:pt x="606" y="1413"/>
                </a:lnTo>
                <a:lnTo>
                  <a:pt x="603" y="1413"/>
                </a:lnTo>
                <a:lnTo>
                  <a:pt x="591" y="1384"/>
                </a:lnTo>
                <a:lnTo>
                  <a:pt x="547" y="1396"/>
                </a:lnTo>
                <a:lnTo>
                  <a:pt x="547" y="1396"/>
                </a:lnTo>
                <a:lnTo>
                  <a:pt x="538" y="1396"/>
                </a:lnTo>
                <a:lnTo>
                  <a:pt x="529" y="1395"/>
                </a:lnTo>
                <a:lnTo>
                  <a:pt x="519" y="1394"/>
                </a:lnTo>
                <a:lnTo>
                  <a:pt x="508" y="1391"/>
                </a:lnTo>
                <a:lnTo>
                  <a:pt x="497" y="1388"/>
                </a:lnTo>
                <a:lnTo>
                  <a:pt x="485" y="1384"/>
                </a:lnTo>
                <a:lnTo>
                  <a:pt x="473" y="1380"/>
                </a:lnTo>
                <a:lnTo>
                  <a:pt x="460" y="1374"/>
                </a:lnTo>
                <a:lnTo>
                  <a:pt x="460" y="1374"/>
                </a:lnTo>
                <a:lnTo>
                  <a:pt x="437" y="1363"/>
                </a:lnTo>
                <a:lnTo>
                  <a:pt x="416" y="1350"/>
                </a:lnTo>
                <a:lnTo>
                  <a:pt x="394" y="1336"/>
                </a:lnTo>
                <a:lnTo>
                  <a:pt x="373" y="1320"/>
                </a:lnTo>
                <a:lnTo>
                  <a:pt x="373" y="1320"/>
                </a:lnTo>
                <a:lnTo>
                  <a:pt x="359" y="1310"/>
                </a:lnTo>
                <a:lnTo>
                  <a:pt x="342" y="1302"/>
                </a:lnTo>
                <a:lnTo>
                  <a:pt x="325" y="1296"/>
                </a:lnTo>
                <a:lnTo>
                  <a:pt x="306" y="1292"/>
                </a:lnTo>
                <a:lnTo>
                  <a:pt x="267" y="1288"/>
                </a:lnTo>
                <a:lnTo>
                  <a:pt x="223" y="1294"/>
                </a:lnTo>
                <a:lnTo>
                  <a:pt x="223" y="1294"/>
                </a:lnTo>
                <a:lnTo>
                  <a:pt x="200" y="1296"/>
                </a:lnTo>
                <a:lnTo>
                  <a:pt x="176" y="1297"/>
                </a:lnTo>
                <a:lnTo>
                  <a:pt x="153" y="1297"/>
                </a:lnTo>
                <a:lnTo>
                  <a:pt x="132" y="1296"/>
                </a:lnTo>
                <a:lnTo>
                  <a:pt x="132" y="1296"/>
                </a:lnTo>
                <a:lnTo>
                  <a:pt x="104" y="1293"/>
                </a:lnTo>
                <a:lnTo>
                  <a:pt x="73" y="1287"/>
                </a:lnTo>
                <a:lnTo>
                  <a:pt x="40" y="1279"/>
                </a:lnTo>
                <a:lnTo>
                  <a:pt x="3" y="1269"/>
                </a:lnTo>
                <a:lnTo>
                  <a:pt x="0" y="1275"/>
                </a:lnTo>
                <a:lnTo>
                  <a:pt x="1" y="1275"/>
                </a:lnTo>
                <a:lnTo>
                  <a:pt x="2" y="1275"/>
                </a:lnTo>
                <a:lnTo>
                  <a:pt x="3" y="1277"/>
                </a:lnTo>
                <a:lnTo>
                  <a:pt x="3" y="1278"/>
                </a:lnTo>
                <a:lnTo>
                  <a:pt x="4" y="1290"/>
                </a:lnTo>
                <a:lnTo>
                  <a:pt x="16" y="1313"/>
                </a:lnTo>
                <a:lnTo>
                  <a:pt x="41" y="1344"/>
                </a:lnTo>
                <a:lnTo>
                  <a:pt x="42" y="1348"/>
                </a:lnTo>
                <a:lnTo>
                  <a:pt x="38" y="1371"/>
                </a:lnTo>
                <a:lnTo>
                  <a:pt x="38" y="1373"/>
                </a:lnTo>
                <a:lnTo>
                  <a:pt x="36" y="1373"/>
                </a:lnTo>
                <a:lnTo>
                  <a:pt x="22" y="1391"/>
                </a:lnTo>
                <a:lnTo>
                  <a:pt x="38" y="1407"/>
                </a:lnTo>
                <a:lnTo>
                  <a:pt x="38" y="1407"/>
                </a:lnTo>
                <a:lnTo>
                  <a:pt x="45" y="1415"/>
                </a:lnTo>
                <a:lnTo>
                  <a:pt x="47" y="1420"/>
                </a:lnTo>
                <a:lnTo>
                  <a:pt x="47" y="1423"/>
                </a:lnTo>
                <a:lnTo>
                  <a:pt x="50" y="1446"/>
                </a:lnTo>
                <a:lnTo>
                  <a:pt x="69" y="1465"/>
                </a:lnTo>
                <a:lnTo>
                  <a:pt x="69" y="1467"/>
                </a:lnTo>
                <a:lnTo>
                  <a:pt x="71" y="1483"/>
                </a:lnTo>
                <a:lnTo>
                  <a:pt x="71" y="1494"/>
                </a:lnTo>
                <a:lnTo>
                  <a:pt x="82" y="1504"/>
                </a:lnTo>
                <a:lnTo>
                  <a:pt x="89" y="1500"/>
                </a:lnTo>
                <a:lnTo>
                  <a:pt x="90" y="1497"/>
                </a:lnTo>
                <a:lnTo>
                  <a:pt x="90" y="1497"/>
                </a:lnTo>
                <a:lnTo>
                  <a:pt x="94" y="1491"/>
                </a:lnTo>
                <a:lnTo>
                  <a:pt x="98" y="1486"/>
                </a:lnTo>
                <a:lnTo>
                  <a:pt x="103" y="1483"/>
                </a:lnTo>
                <a:lnTo>
                  <a:pt x="109" y="1482"/>
                </a:lnTo>
                <a:lnTo>
                  <a:pt x="118" y="1477"/>
                </a:lnTo>
                <a:lnTo>
                  <a:pt x="182" y="1471"/>
                </a:lnTo>
                <a:lnTo>
                  <a:pt x="208" y="1462"/>
                </a:lnTo>
                <a:lnTo>
                  <a:pt x="211" y="1461"/>
                </a:lnTo>
                <a:lnTo>
                  <a:pt x="214" y="1458"/>
                </a:lnTo>
                <a:lnTo>
                  <a:pt x="227" y="1488"/>
                </a:lnTo>
                <a:lnTo>
                  <a:pt x="229" y="1488"/>
                </a:lnTo>
                <a:lnTo>
                  <a:pt x="229" y="1488"/>
                </a:lnTo>
                <a:lnTo>
                  <a:pt x="229" y="1488"/>
                </a:lnTo>
                <a:lnTo>
                  <a:pt x="229" y="1492"/>
                </a:lnTo>
                <a:lnTo>
                  <a:pt x="229" y="1498"/>
                </a:lnTo>
                <a:lnTo>
                  <a:pt x="227" y="1502"/>
                </a:lnTo>
                <a:lnTo>
                  <a:pt x="224" y="1507"/>
                </a:lnTo>
                <a:lnTo>
                  <a:pt x="190" y="1556"/>
                </a:lnTo>
                <a:lnTo>
                  <a:pt x="192" y="1564"/>
                </a:lnTo>
                <a:lnTo>
                  <a:pt x="208" y="1580"/>
                </a:lnTo>
                <a:lnTo>
                  <a:pt x="223" y="1591"/>
                </a:lnTo>
                <a:lnTo>
                  <a:pt x="224" y="1591"/>
                </a:lnTo>
                <a:lnTo>
                  <a:pt x="224" y="1591"/>
                </a:lnTo>
                <a:lnTo>
                  <a:pt x="230" y="1596"/>
                </a:lnTo>
                <a:lnTo>
                  <a:pt x="235" y="1602"/>
                </a:lnTo>
                <a:lnTo>
                  <a:pt x="240" y="1606"/>
                </a:lnTo>
                <a:lnTo>
                  <a:pt x="245" y="1608"/>
                </a:lnTo>
                <a:lnTo>
                  <a:pt x="245" y="1608"/>
                </a:lnTo>
                <a:lnTo>
                  <a:pt x="252" y="1611"/>
                </a:lnTo>
                <a:lnTo>
                  <a:pt x="258" y="1615"/>
                </a:lnTo>
                <a:lnTo>
                  <a:pt x="263" y="1620"/>
                </a:lnTo>
                <a:lnTo>
                  <a:pt x="269" y="1627"/>
                </a:lnTo>
                <a:lnTo>
                  <a:pt x="270" y="1631"/>
                </a:lnTo>
                <a:lnTo>
                  <a:pt x="283" y="1636"/>
                </a:lnTo>
                <a:lnTo>
                  <a:pt x="286" y="1638"/>
                </a:lnTo>
                <a:lnTo>
                  <a:pt x="287" y="1638"/>
                </a:lnTo>
                <a:lnTo>
                  <a:pt x="291" y="1650"/>
                </a:lnTo>
                <a:lnTo>
                  <a:pt x="291" y="1650"/>
                </a:lnTo>
                <a:lnTo>
                  <a:pt x="292" y="1664"/>
                </a:lnTo>
                <a:lnTo>
                  <a:pt x="298" y="1683"/>
                </a:lnTo>
                <a:lnTo>
                  <a:pt x="327" y="1688"/>
                </a:lnTo>
                <a:lnTo>
                  <a:pt x="330" y="1688"/>
                </a:lnTo>
                <a:lnTo>
                  <a:pt x="331" y="1689"/>
                </a:lnTo>
                <a:lnTo>
                  <a:pt x="331" y="1690"/>
                </a:lnTo>
                <a:lnTo>
                  <a:pt x="332" y="1693"/>
                </a:lnTo>
                <a:lnTo>
                  <a:pt x="341" y="1710"/>
                </a:lnTo>
                <a:lnTo>
                  <a:pt x="365" y="1718"/>
                </a:lnTo>
                <a:lnTo>
                  <a:pt x="382" y="1710"/>
                </a:lnTo>
                <a:lnTo>
                  <a:pt x="379" y="1701"/>
                </a:lnTo>
                <a:lnTo>
                  <a:pt x="364" y="1686"/>
                </a:lnTo>
                <a:lnTo>
                  <a:pt x="366" y="1683"/>
                </a:lnTo>
                <a:lnTo>
                  <a:pt x="366" y="1681"/>
                </a:lnTo>
                <a:lnTo>
                  <a:pt x="379" y="1656"/>
                </a:lnTo>
                <a:lnTo>
                  <a:pt x="409" y="1656"/>
                </a:lnTo>
                <a:lnTo>
                  <a:pt x="410" y="1657"/>
                </a:lnTo>
                <a:lnTo>
                  <a:pt x="451" y="1671"/>
                </a:lnTo>
                <a:lnTo>
                  <a:pt x="474" y="1667"/>
                </a:lnTo>
                <a:lnTo>
                  <a:pt x="492" y="1650"/>
                </a:lnTo>
                <a:lnTo>
                  <a:pt x="492" y="1650"/>
                </a:lnTo>
                <a:lnTo>
                  <a:pt x="506" y="1634"/>
                </a:lnTo>
                <a:lnTo>
                  <a:pt x="517" y="1624"/>
                </a:lnTo>
                <a:lnTo>
                  <a:pt x="522" y="1620"/>
                </a:lnTo>
                <a:lnTo>
                  <a:pt x="527" y="1619"/>
                </a:lnTo>
                <a:lnTo>
                  <a:pt x="531" y="1619"/>
                </a:lnTo>
                <a:lnTo>
                  <a:pt x="535" y="1620"/>
                </a:lnTo>
                <a:lnTo>
                  <a:pt x="544" y="1619"/>
                </a:lnTo>
                <a:lnTo>
                  <a:pt x="544" y="1619"/>
                </a:lnTo>
                <a:lnTo>
                  <a:pt x="556" y="1620"/>
                </a:lnTo>
                <a:lnTo>
                  <a:pt x="564" y="1622"/>
                </a:lnTo>
                <a:lnTo>
                  <a:pt x="564" y="1622"/>
                </a:lnTo>
                <a:lnTo>
                  <a:pt x="566" y="1625"/>
                </a:lnTo>
                <a:lnTo>
                  <a:pt x="567" y="1628"/>
                </a:lnTo>
                <a:lnTo>
                  <a:pt x="567" y="1628"/>
                </a:lnTo>
                <a:lnTo>
                  <a:pt x="568" y="1633"/>
                </a:lnTo>
                <a:lnTo>
                  <a:pt x="570" y="1640"/>
                </a:lnTo>
                <a:lnTo>
                  <a:pt x="579" y="1657"/>
                </a:lnTo>
                <a:lnTo>
                  <a:pt x="579" y="1658"/>
                </a:lnTo>
                <a:lnTo>
                  <a:pt x="579" y="1659"/>
                </a:lnTo>
                <a:lnTo>
                  <a:pt x="583" y="1675"/>
                </a:lnTo>
                <a:lnTo>
                  <a:pt x="583" y="1680"/>
                </a:lnTo>
                <a:lnTo>
                  <a:pt x="578" y="1700"/>
                </a:lnTo>
                <a:lnTo>
                  <a:pt x="578" y="1700"/>
                </a:lnTo>
                <a:lnTo>
                  <a:pt x="578" y="1701"/>
                </a:lnTo>
                <a:lnTo>
                  <a:pt x="576" y="1702"/>
                </a:lnTo>
                <a:lnTo>
                  <a:pt x="556" y="1726"/>
                </a:lnTo>
                <a:lnTo>
                  <a:pt x="554" y="1727"/>
                </a:lnTo>
                <a:lnTo>
                  <a:pt x="554" y="1727"/>
                </a:lnTo>
                <a:lnTo>
                  <a:pt x="511" y="1747"/>
                </a:lnTo>
                <a:lnTo>
                  <a:pt x="505" y="1758"/>
                </a:lnTo>
                <a:lnTo>
                  <a:pt x="499" y="1794"/>
                </a:lnTo>
                <a:lnTo>
                  <a:pt x="503" y="1811"/>
                </a:lnTo>
                <a:lnTo>
                  <a:pt x="514" y="1828"/>
                </a:lnTo>
                <a:lnTo>
                  <a:pt x="519" y="1832"/>
                </a:lnTo>
                <a:lnTo>
                  <a:pt x="532" y="1842"/>
                </a:lnTo>
                <a:lnTo>
                  <a:pt x="584" y="1842"/>
                </a:lnTo>
                <a:lnTo>
                  <a:pt x="626" y="1836"/>
                </a:lnTo>
                <a:lnTo>
                  <a:pt x="632" y="1829"/>
                </a:lnTo>
                <a:lnTo>
                  <a:pt x="632" y="1829"/>
                </a:lnTo>
                <a:lnTo>
                  <a:pt x="637" y="1826"/>
                </a:lnTo>
                <a:lnTo>
                  <a:pt x="641" y="1822"/>
                </a:lnTo>
                <a:lnTo>
                  <a:pt x="645" y="1820"/>
                </a:lnTo>
                <a:lnTo>
                  <a:pt x="648" y="1820"/>
                </a:lnTo>
                <a:lnTo>
                  <a:pt x="677" y="1824"/>
                </a:lnTo>
                <a:lnTo>
                  <a:pt x="679" y="1820"/>
                </a:lnTo>
                <a:lnTo>
                  <a:pt x="679" y="1820"/>
                </a:lnTo>
                <a:lnTo>
                  <a:pt x="678" y="1814"/>
                </a:lnTo>
                <a:lnTo>
                  <a:pt x="678" y="1808"/>
                </a:lnTo>
                <a:lnTo>
                  <a:pt x="679" y="1803"/>
                </a:lnTo>
                <a:lnTo>
                  <a:pt x="681" y="1797"/>
                </a:lnTo>
                <a:lnTo>
                  <a:pt x="694" y="1776"/>
                </a:lnTo>
                <a:lnTo>
                  <a:pt x="694" y="1737"/>
                </a:lnTo>
                <a:lnTo>
                  <a:pt x="694" y="1736"/>
                </a:lnTo>
                <a:lnTo>
                  <a:pt x="716" y="1673"/>
                </a:lnTo>
                <a:lnTo>
                  <a:pt x="717" y="1672"/>
                </a:lnTo>
                <a:lnTo>
                  <a:pt x="717" y="1671"/>
                </a:lnTo>
                <a:lnTo>
                  <a:pt x="718" y="1671"/>
                </a:lnTo>
                <a:lnTo>
                  <a:pt x="718" y="1670"/>
                </a:lnTo>
                <a:lnTo>
                  <a:pt x="756" y="1640"/>
                </a:lnTo>
                <a:lnTo>
                  <a:pt x="758" y="1638"/>
                </a:lnTo>
                <a:lnTo>
                  <a:pt x="790" y="1651"/>
                </a:lnTo>
                <a:lnTo>
                  <a:pt x="790" y="1651"/>
                </a:lnTo>
                <a:lnTo>
                  <a:pt x="790" y="1651"/>
                </a:lnTo>
                <a:lnTo>
                  <a:pt x="801" y="1661"/>
                </a:lnTo>
                <a:lnTo>
                  <a:pt x="809" y="1667"/>
                </a:lnTo>
                <a:lnTo>
                  <a:pt x="814" y="1674"/>
                </a:lnTo>
                <a:lnTo>
                  <a:pt x="815" y="1680"/>
                </a:lnTo>
                <a:lnTo>
                  <a:pt x="813" y="1706"/>
                </a:lnTo>
                <a:lnTo>
                  <a:pt x="803" y="1724"/>
                </a:lnTo>
                <a:lnTo>
                  <a:pt x="793" y="1748"/>
                </a:lnTo>
                <a:lnTo>
                  <a:pt x="793" y="1774"/>
                </a:lnTo>
                <a:lnTo>
                  <a:pt x="803" y="1787"/>
                </a:lnTo>
                <a:lnTo>
                  <a:pt x="813" y="1784"/>
                </a:lnTo>
                <a:lnTo>
                  <a:pt x="815" y="1783"/>
                </a:lnTo>
                <a:lnTo>
                  <a:pt x="834" y="1784"/>
                </a:lnTo>
                <a:lnTo>
                  <a:pt x="834" y="1784"/>
                </a:lnTo>
                <a:lnTo>
                  <a:pt x="840" y="1789"/>
                </a:lnTo>
                <a:lnTo>
                  <a:pt x="846" y="1795"/>
                </a:lnTo>
                <a:lnTo>
                  <a:pt x="851" y="1802"/>
                </a:lnTo>
                <a:lnTo>
                  <a:pt x="854" y="1811"/>
                </a:lnTo>
                <a:lnTo>
                  <a:pt x="866" y="1814"/>
                </a:lnTo>
                <a:lnTo>
                  <a:pt x="867" y="1814"/>
                </a:lnTo>
                <a:lnTo>
                  <a:pt x="867" y="1814"/>
                </a:lnTo>
                <a:lnTo>
                  <a:pt x="868" y="1814"/>
                </a:lnTo>
                <a:lnTo>
                  <a:pt x="909" y="1834"/>
                </a:lnTo>
                <a:lnTo>
                  <a:pt x="927" y="1839"/>
                </a:lnTo>
                <a:lnTo>
                  <a:pt x="953" y="1836"/>
                </a:lnTo>
                <a:lnTo>
                  <a:pt x="963" y="1821"/>
                </a:lnTo>
                <a:lnTo>
                  <a:pt x="978" y="1761"/>
                </a:lnTo>
                <a:lnTo>
                  <a:pt x="979" y="1729"/>
                </a:lnTo>
                <a:lnTo>
                  <a:pt x="979" y="1727"/>
                </a:lnTo>
                <a:lnTo>
                  <a:pt x="981" y="1726"/>
                </a:lnTo>
                <a:lnTo>
                  <a:pt x="982" y="1725"/>
                </a:lnTo>
                <a:lnTo>
                  <a:pt x="1005" y="1705"/>
                </a:lnTo>
                <a:lnTo>
                  <a:pt x="1019" y="1688"/>
                </a:lnTo>
                <a:lnTo>
                  <a:pt x="1020" y="1687"/>
                </a:lnTo>
                <a:lnTo>
                  <a:pt x="1044" y="1675"/>
                </a:lnTo>
                <a:lnTo>
                  <a:pt x="1059" y="1667"/>
                </a:lnTo>
                <a:lnTo>
                  <a:pt x="1076" y="1661"/>
                </a:lnTo>
                <a:lnTo>
                  <a:pt x="1067" y="1624"/>
                </a:lnTo>
                <a:lnTo>
                  <a:pt x="1108" y="1628"/>
                </a:lnTo>
                <a:lnTo>
                  <a:pt x="1108" y="1628"/>
                </a:lnTo>
                <a:lnTo>
                  <a:pt x="1108" y="1630"/>
                </a:lnTo>
                <a:lnTo>
                  <a:pt x="1108" y="1630"/>
                </a:lnTo>
                <a:lnTo>
                  <a:pt x="1130" y="1639"/>
                </a:lnTo>
                <a:lnTo>
                  <a:pt x="1130" y="1639"/>
                </a:lnTo>
                <a:lnTo>
                  <a:pt x="1130" y="1638"/>
                </a:lnTo>
                <a:lnTo>
                  <a:pt x="1136" y="1615"/>
                </a:lnTo>
                <a:lnTo>
                  <a:pt x="1136" y="1610"/>
                </a:lnTo>
                <a:lnTo>
                  <a:pt x="1139" y="1612"/>
                </a:lnTo>
                <a:lnTo>
                  <a:pt x="1142" y="1612"/>
                </a:lnTo>
                <a:lnTo>
                  <a:pt x="1161" y="1617"/>
                </a:lnTo>
                <a:lnTo>
                  <a:pt x="1171" y="1617"/>
                </a:lnTo>
                <a:lnTo>
                  <a:pt x="1190" y="1596"/>
                </a:lnTo>
                <a:lnTo>
                  <a:pt x="1191" y="1596"/>
                </a:lnTo>
                <a:lnTo>
                  <a:pt x="1192" y="1595"/>
                </a:lnTo>
                <a:lnTo>
                  <a:pt x="1193" y="1595"/>
                </a:lnTo>
                <a:lnTo>
                  <a:pt x="1217" y="1591"/>
                </a:lnTo>
                <a:lnTo>
                  <a:pt x="1238" y="1571"/>
                </a:lnTo>
                <a:lnTo>
                  <a:pt x="1248" y="1555"/>
                </a:lnTo>
                <a:lnTo>
                  <a:pt x="1248" y="1536"/>
                </a:lnTo>
                <a:lnTo>
                  <a:pt x="1248" y="1536"/>
                </a:lnTo>
                <a:lnTo>
                  <a:pt x="1249" y="1531"/>
                </a:lnTo>
                <a:lnTo>
                  <a:pt x="1251" y="1526"/>
                </a:lnTo>
                <a:lnTo>
                  <a:pt x="1255" y="1523"/>
                </a:lnTo>
                <a:lnTo>
                  <a:pt x="1260" y="1520"/>
                </a:lnTo>
                <a:lnTo>
                  <a:pt x="1260" y="1520"/>
                </a:lnTo>
                <a:lnTo>
                  <a:pt x="1262" y="1520"/>
                </a:lnTo>
                <a:lnTo>
                  <a:pt x="1263" y="1520"/>
                </a:lnTo>
                <a:lnTo>
                  <a:pt x="1286" y="1522"/>
                </a:lnTo>
                <a:lnTo>
                  <a:pt x="1295" y="1516"/>
                </a:lnTo>
                <a:lnTo>
                  <a:pt x="1300" y="1499"/>
                </a:lnTo>
                <a:lnTo>
                  <a:pt x="1324" y="1492"/>
                </a:lnTo>
                <a:lnTo>
                  <a:pt x="1325" y="1492"/>
                </a:lnTo>
                <a:lnTo>
                  <a:pt x="1326" y="1492"/>
                </a:lnTo>
                <a:lnTo>
                  <a:pt x="1326" y="1492"/>
                </a:lnTo>
                <a:lnTo>
                  <a:pt x="1356" y="1496"/>
                </a:lnTo>
                <a:lnTo>
                  <a:pt x="1380" y="1490"/>
                </a:lnTo>
                <a:lnTo>
                  <a:pt x="1395" y="1475"/>
                </a:lnTo>
                <a:lnTo>
                  <a:pt x="1404" y="1455"/>
                </a:lnTo>
                <a:lnTo>
                  <a:pt x="1387" y="1436"/>
                </a:lnTo>
                <a:lnTo>
                  <a:pt x="1387" y="1435"/>
                </a:lnTo>
                <a:lnTo>
                  <a:pt x="1387" y="1435"/>
                </a:lnTo>
                <a:lnTo>
                  <a:pt x="1382" y="1421"/>
                </a:lnTo>
                <a:lnTo>
                  <a:pt x="1382" y="1421"/>
                </a:lnTo>
                <a:lnTo>
                  <a:pt x="1377" y="1399"/>
                </a:lnTo>
                <a:lnTo>
                  <a:pt x="1377" y="1398"/>
                </a:lnTo>
                <a:lnTo>
                  <a:pt x="1389" y="1379"/>
                </a:lnTo>
                <a:lnTo>
                  <a:pt x="1389" y="1379"/>
                </a:lnTo>
                <a:lnTo>
                  <a:pt x="1389" y="1373"/>
                </a:lnTo>
                <a:lnTo>
                  <a:pt x="1391" y="1367"/>
                </a:lnTo>
                <a:lnTo>
                  <a:pt x="1396" y="1361"/>
                </a:lnTo>
                <a:lnTo>
                  <a:pt x="1402" y="1355"/>
                </a:lnTo>
                <a:lnTo>
                  <a:pt x="1415" y="1328"/>
                </a:lnTo>
                <a:lnTo>
                  <a:pt x="1415" y="1326"/>
                </a:lnTo>
                <a:lnTo>
                  <a:pt x="1416" y="1326"/>
                </a:lnTo>
                <a:lnTo>
                  <a:pt x="1429" y="1308"/>
                </a:lnTo>
                <a:lnTo>
                  <a:pt x="1446" y="1271"/>
                </a:lnTo>
                <a:lnTo>
                  <a:pt x="1463" y="1295"/>
                </a:lnTo>
                <a:lnTo>
                  <a:pt x="1464" y="1296"/>
                </a:lnTo>
                <a:lnTo>
                  <a:pt x="1464" y="1297"/>
                </a:lnTo>
                <a:lnTo>
                  <a:pt x="1470" y="1321"/>
                </a:lnTo>
                <a:lnTo>
                  <a:pt x="1470" y="1322"/>
                </a:lnTo>
                <a:lnTo>
                  <a:pt x="1475" y="1347"/>
                </a:lnTo>
                <a:lnTo>
                  <a:pt x="1491" y="1355"/>
                </a:lnTo>
                <a:lnTo>
                  <a:pt x="1492" y="1355"/>
                </a:lnTo>
                <a:lnTo>
                  <a:pt x="1492" y="1355"/>
                </a:lnTo>
                <a:lnTo>
                  <a:pt x="1492" y="1355"/>
                </a:lnTo>
                <a:lnTo>
                  <a:pt x="1498" y="1357"/>
                </a:lnTo>
                <a:lnTo>
                  <a:pt x="1499" y="1356"/>
                </a:lnTo>
                <a:lnTo>
                  <a:pt x="1513" y="1330"/>
                </a:lnTo>
                <a:lnTo>
                  <a:pt x="1522" y="1306"/>
                </a:lnTo>
                <a:lnTo>
                  <a:pt x="1525" y="1308"/>
                </a:lnTo>
                <a:lnTo>
                  <a:pt x="1529" y="1309"/>
                </a:lnTo>
                <a:lnTo>
                  <a:pt x="1564" y="1320"/>
                </a:lnTo>
                <a:lnTo>
                  <a:pt x="1581" y="1308"/>
                </a:lnTo>
                <a:lnTo>
                  <a:pt x="1582" y="1306"/>
                </a:lnTo>
                <a:lnTo>
                  <a:pt x="1585" y="1306"/>
                </a:lnTo>
                <a:lnTo>
                  <a:pt x="1601" y="1304"/>
                </a:lnTo>
                <a:lnTo>
                  <a:pt x="1613" y="1285"/>
                </a:lnTo>
                <a:lnTo>
                  <a:pt x="1613" y="1258"/>
                </a:lnTo>
                <a:lnTo>
                  <a:pt x="1621" y="1220"/>
                </a:lnTo>
                <a:lnTo>
                  <a:pt x="1625" y="1222"/>
                </a:lnTo>
                <a:lnTo>
                  <a:pt x="1628" y="1222"/>
                </a:lnTo>
                <a:lnTo>
                  <a:pt x="1655" y="1227"/>
                </a:lnTo>
                <a:lnTo>
                  <a:pt x="1666" y="1206"/>
                </a:lnTo>
                <a:lnTo>
                  <a:pt x="1668" y="1206"/>
                </a:lnTo>
                <a:lnTo>
                  <a:pt x="1671" y="1206"/>
                </a:lnTo>
                <a:lnTo>
                  <a:pt x="1695" y="1203"/>
                </a:lnTo>
                <a:lnTo>
                  <a:pt x="1698" y="1203"/>
                </a:lnTo>
                <a:lnTo>
                  <a:pt x="1698" y="1204"/>
                </a:lnTo>
                <a:lnTo>
                  <a:pt x="1700" y="1206"/>
                </a:lnTo>
                <a:lnTo>
                  <a:pt x="1713" y="1223"/>
                </a:lnTo>
                <a:lnTo>
                  <a:pt x="1713" y="1224"/>
                </a:lnTo>
                <a:lnTo>
                  <a:pt x="1714" y="1225"/>
                </a:lnTo>
                <a:lnTo>
                  <a:pt x="1714" y="1227"/>
                </a:lnTo>
                <a:lnTo>
                  <a:pt x="1716" y="1251"/>
                </a:lnTo>
                <a:lnTo>
                  <a:pt x="1728" y="1263"/>
                </a:lnTo>
                <a:lnTo>
                  <a:pt x="1745" y="1247"/>
                </a:lnTo>
                <a:lnTo>
                  <a:pt x="1748" y="1251"/>
                </a:lnTo>
                <a:lnTo>
                  <a:pt x="1748" y="1251"/>
                </a:lnTo>
                <a:lnTo>
                  <a:pt x="1753" y="1256"/>
                </a:lnTo>
                <a:lnTo>
                  <a:pt x="1755" y="1261"/>
                </a:lnTo>
                <a:lnTo>
                  <a:pt x="1757" y="1265"/>
                </a:lnTo>
                <a:lnTo>
                  <a:pt x="1758" y="1271"/>
                </a:lnTo>
                <a:lnTo>
                  <a:pt x="1758" y="1293"/>
                </a:lnTo>
                <a:lnTo>
                  <a:pt x="1748" y="1314"/>
                </a:lnTo>
                <a:lnTo>
                  <a:pt x="1755" y="1324"/>
                </a:lnTo>
                <a:lnTo>
                  <a:pt x="1767" y="1337"/>
                </a:lnTo>
                <a:lnTo>
                  <a:pt x="1817" y="1344"/>
                </a:lnTo>
                <a:lnTo>
                  <a:pt x="1818" y="1345"/>
                </a:lnTo>
                <a:lnTo>
                  <a:pt x="1818" y="1345"/>
                </a:lnTo>
                <a:lnTo>
                  <a:pt x="1822" y="1347"/>
                </a:lnTo>
                <a:lnTo>
                  <a:pt x="1822" y="1347"/>
                </a:lnTo>
                <a:lnTo>
                  <a:pt x="1825" y="1351"/>
                </a:lnTo>
                <a:lnTo>
                  <a:pt x="1839" y="1330"/>
                </a:lnTo>
                <a:lnTo>
                  <a:pt x="1840" y="1330"/>
                </a:lnTo>
                <a:lnTo>
                  <a:pt x="1853" y="1318"/>
                </a:lnTo>
                <a:lnTo>
                  <a:pt x="1848" y="1300"/>
                </a:lnTo>
                <a:lnTo>
                  <a:pt x="1834" y="1223"/>
                </a:lnTo>
                <a:lnTo>
                  <a:pt x="1870" y="1239"/>
                </a:lnTo>
                <a:lnTo>
                  <a:pt x="1871" y="1239"/>
                </a:lnTo>
                <a:lnTo>
                  <a:pt x="1872" y="1239"/>
                </a:lnTo>
                <a:lnTo>
                  <a:pt x="1888" y="1258"/>
                </a:lnTo>
                <a:lnTo>
                  <a:pt x="1897" y="1269"/>
                </a:lnTo>
                <a:lnTo>
                  <a:pt x="1912" y="1258"/>
                </a:lnTo>
                <a:lnTo>
                  <a:pt x="1963" y="1203"/>
                </a:lnTo>
                <a:lnTo>
                  <a:pt x="1963" y="1203"/>
                </a:lnTo>
                <a:lnTo>
                  <a:pt x="1964" y="1203"/>
                </a:lnTo>
                <a:lnTo>
                  <a:pt x="1982" y="1190"/>
                </a:lnTo>
                <a:lnTo>
                  <a:pt x="2003" y="1161"/>
                </a:lnTo>
                <a:lnTo>
                  <a:pt x="2004" y="1159"/>
                </a:lnTo>
                <a:lnTo>
                  <a:pt x="2031" y="1165"/>
                </a:lnTo>
                <a:lnTo>
                  <a:pt x="2045" y="1165"/>
                </a:lnTo>
                <a:lnTo>
                  <a:pt x="2045" y="1165"/>
                </a:lnTo>
                <a:lnTo>
                  <a:pt x="2045" y="1159"/>
                </a:lnTo>
                <a:lnTo>
                  <a:pt x="2046" y="1152"/>
                </a:lnTo>
                <a:lnTo>
                  <a:pt x="2049" y="1143"/>
                </a:lnTo>
                <a:lnTo>
                  <a:pt x="2069" y="1118"/>
                </a:lnTo>
                <a:lnTo>
                  <a:pt x="2075" y="1115"/>
                </a:lnTo>
                <a:lnTo>
                  <a:pt x="2099" y="1123"/>
                </a:lnTo>
                <a:lnTo>
                  <a:pt x="2129" y="1120"/>
                </a:lnTo>
                <a:lnTo>
                  <a:pt x="2148" y="1099"/>
                </a:lnTo>
                <a:lnTo>
                  <a:pt x="2157" y="1081"/>
                </a:lnTo>
                <a:lnTo>
                  <a:pt x="2152" y="1071"/>
                </a:lnTo>
                <a:lnTo>
                  <a:pt x="2134" y="1079"/>
                </a:lnTo>
                <a:lnTo>
                  <a:pt x="2133" y="1078"/>
                </a:lnTo>
                <a:lnTo>
                  <a:pt x="2132" y="1077"/>
                </a:lnTo>
                <a:lnTo>
                  <a:pt x="2110" y="1058"/>
                </a:lnTo>
                <a:lnTo>
                  <a:pt x="2109" y="1057"/>
                </a:lnTo>
                <a:lnTo>
                  <a:pt x="2117" y="1024"/>
                </a:lnTo>
                <a:lnTo>
                  <a:pt x="2120" y="999"/>
                </a:lnTo>
                <a:lnTo>
                  <a:pt x="2114" y="980"/>
                </a:lnTo>
                <a:lnTo>
                  <a:pt x="2097" y="973"/>
                </a:lnTo>
                <a:lnTo>
                  <a:pt x="2097" y="972"/>
                </a:lnTo>
                <a:lnTo>
                  <a:pt x="2095" y="971"/>
                </a:lnTo>
                <a:lnTo>
                  <a:pt x="2094" y="969"/>
                </a:lnTo>
                <a:lnTo>
                  <a:pt x="2079" y="941"/>
                </a:lnTo>
                <a:lnTo>
                  <a:pt x="2077" y="937"/>
                </a:lnTo>
                <a:lnTo>
                  <a:pt x="2057" y="961"/>
                </a:lnTo>
                <a:lnTo>
                  <a:pt x="2036" y="974"/>
                </a:lnTo>
                <a:lnTo>
                  <a:pt x="2031" y="976"/>
                </a:lnTo>
                <a:lnTo>
                  <a:pt x="2030" y="975"/>
                </a:lnTo>
                <a:lnTo>
                  <a:pt x="2029" y="973"/>
                </a:lnTo>
                <a:lnTo>
                  <a:pt x="2007" y="952"/>
                </a:lnTo>
                <a:lnTo>
                  <a:pt x="2007" y="951"/>
                </a:lnTo>
                <a:lnTo>
                  <a:pt x="1991" y="918"/>
                </a:lnTo>
                <a:lnTo>
                  <a:pt x="1991" y="917"/>
                </a:lnTo>
                <a:lnTo>
                  <a:pt x="1984" y="893"/>
                </a:lnTo>
                <a:lnTo>
                  <a:pt x="1984" y="892"/>
                </a:lnTo>
                <a:lnTo>
                  <a:pt x="1984" y="892"/>
                </a:lnTo>
                <a:lnTo>
                  <a:pt x="1984" y="855"/>
                </a:lnTo>
                <a:lnTo>
                  <a:pt x="1982" y="833"/>
                </a:lnTo>
                <a:lnTo>
                  <a:pt x="1965" y="827"/>
                </a:lnTo>
                <a:lnTo>
                  <a:pt x="1964" y="827"/>
                </a:lnTo>
                <a:lnTo>
                  <a:pt x="1964" y="826"/>
                </a:lnTo>
                <a:lnTo>
                  <a:pt x="1925" y="795"/>
                </a:lnTo>
                <a:lnTo>
                  <a:pt x="1927" y="792"/>
                </a:lnTo>
                <a:lnTo>
                  <a:pt x="1945" y="772"/>
                </a:lnTo>
                <a:lnTo>
                  <a:pt x="1945" y="771"/>
                </a:lnTo>
                <a:lnTo>
                  <a:pt x="1945" y="770"/>
                </a:lnTo>
                <a:lnTo>
                  <a:pt x="1948" y="770"/>
                </a:lnTo>
                <a:lnTo>
                  <a:pt x="1948" y="770"/>
                </a:lnTo>
                <a:lnTo>
                  <a:pt x="1968" y="768"/>
                </a:lnTo>
                <a:lnTo>
                  <a:pt x="1970" y="768"/>
                </a:lnTo>
                <a:lnTo>
                  <a:pt x="1970" y="768"/>
                </a:lnTo>
                <a:lnTo>
                  <a:pt x="1974" y="768"/>
                </a:lnTo>
                <a:lnTo>
                  <a:pt x="1979" y="770"/>
                </a:lnTo>
                <a:lnTo>
                  <a:pt x="1983" y="773"/>
                </a:lnTo>
                <a:lnTo>
                  <a:pt x="1987" y="777"/>
                </a:lnTo>
                <a:lnTo>
                  <a:pt x="2004" y="791"/>
                </a:lnTo>
                <a:lnTo>
                  <a:pt x="2022" y="776"/>
                </a:lnTo>
                <a:lnTo>
                  <a:pt x="2035" y="757"/>
                </a:lnTo>
                <a:lnTo>
                  <a:pt x="2035" y="743"/>
                </a:lnTo>
                <a:lnTo>
                  <a:pt x="2030" y="704"/>
                </a:lnTo>
                <a:lnTo>
                  <a:pt x="2027" y="688"/>
                </a:lnTo>
                <a:lnTo>
                  <a:pt x="2000" y="683"/>
                </a:lnTo>
                <a:lnTo>
                  <a:pt x="2000" y="667"/>
                </a:lnTo>
                <a:lnTo>
                  <a:pt x="1976" y="637"/>
                </a:lnTo>
                <a:lnTo>
                  <a:pt x="1975" y="636"/>
                </a:lnTo>
                <a:lnTo>
                  <a:pt x="1963" y="614"/>
                </a:lnTo>
                <a:lnTo>
                  <a:pt x="1960" y="612"/>
                </a:lnTo>
                <a:lnTo>
                  <a:pt x="1960" y="610"/>
                </a:lnTo>
                <a:lnTo>
                  <a:pt x="1960" y="610"/>
                </a:lnTo>
                <a:lnTo>
                  <a:pt x="1987" y="574"/>
                </a:lnTo>
                <a:lnTo>
                  <a:pt x="1987" y="573"/>
                </a:lnTo>
                <a:lnTo>
                  <a:pt x="1988" y="572"/>
                </a:lnTo>
                <a:lnTo>
                  <a:pt x="1988" y="571"/>
                </a:lnTo>
                <a:lnTo>
                  <a:pt x="1990" y="571"/>
                </a:lnTo>
                <a:lnTo>
                  <a:pt x="2002" y="569"/>
                </a:lnTo>
                <a:lnTo>
                  <a:pt x="2014" y="558"/>
                </a:lnTo>
                <a:lnTo>
                  <a:pt x="2030" y="510"/>
                </a:lnTo>
                <a:lnTo>
                  <a:pt x="2031" y="510"/>
                </a:lnTo>
                <a:lnTo>
                  <a:pt x="2031" y="509"/>
                </a:lnTo>
                <a:lnTo>
                  <a:pt x="2051" y="487"/>
                </a:lnTo>
                <a:lnTo>
                  <a:pt x="2051" y="486"/>
                </a:lnTo>
                <a:lnTo>
                  <a:pt x="2052" y="486"/>
                </a:lnTo>
                <a:lnTo>
                  <a:pt x="2053" y="486"/>
                </a:lnTo>
                <a:lnTo>
                  <a:pt x="2075" y="480"/>
                </a:lnTo>
                <a:lnTo>
                  <a:pt x="2075" y="482"/>
                </a:lnTo>
                <a:lnTo>
                  <a:pt x="2090" y="494"/>
                </a:lnTo>
                <a:lnTo>
                  <a:pt x="2094" y="495"/>
                </a:lnTo>
                <a:lnTo>
                  <a:pt x="2102" y="458"/>
                </a:lnTo>
                <a:lnTo>
                  <a:pt x="2094" y="431"/>
                </a:lnTo>
                <a:lnTo>
                  <a:pt x="2093" y="430"/>
                </a:lnTo>
                <a:lnTo>
                  <a:pt x="2093" y="427"/>
                </a:lnTo>
                <a:lnTo>
                  <a:pt x="2097" y="398"/>
                </a:lnTo>
                <a:lnTo>
                  <a:pt x="2097" y="395"/>
                </a:lnTo>
                <a:lnTo>
                  <a:pt x="2112" y="379"/>
                </a:lnTo>
                <a:lnTo>
                  <a:pt x="2121" y="362"/>
                </a:lnTo>
                <a:lnTo>
                  <a:pt x="2122" y="348"/>
                </a:lnTo>
                <a:lnTo>
                  <a:pt x="2122" y="348"/>
                </a:lnTo>
                <a:lnTo>
                  <a:pt x="2122" y="341"/>
                </a:lnTo>
                <a:lnTo>
                  <a:pt x="2120" y="333"/>
                </a:lnTo>
                <a:lnTo>
                  <a:pt x="2112" y="310"/>
                </a:lnTo>
                <a:lnTo>
                  <a:pt x="2112" y="310"/>
                </a:lnTo>
                <a:lnTo>
                  <a:pt x="2112" y="310"/>
                </a:lnTo>
                <a:lnTo>
                  <a:pt x="2112" y="282"/>
                </a:lnTo>
                <a:lnTo>
                  <a:pt x="2112" y="281"/>
                </a:lnTo>
                <a:lnTo>
                  <a:pt x="2117" y="254"/>
                </a:lnTo>
                <a:lnTo>
                  <a:pt x="2117" y="254"/>
                </a:lnTo>
                <a:lnTo>
                  <a:pt x="2112" y="241"/>
                </a:lnTo>
                <a:lnTo>
                  <a:pt x="2109" y="235"/>
                </a:lnTo>
                <a:lnTo>
                  <a:pt x="2109" y="229"/>
                </a:lnTo>
                <a:lnTo>
                  <a:pt x="2114" y="196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" name="Freeform 38"/>
          <p:cNvSpPr/>
          <p:nvPr/>
        </p:nvSpPr>
        <p:spPr bwMode="auto">
          <a:xfrm>
            <a:off x="3014276" y="3064158"/>
            <a:ext cx="1596896" cy="1353361"/>
          </a:xfrm>
          <a:custGeom>
            <a:avLst/>
            <a:gdLst>
              <a:gd name="T0" fmla="*/ 809 w 1377"/>
              <a:gd name="T1" fmla="*/ 465 h 1167"/>
              <a:gd name="T2" fmla="*/ 777 w 1377"/>
              <a:gd name="T3" fmla="*/ 485 h 1167"/>
              <a:gd name="T4" fmla="*/ 689 w 1377"/>
              <a:gd name="T5" fmla="*/ 400 h 1167"/>
              <a:gd name="T6" fmla="*/ 666 w 1377"/>
              <a:gd name="T7" fmla="*/ 383 h 1167"/>
              <a:gd name="T8" fmla="*/ 627 w 1377"/>
              <a:gd name="T9" fmla="*/ 352 h 1167"/>
              <a:gd name="T10" fmla="*/ 587 w 1377"/>
              <a:gd name="T11" fmla="*/ 306 h 1167"/>
              <a:gd name="T12" fmla="*/ 599 w 1377"/>
              <a:gd name="T13" fmla="*/ 237 h 1167"/>
              <a:gd name="T14" fmla="*/ 508 w 1377"/>
              <a:gd name="T15" fmla="*/ 265 h 1167"/>
              <a:gd name="T16" fmla="*/ 469 w 1377"/>
              <a:gd name="T17" fmla="*/ 223 h 1167"/>
              <a:gd name="T18" fmla="*/ 414 w 1377"/>
              <a:gd name="T19" fmla="*/ 148 h 1167"/>
              <a:gd name="T20" fmla="*/ 405 w 1377"/>
              <a:gd name="T21" fmla="*/ 47 h 1167"/>
              <a:gd name="T22" fmla="*/ 324 w 1377"/>
              <a:gd name="T23" fmla="*/ 7 h 1167"/>
              <a:gd name="T24" fmla="*/ 289 w 1377"/>
              <a:gd name="T25" fmla="*/ 94 h 1167"/>
              <a:gd name="T26" fmla="*/ 187 w 1377"/>
              <a:gd name="T27" fmla="*/ 104 h 1167"/>
              <a:gd name="T28" fmla="*/ 108 w 1377"/>
              <a:gd name="T29" fmla="*/ 175 h 1167"/>
              <a:gd name="T30" fmla="*/ 75 w 1377"/>
              <a:gd name="T31" fmla="*/ 220 h 1167"/>
              <a:gd name="T32" fmla="*/ 0 w 1377"/>
              <a:gd name="T33" fmla="*/ 259 h 1167"/>
              <a:gd name="T34" fmla="*/ 98 w 1377"/>
              <a:gd name="T35" fmla="*/ 360 h 1167"/>
              <a:gd name="T36" fmla="*/ 206 w 1377"/>
              <a:gd name="T37" fmla="*/ 396 h 1167"/>
              <a:gd name="T38" fmla="*/ 332 w 1377"/>
              <a:gd name="T39" fmla="*/ 419 h 1167"/>
              <a:gd name="T40" fmla="*/ 438 w 1377"/>
              <a:gd name="T41" fmla="*/ 438 h 1167"/>
              <a:gd name="T42" fmla="*/ 533 w 1377"/>
              <a:gd name="T43" fmla="*/ 449 h 1167"/>
              <a:gd name="T44" fmla="*/ 610 w 1377"/>
              <a:gd name="T45" fmla="*/ 511 h 1167"/>
              <a:gd name="T46" fmla="*/ 724 w 1377"/>
              <a:gd name="T47" fmla="*/ 573 h 1167"/>
              <a:gd name="T48" fmla="*/ 828 w 1377"/>
              <a:gd name="T49" fmla="*/ 661 h 1167"/>
              <a:gd name="T50" fmla="*/ 820 w 1377"/>
              <a:gd name="T51" fmla="*/ 870 h 1167"/>
              <a:gd name="T52" fmla="*/ 754 w 1377"/>
              <a:gd name="T53" fmla="*/ 941 h 1167"/>
              <a:gd name="T54" fmla="*/ 761 w 1377"/>
              <a:gd name="T55" fmla="*/ 971 h 1167"/>
              <a:gd name="T56" fmla="*/ 676 w 1377"/>
              <a:gd name="T57" fmla="*/ 1007 h 1167"/>
              <a:gd name="T58" fmla="*/ 754 w 1377"/>
              <a:gd name="T59" fmla="*/ 1068 h 1167"/>
              <a:gd name="T60" fmla="*/ 784 w 1377"/>
              <a:gd name="T61" fmla="*/ 1027 h 1167"/>
              <a:gd name="T62" fmla="*/ 797 w 1377"/>
              <a:gd name="T63" fmla="*/ 1008 h 1167"/>
              <a:gd name="T64" fmla="*/ 862 w 1377"/>
              <a:gd name="T65" fmla="*/ 967 h 1167"/>
              <a:gd name="T66" fmla="*/ 966 w 1377"/>
              <a:gd name="T67" fmla="*/ 1038 h 1167"/>
              <a:gd name="T68" fmla="*/ 1006 w 1377"/>
              <a:gd name="T69" fmla="*/ 1094 h 1167"/>
              <a:gd name="T70" fmla="*/ 1018 w 1377"/>
              <a:gd name="T71" fmla="*/ 1148 h 1167"/>
              <a:gd name="T72" fmla="*/ 1102 w 1377"/>
              <a:gd name="T73" fmla="*/ 1123 h 1167"/>
              <a:gd name="T74" fmla="*/ 1100 w 1377"/>
              <a:gd name="T75" fmla="*/ 1075 h 1167"/>
              <a:gd name="T76" fmla="*/ 1177 w 1377"/>
              <a:gd name="T77" fmla="*/ 1040 h 1167"/>
              <a:gd name="T78" fmla="*/ 1155 w 1377"/>
              <a:gd name="T79" fmla="*/ 947 h 1167"/>
              <a:gd name="T80" fmla="*/ 1201 w 1377"/>
              <a:gd name="T81" fmla="*/ 878 h 1167"/>
              <a:gd name="T82" fmla="*/ 1265 w 1377"/>
              <a:gd name="T83" fmla="*/ 885 h 1167"/>
              <a:gd name="T84" fmla="*/ 1299 w 1377"/>
              <a:gd name="T85" fmla="*/ 848 h 1167"/>
              <a:gd name="T86" fmla="*/ 1366 w 1377"/>
              <a:gd name="T87" fmla="*/ 811 h 1167"/>
              <a:gd name="T88" fmla="*/ 1352 w 1377"/>
              <a:gd name="T89" fmla="*/ 726 h 1167"/>
              <a:gd name="T90" fmla="*/ 1267 w 1377"/>
              <a:gd name="T91" fmla="*/ 687 h 1167"/>
              <a:gd name="T92" fmla="*/ 1191 w 1377"/>
              <a:gd name="T93" fmla="*/ 721 h 1167"/>
              <a:gd name="T94" fmla="*/ 1231 w 1377"/>
              <a:gd name="T95" fmla="*/ 771 h 1167"/>
              <a:gd name="T96" fmla="*/ 1224 w 1377"/>
              <a:gd name="T97" fmla="*/ 816 h 1167"/>
              <a:gd name="T98" fmla="*/ 1175 w 1377"/>
              <a:gd name="T99" fmla="*/ 834 h 1167"/>
              <a:gd name="T100" fmla="*/ 1157 w 1377"/>
              <a:gd name="T101" fmla="*/ 877 h 1167"/>
              <a:gd name="T102" fmla="*/ 1126 w 1377"/>
              <a:gd name="T103" fmla="*/ 856 h 1167"/>
              <a:gd name="T104" fmla="*/ 1075 w 1377"/>
              <a:gd name="T105" fmla="*/ 814 h 1167"/>
              <a:gd name="T106" fmla="*/ 1082 w 1377"/>
              <a:gd name="T107" fmla="*/ 765 h 1167"/>
              <a:gd name="T108" fmla="*/ 1038 w 1377"/>
              <a:gd name="T109" fmla="*/ 657 h 1167"/>
              <a:gd name="T110" fmla="*/ 962 w 1377"/>
              <a:gd name="T111" fmla="*/ 608 h 1167"/>
              <a:gd name="T112" fmla="*/ 917 w 1377"/>
              <a:gd name="T113" fmla="*/ 590 h 1167"/>
              <a:gd name="T114" fmla="*/ 897 w 1377"/>
              <a:gd name="T115" fmla="*/ 545 h 1167"/>
              <a:gd name="T116" fmla="*/ 959 w 1377"/>
              <a:gd name="T117" fmla="*/ 469 h 1167"/>
              <a:gd name="T118" fmla="*/ 957 w 1377"/>
              <a:gd name="T119" fmla="*/ 385 h 1167"/>
              <a:gd name="T120" fmla="*/ 891 w 1377"/>
              <a:gd name="T121" fmla="*/ 433 h 1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377" h="1167">
                <a:moveTo>
                  <a:pt x="818" y="422"/>
                </a:moveTo>
                <a:lnTo>
                  <a:pt x="799" y="422"/>
                </a:lnTo>
                <a:lnTo>
                  <a:pt x="792" y="435"/>
                </a:lnTo>
                <a:lnTo>
                  <a:pt x="803" y="446"/>
                </a:lnTo>
                <a:lnTo>
                  <a:pt x="803" y="447"/>
                </a:lnTo>
                <a:lnTo>
                  <a:pt x="803" y="448"/>
                </a:lnTo>
                <a:lnTo>
                  <a:pt x="808" y="464"/>
                </a:lnTo>
                <a:lnTo>
                  <a:pt x="809" y="465"/>
                </a:lnTo>
                <a:lnTo>
                  <a:pt x="809" y="469"/>
                </a:lnTo>
                <a:lnTo>
                  <a:pt x="807" y="470"/>
                </a:lnTo>
                <a:lnTo>
                  <a:pt x="781" y="483"/>
                </a:lnTo>
                <a:lnTo>
                  <a:pt x="779" y="485"/>
                </a:lnTo>
                <a:lnTo>
                  <a:pt x="779" y="485"/>
                </a:lnTo>
                <a:lnTo>
                  <a:pt x="778" y="485"/>
                </a:lnTo>
                <a:lnTo>
                  <a:pt x="777" y="485"/>
                </a:lnTo>
                <a:lnTo>
                  <a:pt x="777" y="485"/>
                </a:lnTo>
                <a:lnTo>
                  <a:pt x="763" y="482"/>
                </a:lnTo>
                <a:lnTo>
                  <a:pt x="753" y="479"/>
                </a:lnTo>
                <a:lnTo>
                  <a:pt x="746" y="473"/>
                </a:lnTo>
                <a:lnTo>
                  <a:pt x="744" y="471"/>
                </a:lnTo>
                <a:lnTo>
                  <a:pt x="742" y="467"/>
                </a:lnTo>
                <a:lnTo>
                  <a:pt x="735" y="454"/>
                </a:lnTo>
                <a:lnTo>
                  <a:pt x="698" y="446"/>
                </a:lnTo>
                <a:lnTo>
                  <a:pt x="689" y="400"/>
                </a:lnTo>
                <a:lnTo>
                  <a:pt x="689" y="400"/>
                </a:lnTo>
                <a:lnTo>
                  <a:pt x="683" y="399"/>
                </a:lnTo>
                <a:lnTo>
                  <a:pt x="679" y="396"/>
                </a:lnTo>
                <a:lnTo>
                  <a:pt x="675" y="394"/>
                </a:lnTo>
                <a:lnTo>
                  <a:pt x="672" y="391"/>
                </a:lnTo>
                <a:lnTo>
                  <a:pt x="671" y="388"/>
                </a:lnTo>
                <a:lnTo>
                  <a:pt x="671" y="388"/>
                </a:lnTo>
                <a:lnTo>
                  <a:pt x="666" y="383"/>
                </a:lnTo>
                <a:lnTo>
                  <a:pt x="661" y="378"/>
                </a:lnTo>
                <a:lnTo>
                  <a:pt x="657" y="375"/>
                </a:lnTo>
                <a:lnTo>
                  <a:pt x="652" y="373"/>
                </a:lnTo>
                <a:lnTo>
                  <a:pt x="652" y="373"/>
                </a:lnTo>
                <a:lnTo>
                  <a:pt x="645" y="370"/>
                </a:lnTo>
                <a:lnTo>
                  <a:pt x="639" y="365"/>
                </a:lnTo>
                <a:lnTo>
                  <a:pt x="633" y="359"/>
                </a:lnTo>
                <a:lnTo>
                  <a:pt x="627" y="352"/>
                </a:lnTo>
                <a:lnTo>
                  <a:pt x="612" y="344"/>
                </a:lnTo>
                <a:lnTo>
                  <a:pt x="611" y="344"/>
                </a:lnTo>
                <a:lnTo>
                  <a:pt x="611" y="344"/>
                </a:lnTo>
                <a:lnTo>
                  <a:pt x="611" y="344"/>
                </a:lnTo>
                <a:lnTo>
                  <a:pt x="592" y="324"/>
                </a:lnTo>
                <a:lnTo>
                  <a:pt x="592" y="324"/>
                </a:lnTo>
                <a:lnTo>
                  <a:pt x="587" y="307"/>
                </a:lnTo>
                <a:lnTo>
                  <a:pt x="587" y="306"/>
                </a:lnTo>
                <a:lnTo>
                  <a:pt x="626" y="252"/>
                </a:lnTo>
                <a:lnTo>
                  <a:pt x="626" y="252"/>
                </a:lnTo>
                <a:lnTo>
                  <a:pt x="627" y="247"/>
                </a:lnTo>
                <a:lnTo>
                  <a:pt x="627" y="246"/>
                </a:lnTo>
                <a:lnTo>
                  <a:pt x="627" y="245"/>
                </a:lnTo>
                <a:lnTo>
                  <a:pt x="620" y="228"/>
                </a:lnTo>
                <a:lnTo>
                  <a:pt x="600" y="237"/>
                </a:lnTo>
                <a:lnTo>
                  <a:pt x="599" y="237"/>
                </a:lnTo>
                <a:lnTo>
                  <a:pt x="599" y="238"/>
                </a:lnTo>
                <a:lnTo>
                  <a:pt x="597" y="238"/>
                </a:lnTo>
                <a:lnTo>
                  <a:pt x="544" y="242"/>
                </a:lnTo>
                <a:lnTo>
                  <a:pt x="523" y="246"/>
                </a:lnTo>
                <a:lnTo>
                  <a:pt x="516" y="253"/>
                </a:lnTo>
                <a:lnTo>
                  <a:pt x="513" y="261"/>
                </a:lnTo>
                <a:lnTo>
                  <a:pt x="513" y="261"/>
                </a:lnTo>
                <a:lnTo>
                  <a:pt x="508" y="265"/>
                </a:lnTo>
                <a:lnTo>
                  <a:pt x="503" y="268"/>
                </a:lnTo>
                <a:lnTo>
                  <a:pt x="497" y="269"/>
                </a:lnTo>
                <a:lnTo>
                  <a:pt x="490" y="268"/>
                </a:lnTo>
                <a:lnTo>
                  <a:pt x="490" y="268"/>
                </a:lnTo>
                <a:lnTo>
                  <a:pt x="489" y="267"/>
                </a:lnTo>
                <a:lnTo>
                  <a:pt x="470" y="253"/>
                </a:lnTo>
                <a:lnTo>
                  <a:pt x="469" y="223"/>
                </a:lnTo>
                <a:lnTo>
                  <a:pt x="469" y="223"/>
                </a:lnTo>
                <a:lnTo>
                  <a:pt x="462" y="218"/>
                </a:lnTo>
                <a:lnTo>
                  <a:pt x="457" y="213"/>
                </a:lnTo>
                <a:lnTo>
                  <a:pt x="453" y="207"/>
                </a:lnTo>
                <a:lnTo>
                  <a:pt x="451" y="203"/>
                </a:lnTo>
                <a:lnTo>
                  <a:pt x="446" y="176"/>
                </a:lnTo>
                <a:lnTo>
                  <a:pt x="434" y="161"/>
                </a:lnTo>
                <a:lnTo>
                  <a:pt x="420" y="151"/>
                </a:lnTo>
                <a:lnTo>
                  <a:pt x="414" y="148"/>
                </a:lnTo>
                <a:lnTo>
                  <a:pt x="436" y="119"/>
                </a:lnTo>
                <a:lnTo>
                  <a:pt x="440" y="104"/>
                </a:lnTo>
                <a:lnTo>
                  <a:pt x="416" y="73"/>
                </a:lnTo>
                <a:lnTo>
                  <a:pt x="415" y="73"/>
                </a:lnTo>
                <a:lnTo>
                  <a:pt x="415" y="72"/>
                </a:lnTo>
                <a:lnTo>
                  <a:pt x="405" y="48"/>
                </a:lnTo>
                <a:lnTo>
                  <a:pt x="405" y="47"/>
                </a:lnTo>
                <a:lnTo>
                  <a:pt x="405" y="47"/>
                </a:lnTo>
                <a:lnTo>
                  <a:pt x="403" y="34"/>
                </a:lnTo>
                <a:lnTo>
                  <a:pt x="387" y="23"/>
                </a:lnTo>
                <a:lnTo>
                  <a:pt x="387" y="22"/>
                </a:lnTo>
                <a:lnTo>
                  <a:pt x="387" y="22"/>
                </a:lnTo>
                <a:lnTo>
                  <a:pt x="387" y="22"/>
                </a:lnTo>
                <a:lnTo>
                  <a:pt x="369" y="3"/>
                </a:lnTo>
                <a:lnTo>
                  <a:pt x="348" y="0"/>
                </a:lnTo>
                <a:lnTo>
                  <a:pt x="324" y="7"/>
                </a:lnTo>
                <a:lnTo>
                  <a:pt x="320" y="11"/>
                </a:lnTo>
                <a:lnTo>
                  <a:pt x="317" y="46"/>
                </a:lnTo>
                <a:lnTo>
                  <a:pt x="317" y="83"/>
                </a:lnTo>
                <a:lnTo>
                  <a:pt x="312" y="85"/>
                </a:lnTo>
                <a:lnTo>
                  <a:pt x="289" y="93"/>
                </a:lnTo>
                <a:lnTo>
                  <a:pt x="289" y="93"/>
                </a:lnTo>
                <a:lnTo>
                  <a:pt x="289" y="94"/>
                </a:lnTo>
                <a:lnTo>
                  <a:pt x="289" y="94"/>
                </a:lnTo>
                <a:lnTo>
                  <a:pt x="268" y="95"/>
                </a:lnTo>
                <a:lnTo>
                  <a:pt x="268" y="95"/>
                </a:lnTo>
                <a:lnTo>
                  <a:pt x="250" y="104"/>
                </a:lnTo>
                <a:lnTo>
                  <a:pt x="232" y="112"/>
                </a:lnTo>
                <a:lnTo>
                  <a:pt x="230" y="113"/>
                </a:lnTo>
                <a:lnTo>
                  <a:pt x="230" y="113"/>
                </a:lnTo>
                <a:lnTo>
                  <a:pt x="229" y="113"/>
                </a:lnTo>
                <a:lnTo>
                  <a:pt x="187" y="104"/>
                </a:lnTo>
                <a:lnTo>
                  <a:pt x="170" y="121"/>
                </a:lnTo>
                <a:lnTo>
                  <a:pt x="170" y="121"/>
                </a:lnTo>
                <a:lnTo>
                  <a:pt x="167" y="126"/>
                </a:lnTo>
                <a:lnTo>
                  <a:pt x="161" y="128"/>
                </a:lnTo>
                <a:lnTo>
                  <a:pt x="155" y="132"/>
                </a:lnTo>
                <a:lnTo>
                  <a:pt x="147" y="134"/>
                </a:lnTo>
                <a:lnTo>
                  <a:pt x="122" y="155"/>
                </a:lnTo>
                <a:lnTo>
                  <a:pt x="108" y="175"/>
                </a:lnTo>
                <a:lnTo>
                  <a:pt x="108" y="176"/>
                </a:lnTo>
                <a:lnTo>
                  <a:pt x="107" y="177"/>
                </a:lnTo>
                <a:lnTo>
                  <a:pt x="107" y="177"/>
                </a:lnTo>
                <a:lnTo>
                  <a:pt x="97" y="191"/>
                </a:lnTo>
                <a:lnTo>
                  <a:pt x="93" y="197"/>
                </a:lnTo>
                <a:lnTo>
                  <a:pt x="89" y="200"/>
                </a:lnTo>
                <a:lnTo>
                  <a:pt x="75" y="219"/>
                </a:lnTo>
                <a:lnTo>
                  <a:pt x="75" y="220"/>
                </a:lnTo>
                <a:lnTo>
                  <a:pt x="74" y="221"/>
                </a:lnTo>
                <a:lnTo>
                  <a:pt x="65" y="227"/>
                </a:lnTo>
                <a:lnTo>
                  <a:pt x="65" y="227"/>
                </a:lnTo>
                <a:lnTo>
                  <a:pt x="56" y="230"/>
                </a:lnTo>
                <a:lnTo>
                  <a:pt x="48" y="230"/>
                </a:lnTo>
                <a:lnTo>
                  <a:pt x="18" y="228"/>
                </a:lnTo>
                <a:lnTo>
                  <a:pt x="11" y="239"/>
                </a:lnTo>
                <a:lnTo>
                  <a:pt x="0" y="259"/>
                </a:lnTo>
                <a:lnTo>
                  <a:pt x="4" y="278"/>
                </a:lnTo>
                <a:lnTo>
                  <a:pt x="2" y="325"/>
                </a:lnTo>
                <a:lnTo>
                  <a:pt x="11" y="339"/>
                </a:lnTo>
                <a:lnTo>
                  <a:pt x="11" y="340"/>
                </a:lnTo>
                <a:lnTo>
                  <a:pt x="14" y="352"/>
                </a:lnTo>
                <a:lnTo>
                  <a:pt x="32" y="352"/>
                </a:lnTo>
                <a:lnTo>
                  <a:pt x="60" y="357"/>
                </a:lnTo>
                <a:lnTo>
                  <a:pt x="98" y="360"/>
                </a:lnTo>
                <a:lnTo>
                  <a:pt x="114" y="357"/>
                </a:lnTo>
                <a:lnTo>
                  <a:pt x="118" y="357"/>
                </a:lnTo>
                <a:lnTo>
                  <a:pt x="119" y="357"/>
                </a:lnTo>
                <a:lnTo>
                  <a:pt x="151" y="370"/>
                </a:lnTo>
                <a:lnTo>
                  <a:pt x="151" y="370"/>
                </a:lnTo>
                <a:lnTo>
                  <a:pt x="152" y="370"/>
                </a:lnTo>
                <a:lnTo>
                  <a:pt x="169" y="383"/>
                </a:lnTo>
                <a:lnTo>
                  <a:pt x="206" y="396"/>
                </a:lnTo>
                <a:lnTo>
                  <a:pt x="207" y="396"/>
                </a:lnTo>
                <a:lnTo>
                  <a:pt x="231" y="411"/>
                </a:lnTo>
                <a:lnTo>
                  <a:pt x="289" y="465"/>
                </a:lnTo>
                <a:lnTo>
                  <a:pt x="317" y="478"/>
                </a:lnTo>
                <a:lnTo>
                  <a:pt x="327" y="472"/>
                </a:lnTo>
                <a:lnTo>
                  <a:pt x="339" y="453"/>
                </a:lnTo>
                <a:lnTo>
                  <a:pt x="332" y="419"/>
                </a:lnTo>
                <a:lnTo>
                  <a:pt x="332" y="419"/>
                </a:lnTo>
                <a:lnTo>
                  <a:pt x="333" y="416"/>
                </a:lnTo>
                <a:lnTo>
                  <a:pt x="334" y="412"/>
                </a:lnTo>
                <a:lnTo>
                  <a:pt x="337" y="407"/>
                </a:lnTo>
                <a:lnTo>
                  <a:pt x="344" y="402"/>
                </a:lnTo>
                <a:lnTo>
                  <a:pt x="353" y="398"/>
                </a:lnTo>
                <a:lnTo>
                  <a:pt x="356" y="396"/>
                </a:lnTo>
                <a:lnTo>
                  <a:pt x="430" y="440"/>
                </a:lnTo>
                <a:lnTo>
                  <a:pt x="438" y="438"/>
                </a:lnTo>
                <a:lnTo>
                  <a:pt x="455" y="427"/>
                </a:lnTo>
                <a:lnTo>
                  <a:pt x="458" y="427"/>
                </a:lnTo>
                <a:lnTo>
                  <a:pt x="468" y="428"/>
                </a:lnTo>
                <a:lnTo>
                  <a:pt x="482" y="417"/>
                </a:lnTo>
                <a:lnTo>
                  <a:pt x="484" y="416"/>
                </a:lnTo>
                <a:lnTo>
                  <a:pt x="489" y="418"/>
                </a:lnTo>
                <a:lnTo>
                  <a:pt x="532" y="448"/>
                </a:lnTo>
                <a:lnTo>
                  <a:pt x="533" y="449"/>
                </a:lnTo>
                <a:lnTo>
                  <a:pt x="561" y="472"/>
                </a:lnTo>
                <a:lnTo>
                  <a:pt x="561" y="472"/>
                </a:lnTo>
                <a:lnTo>
                  <a:pt x="566" y="477"/>
                </a:lnTo>
                <a:lnTo>
                  <a:pt x="573" y="482"/>
                </a:lnTo>
                <a:lnTo>
                  <a:pt x="579" y="489"/>
                </a:lnTo>
                <a:lnTo>
                  <a:pt x="586" y="498"/>
                </a:lnTo>
                <a:lnTo>
                  <a:pt x="600" y="512"/>
                </a:lnTo>
                <a:lnTo>
                  <a:pt x="610" y="511"/>
                </a:lnTo>
                <a:lnTo>
                  <a:pt x="623" y="488"/>
                </a:lnTo>
                <a:lnTo>
                  <a:pt x="648" y="506"/>
                </a:lnTo>
                <a:lnTo>
                  <a:pt x="649" y="506"/>
                </a:lnTo>
                <a:lnTo>
                  <a:pt x="650" y="506"/>
                </a:lnTo>
                <a:lnTo>
                  <a:pt x="650" y="506"/>
                </a:lnTo>
                <a:lnTo>
                  <a:pt x="671" y="532"/>
                </a:lnTo>
                <a:lnTo>
                  <a:pt x="724" y="573"/>
                </a:lnTo>
                <a:lnTo>
                  <a:pt x="724" y="573"/>
                </a:lnTo>
                <a:lnTo>
                  <a:pt x="741" y="591"/>
                </a:lnTo>
                <a:lnTo>
                  <a:pt x="787" y="577"/>
                </a:lnTo>
                <a:lnTo>
                  <a:pt x="790" y="613"/>
                </a:lnTo>
                <a:lnTo>
                  <a:pt x="810" y="634"/>
                </a:lnTo>
                <a:lnTo>
                  <a:pt x="810" y="634"/>
                </a:lnTo>
                <a:lnTo>
                  <a:pt x="810" y="635"/>
                </a:lnTo>
                <a:lnTo>
                  <a:pt x="828" y="660"/>
                </a:lnTo>
                <a:lnTo>
                  <a:pt x="828" y="661"/>
                </a:lnTo>
                <a:lnTo>
                  <a:pt x="828" y="662"/>
                </a:lnTo>
                <a:lnTo>
                  <a:pt x="828" y="663"/>
                </a:lnTo>
                <a:lnTo>
                  <a:pt x="846" y="747"/>
                </a:lnTo>
                <a:lnTo>
                  <a:pt x="864" y="781"/>
                </a:lnTo>
                <a:lnTo>
                  <a:pt x="840" y="842"/>
                </a:lnTo>
                <a:lnTo>
                  <a:pt x="840" y="847"/>
                </a:lnTo>
                <a:lnTo>
                  <a:pt x="820" y="851"/>
                </a:lnTo>
                <a:lnTo>
                  <a:pt x="820" y="870"/>
                </a:lnTo>
                <a:lnTo>
                  <a:pt x="818" y="871"/>
                </a:lnTo>
                <a:lnTo>
                  <a:pt x="798" y="904"/>
                </a:lnTo>
                <a:lnTo>
                  <a:pt x="795" y="904"/>
                </a:lnTo>
                <a:lnTo>
                  <a:pt x="766" y="906"/>
                </a:lnTo>
                <a:lnTo>
                  <a:pt x="737" y="930"/>
                </a:lnTo>
                <a:lnTo>
                  <a:pt x="737" y="930"/>
                </a:lnTo>
                <a:lnTo>
                  <a:pt x="744" y="936"/>
                </a:lnTo>
                <a:lnTo>
                  <a:pt x="754" y="941"/>
                </a:lnTo>
                <a:lnTo>
                  <a:pt x="754" y="941"/>
                </a:lnTo>
                <a:lnTo>
                  <a:pt x="758" y="942"/>
                </a:lnTo>
                <a:lnTo>
                  <a:pt x="761" y="944"/>
                </a:lnTo>
                <a:lnTo>
                  <a:pt x="763" y="948"/>
                </a:lnTo>
                <a:lnTo>
                  <a:pt x="765" y="951"/>
                </a:lnTo>
                <a:lnTo>
                  <a:pt x="765" y="955"/>
                </a:lnTo>
                <a:lnTo>
                  <a:pt x="765" y="959"/>
                </a:lnTo>
                <a:lnTo>
                  <a:pt x="761" y="971"/>
                </a:lnTo>
                <a:lnTo>
                  <a:pt x="761" y="972"/>
                </a:lnTo>
                <a:lnTo>
                  <a:pt x="741" y="992"/>
                </a:lnTo>
                <a:lnTo>
                  <a:pt x="739" y="992"/>
                </a:lnTo>
                <a:lnTo>
                  <a:pt x="738" y="995"/>
                </a:lnTo>
                <a:lnTo>
                  <a:pt x="737" y="995"/>
                </a:lnTo>
                <a:lnTo>
                  <a:pt x="736" y="995"/>
                </a:lnTo>
                <a:lnTo>
                  <a:pt x="678" y="987"/>
                </a:lnTo>
                <a:lnTo>
                  <a:pt x="676" y="1007"/>
                </a:lnTo>
                <a:lnTo>
                  <a:pt x="682" y="1051"/>
                </a:lnTo>
                <a:lnTo>
                  <a:pt x="731" y="1071"/>
                </a:lnTo>
                <a:lnTo>
                  <a:pt x="731" y="1074"/>
                </a:lnTo>
                <a:lnTo>
                  <a:pt x="731" y="1074"/>
                </a:lnTo>
                <a:lnTo>
                  <a:pt x="749" y="1068"/>
                </a:lnTo>
                <a:lnTo>
                  <a:pt x="751" y="1067"/>
                </a:lnTo>
                <a:lnTo>
                  <a:pt x="753" y="1066"/>
                </a:lnTo>
                <a:lnTo>
                  <a:pt x="754" y="1068"/>
                </a:lnTo>
                <a:lnTo>
                  <a:pt x="755" y="1068"/>
                </a:lnTo>
                <a:lnTo>
                  <a:pt x="768" y="1075"/>
                </a:lnTo>
                <a:lnTo>
                  <a:pt x="789" y="1075"/>
                </a:lnTo>
                <a:lnTo>
                  <a:pt x="797" y="1074"/>
                </a:lnTo>
                <a:lnTo>
                  <a:pt x="789" y="1051"/>
                </a:lnTo>
                <a:lnTo>
                  <a:pt x="789" y="1051"/>
                </a:lnTo>
                <a:lnTo>
                  <a:pt x="789" y="1051"/>
                </a:lnTo>
                <a:lnTo>
                  <a:pt x="784" y="1027"/>
                </a:lnTo>
                <a:lnTo>
                  <a:pt x="784" y="1026"/>
                </a:lnTo>
                <a:lnTo>
                  <a:pt x="784" y="1023"/>
                </a:lnTo>
                <a:lnTo>
                  <a:pt x="785" y="1022"/>
                </a:lnTo>
                <a:lnTo>
                  <a:pt x="785" y="1021"/>
                </a:lnTo>
                <a:lnTo>
                  <a:pt x="792" y="1012"/>
                </a:lnTo>
                <a:lnTo>
                  <a:pt x="795" y="1010"/>
                </a:lnTo>
                <a:lnTo>
                  <a:pt x="795" y="1010"/>
                </a:lnTo>
                <a:lnTo>
                  <a:pt x="797" y="1008"/>
                </a:lnTo>
                <a:lnTo>
                  <a:pt x="809" y="990"/>
                </a:lnTo>
                <a:lnTo>
                  <a:pt x="810" y="989"/>
                </a:lnTo>
                <a:lnTo>
                  <a:pt x="832" y="972"/>
                </a:lnTo>
                <a:lnTo>
                  <a:pt x="833" y="972"/>
                </a:lnTo>
                <a:lnTo>
                  <a:pt x="833" y="971"/>
                </a:lnTo>
                <a:lnTo>
                  <a:pt x="834" y="971"/>
                </a:lnTo>
                <a:lnTo>
                  <a:pt x="834" y="971"/>
                </a:lnTo>
                <a:lnTo>
                  <a:pt x="862" y="967"/>
                </a:lnTo>
                <a:lnTo>
                  <a:pt x="862" y="974"/>
                </a:lnTo>
                <a:lnTo>
                  <a:pt x="862" y="974"/>
                </a:lnTo>
                <a:lnTo>
                  <a:pt x="862" y="985"/>
                </a:lnTo>
                <a:lnTo>
                  <a:pt x="864" y="992"/>
                </a:lnTo>
                <a:lnTo>
                  <a:pt x="869" y="1004"/>
                </a:lnTo>
                <a:lnTo>
                  <a:pt x="876" y="1019"/>
                </a:lnTo>
                <a:lnTo>
                  <a:pt x="900" y="1032"/>
                </a:lnTo>
                <a:lnTo>
                  <a:pt x="966" y="1038"/>
                </a:lnTo>
                <a:lnTo>
                  <a:pt x="970" y="1038"/>
                </a:lnTo>
                <a:lnTo>
                  <a:pt x="973" y="1038"/>
                </a:lnTo>
                <a:lnTo>
                  <a:pt x="973" y="1043"/>
                </a:lnTo>
                <a:lnTo>
                  <a:pt x="973" y="1045"/>
                </a:lnTo>
                <a:lnTo>
                  <a:pt x="971" y="1067"/>
                </a:lnTo>
                <a:lnTo>
                  <a:pt x="990" y="1087"/>
                </a:lnTo>
                <a:lnTo>
                  <a:pt x="1004" y="1093"/>
                </a:lnTo>
                <a:lnTo>
                  <a:pt x="1006" y="1094"/>
                </a:lnTo>
                <a:lnTo>
                  <a:pt x="1006" y="1096"/>
                </a:lnTo>
                <a:lnTo>
                  <a:pt x="1007" y="1098"/>
                </a:lnTo>
                <a:lnTo>
                  <a:pt x="1007" y="1106"/>
                </a:lnTo>
                <a:lnTo>
                  <a:pt x="1007" y="1118"/>
                </a:lnTo>
                <a:lnTo>
                  <a:pt x="1002" y="1142"/>
                </a:lnTo>
                <a:lnTo>
                  <a:pt x="1010" y="1148"/>
                </a:lnTo>
                <a:lnTo>
                  <a:pt x="1010" y="1148"/>
                </a:lnTo>
                <a:lnTo>
                  <a:pt x="1018" y="1148"/>
                </a:lnTo>
                <a:lnTo>
                  <a:pt x="1023" y="1148"/>
                </a:lnTo>
                <a:lnTo>
                  <a:pt x="1030" y="1151"/>
                </a:lnTo>
                <a:lnTo>
                  <a:pt x="1037" y="1154"/>
                </a:lnTo>
                <a:lnTo>
                  <a:pt x="1065" y="1167"/>
                </a:lnTo>
                <a:lnTo>
                  <a:pt x="1082" y="1154"/>
                </a:lnTo>
                <a:lnTo>
                  <a:pt x="1100" y="1134"/>
                </a:lnTo>
                <a:lnTo>
                  <a:pt x="1101" y="1125"/>
                </a:lnTo>
                <a:lnTo>
                  <a:pt x="1102" y="1123"/>
                </a:lnTo>
                <a:lnTo>
                  <a:pt x="1105" y="1122"/>
                </a:lnTo>
                <a:lnTo>
                  <a:pt x="1107" y="1120"/>
                </a:lnTo>
                <a:lnTo>
                  <a:pt x="1107" y="1117"/>
                </a:lnTo>
                <a:lnTo>
                  <a:pt x="1101" y="1092"/>
                </a:lnTo>
                <a:lnTo>
                  <a:pt x="1100" y="1078"/>
                </a:lnTo>
                <a:lnTo>
                  <a:pt x="1099" y="1077"/>
                </a:lnTo>
                <a:lnTo>
                  <a:pt x="1099" y="1076"/>
                </a:lnTo>
                <a:lnTo>
                  <a:pt x="1100" y="1075"/>
                </a:lnTo>
                <a:lnTo>
                  <a:pt x="1100" y="1074"/>
                </a:lnTo>
                <a:lnTo>
                  <a:pt x="1109" y="1058"/>
                </a:lnTo>
                <a:lnTo>
                  <a:pt x="1110" y="1057"/>
                </a:lnTo>
                <a:lnTo>
                  <a:pt x="1110" y="1057"/>
                </a:lnTo>
                <a:lnTo>
                  <a:pt x="1130" y="1044"/>
                </a:lnTo>
                <a:lnTo>
                  <a:pt x="1131" y="1044"/>
                </a:lnTo>
                <a:lnTo>
                  <a:pt x="1171" y="1044"/>
                </a:lnTo>
                <a:lnTo>
                  <a:pt x="1177" y="1040"/>
                </a:lnTo>
                <a:lnTo>
                  <a:pt x="1176" y="1021"/>
                </a:lnTo>
                <a:lnTo>
                  <a:pt x="1170" y="1003"/>
                </a:lnTo>
                <a:lnTo>
                  <a:pt x="1156" y="981"/>
                </a:lnTo>
                <a:lnTo>
                  <a:pt x="1155" y="980"/>
                </a:lnTo>
                <a:lnTo>
                  <a:pt x="1155" y="979"/>
                </a:lnTo>
                <a:lnTo>
                  <a:pt x="1155" y="948"/>
                </a:lnTo>
                <a:lnTo>
                  <a:pt x="1155" y="947"/>
                </a:lnTo>
                <a:lnTo>
                  <a:pt x="1155" y="947"/>
                </a:lnTo>
                <a:lnTo>
                  <a:pt x="1162" y="928"/>
                </a:lnTo>
                <a:lnTo>
                  <a:pt x="1162" y="928"/>
                </a:lnTo>
                <a:lnTo>
                  <a:pt x="1164" y="927"/>
                </a:lnTo>
                <a:lnTo>
                  <a:pt x="1164" y="927"/>
                </a:lnTo>
                <a:lnTo>
                  <a:pt x="1196" y="880"/>
                </a:lnTo>
                <a:lnTo>
                  <a:pt x="1197" y="879"/>
                </a:lnTo>
                <a:lnTo>
                  <a:pt x="1199" y="879"/>
                </a:lnTo>
                <a:lnTo>
                  <a:pt x="1201" y="878"/>
                </a:lnTo>
                <a:lnTo>
                  <a:pt x="1209" y="878"/>
                </a:lnTo>
                <a:lnTo>
                  <a:pt x="1220" y="879"/>
                </a:lnTo>
                <a:lnTo>
                  <a:pt x="1248" y="895"/>
                </a:lnTo>
                <a:lnTo>
                  <a:pt x="1266" y="900"/>
                </a:lnTo>
                <a:lnTo>
                  <a:pt x="1268" y="891"/>
                </a:lnTo>
                <a:lnTo>
                  <a:pt x="1265" y="889"/>
                </a:lnTo>
                <a:lnTo>
                  <a:pt x="1265" y="885"/>
                </a:lnTo>
                <a:lnTo>
                  <a:pt x="1265" y="885"/>
                </a:lnTo>
                <a:lnTo>
                  <a:pt x="1266" y="880"/>
                </a:lnTo>
                <a:lnTo>
                  <a:pt x="1268" y="875"/>
                </a:lnTo>
                <a:lnTo>
                  <a:pt x="1272" y="870"/>
                </a:lnTo>
                <a:lnTo>
                  <a:pt x="1276" y="865"/>
                </a:lnTo>
                <a:lnTo>
                  <a:pt x="1298" y="850"/>
                </a:lnTo>
                <a:lnTo>
                  <a:pt x="1299" y="849"/>
                </a:lnTo>
                <a:lnTo>
                  <a:pt x="1299" y="849"/>
                </a:lnTo>
                <a:lnTo>
                  <a:pt x="1299" y="848"/>
                </a:lnTo>
                <a:lnTo>
                  <a:pt x="1299" y="848"/>
                </a:lnTo>
                <a:lnTo>
                  <a:pt x="1314" y="843"/>
                </a:lnTo>
                <a:lnTo>
                  <a:pt x="1323" y="841"/>
                </a:lnTo>
                <a:lnTo>
                  <a:pt x="1343" y="839"/>
                </a:lnTo>
                <a:lnTo>
                  <a:pt x="1345" y="839"/>
                </a:lnTo>
                <a:lnTo>
                  <a:pt x="1345" y="839"/>
                </a:lnTo>
                <a:lnTo>
                  <a:pt x="1357" y="841"/>
                </a:lnTo>
                <a:lnTo>
                  <a:pt x="1366" y="811"/>
                </a:lnTo>
                <a:lnTo>
                  <a:pt x="1366" y="791"/>
                </a:lnTo>
                <a:lnTo>
                  <a:pt x="1366" y="791"/>
                </a:lnTo>
                <a:lnTo>
                  <a:pt x="1366" y="775"/>
                </a:lnTo>
                <a:lnTo>
                  <a:pt x="1367" y="769"/>
                </a:lnTo>
                <a:lnTo>
                  <a:pt x="1369" y="767"/>
                </a:lnTo>
                <a:lnTo>
                  <a:pt x="1377" y="751"/>
                </a:lnTo>
                <a:lnTo>
                  <a:pt x="1367" y="737"/>
                </a:lnTo>
                <a:lnTo>
                  <a:pt x="1352" y="726"/>
                </a:lnTo>
                <a:lnTo>
                  <a:pt x="1322" y="718"/>
                </a:lnTo>
                <a:lnTo>
                  <a:pt x="1322" y="718"/>
                </a:lnTo>
                <a:lnTo>
                  <a:pt x="1317" y="717"/>
                </a:lnTo>
                <a:lnTo>
                  <a:pt x="1309" y="713"/>
                </a:lnTo>
                <a:lnTo>
                  <a:pt x="1299" y="706"/>
                </a:lnTo>
                <a:lnTo>
                  <a:pt x="1287" y="697"/>
                </a:lnTo>
                <a:lnTo>
                  <a:pt x="1268" y="687"/>
                </a:lnTo>
                <a:lnTo>
                  <a:pt x="1267" y="687"/>
                </a:lnTo>
                <a:lnTo>
                  <a:pt x="1266" y="686"/>
                </a:lnTo>
                <a:lnTo>
                  <a:pt x="1244" y="660"/>
                </a:lnTo>
                <a:lnTo>
                  <a:pt x="1224" y="660"/>
                </a:lnTo>
                <a:lnTo>
                  <a:pt x="1223" y="659"/>
                </a:lnTo>
                <a:lnTo>
                  <a:pt x="1221" y="659"/>
                </a:lnTo>
                <a:lnTo>
                  <a:pt x="1203" y="650"/>
                </a:lnTo>
                <a:lnTo>
                  <a:pt x="1193" y="663"/>
                </a:lnTo>
                <a:lnTo>
                  <a:pt x="1191" y="721"/>
                </a:lnTo>
                <a:lnTo>
                  <a:pt x="1194" y="743"/>
                </a:lnTo>
                <a:lnTo>
                  <a:pt x="1202" y="743"/>
                </a:lnTo>
                <a:lnTo>
                  <a:pt x="1203" y="744"/>
                </a:lnTo>
                <a:lnTo>
                  <a:pt x="1220" y="748"/>
                </a:lnTo>
                <a:lnTo>
                  <a:pt x="1220" y="749"/>
                </a:lnTo>
                <a:lnTo>
                  <a:pt x="1220" y="751"/>
                </a:lnTo>
                <a:lnTo>
                  <a:pt x="1228" y="771"/>
                </a:lnTo>
                <a:lnTo>
                  <a:pt x="1231" y="771"/>
                </a:lnTo>
                <a:lnTo>
                  <a:pt x="1231" y="772"/>
                </a:lnTo>
                <a:lnTo>
                  <a:pt x="1231" y="772"/>
                </a:lnTo>
                <a:lnTo>
                  <a:pt x="1231" y="773"/>
                </a:lnTo>
                <a:lnTo>
                  <a:pt x="1225" y="811"/>
                </a:lnTo>
                <a:lnTo>
                  <a:pt x="1225" y="814"/>
                </a:lnTo>
                <a:lnTo>
                  <a:pt x="1225" y="815"/>
                </a:lnTo>
                <a:lnTo>
                  <a:pt x="1224" y="816"/>
                </a:lnTo>
                <a:lnTo>
                  <a:pt x="1224" y="816"/>
                </a:lnTo>
                <a:lnTo>
                  <a:pt x="1208" y="826"/>
                </a:lnTo>
                <a:lnTo>
                  <a:pt x="1204" y="827"/>
                </a:lnTo>
                <a:lnTo>
                  <a:pt x="1203" y="826"/>
                </a:lnTo>
                <a:lnTo>
                  <a:pt x="1202" y="826"/>
                </a:lnTo>
                <a:lnTo>
                  <a:pt x="1194" y="824"/>
                </a:lnTo>
                <a:lnTo>
                  <a:pt x="1175" y="831"/>
                </a:lnTo>
                <a:lnTo>
                  <a:pt x="1173" y="831"/>
                </a:lnTo>
                <a:lnTo>
                  <a:pt x="1175" y="834"/>
                </a:lnTo>
                <a:lnTo>
                  <a:pt x="1176" y="835"/>
                </a:lnTo>
                <a:lnTo>
                  <a:pt x="1179" y="869"/>
                </a:lnTo>
                <a:lnTo>
                  <a:pt x="1179" y="869"/>
                </a:lnTo>
                <a:lnTo>
                  <a:pt x="1179" y="871"/>
                </a:lnTo>
                <a:lnTo>
                  <a:pt x="1178" y="873"/>
                </a:lnTo>
                <a:lnTo>
                  <a:pt x="1176" y="875"/>
                </a:lnTo>
                <a:lnTo>
                  <a:pt x="1172" y="877"/>
                </a:lnTo>
                <a:lnTo>
                  <a:pt x="1157" y="877"/>
                </a:lnTo>
                <a:lnTo>
                  <a:pt x="1157" y="877"/>
                </a:lnTo>
                <a:lnTo>
                  <a:pt x="1153" y="875"/>
                </a:lnTo>
                <a:lnTo>
                  <a:pt x="1149" y="874"/>
                </a:lnTo>
                <a:lnTo>
                  <a:pt x="1144" y="870"/>
                </a:lnTo>
                <a:lnTo>
                  <a:pt x="1129" y="858"/>
                </a:lnTo>
                <a:lnTo>
                  <a:pt x="1128" y="857"/>
                </a:lnTo>
                <a:lnTo>
                  <a:pt x="1126" y="857"/>
                </a:lnTo>
                <a:lnTo>
                  <a:pt x="1126" y="856"/>
                </a:lnTo>
                <a:lnTo>
                  <a:pt x="1117" y="835"/>
                </a:lnTo>
                <a:lnTo>
                  <a:pt x="1117" y="835"/>
                </a:lnTo>
                <a:lnTo>
                  <a:pt x="1112" y="831"/>
                </a:lnTo>
                <a:lnTo>
                  <a:pt x="1097" y="826"/>
                </a:lnTo>
                <a:lnTo>
                  <a:pt x="1096" y="826"/>
                </a:lnTo>
                <a:lnTo>
                  <a:pt x="1094" y="826"/>
                </a:lnTo>
                <a:lnTo>
                  <a:pt x="1078" y="814"/>
                </a:lnTo>
                <a:lnTo>
                  <a:pt x="1075" y="814"/>
                </a:lnTo>
                <a:lnTo>
                  <a:pt x="1075" y="811"/>
                </a:lnTo>
                <a:lnTo>
                  <a:pt x="1075" y="811"/>
                </a:lnTo>
                <a:lnTo>
                  <a:pt x="1070" y="791"/>
                </a:lnTo>
                <a:lnTo>
                  <a:pt x="1073" y="775"/>
                </a:lnTo>
                <a:lnTo>
                  <a:pt x="1074" y="775"/>
                </a:lnTo>
                <a:lnTo>
                  <a:pt x="1074" y="773"/>
                </a:lnTo>
                <a:lnTo>
                  <a:pt x="1074" y="773"/>
                </a:lnTo>
                <a:lnTo>
                  <a:pt x="1082" y="765"/>
                </a:lnTo>
                <a:lnTo>
                  <a:pt x="1082" y="760"/>
                </a:lnTo>
                <a:lnTo>
                  <a:pt x="1074" y="738"/>
                </a:lnTo>
                <a:lnTo>
                  <a:pt x="1058" y="722"/>
                </a:lnTo>
                <a:lnTo>
                  <a:pt x="1058" y="720"/>
                </a:lnTo>
                <a:lnTo>
                  <a:pt x="1052" y="669"/>
                </a:lnTo>
                <a:lnTo>
                  <a:pt x="1041" y="658"/>
                </a:lnTo>
                <a:lnTo>
                  <a:pt x="1039" y="658"/>
                </a:lnTo>
                <a:lnTo>
                  <a:pt x="1038" y="657"/>
                </a:lnTo>
                <a:lnTo>
                  <a:pt x="1038" y="657"/>
                </a:lnTo>
                <a:lnTo>
                  <a:pt x="1028" y="634"/>
                </a:lnTo>
                <a:lnTo>
                  <a:pt x="984" y="629"/>
                </a:lnTo>
                <a:lnTo>
                  <a:pt x="984" y="629"/>
                </a:lnTo>
                <a:lnTo>
                  <a:pt x="978" y="626"/>
                </a:lnTo>
                <a:lnTo>
                  <a:pt x="971" y="621"/>
                </a:lnTo>
                <a:lnTo>
                  <a:pt x="966" y="615"/>
                </a:lnTo>
                <a:lnTo>
                  <a:pt x="962" y="608"/>
                </a:lnTo>
                <a:lnTo>
                  <a:pt x="942" y="608"/>
                </a:lnTo>
                <a:lnTo>
                  <a:pt x="942" y="608"/>
                </a:lnTo>
                <a:lnTo>
                  <a:pt x="937" y="606"/>
                </a:lnTo>
                <a:lnTo>
                  <a:pt x="932" y="603"/>
                </a:lnTo>
                <a:lnTo>
                  <a:pt x="926" y="598"/>
                </a:lnTo>
                <a:lnTo>
                  <a:pt x="919" y="592"/>
                </a:lnTo>
                <a:lnTo>
                  <a:pt x="917" y="590"/>
                </a:lnTo>
                <a:lnTo>
                  <a:pt x="917" y="590"/>
                </a:lnTo>
                <a:lnTo>
                  <a:pt x="910" y="581"/>
                </a:lnTo>
                <a:lnTo>
                  <a:pt x="903" y="568"/>
                </a:lnTo>
                <a:lnTo>
                  <a:pt x="903" y="568"/>
                </a:lnTo>
                <a:lnTo>
                  <a:pt x="901" y="567"/>
                </a:lnTo>
                <a:lnTo>
                  <a:pt x="897" y="548"/>
                </a:lnTo>
                <a:lnTo>
                  <a:pt x="897" y="548"/>
                </a:lnTo>
                <a:lnTo>
                  <a:pt x="897" y="547"/>
                </a:lnTo>
                <a:lnTo>
                  <a:pt x="897" y="545"/>
                </a:lnTo>
                <a:lnTo>
                  <a:pt x="897" y="545"/>
                </a:lnTo>
                <a:lnTo>
                  <a:pt x="905" y="508"/>
                </a:lnTo>
                <a:lnTo>
                  <a:pt x="905" y="506"/>
                </a:lnTo>
                <a:lnTo>
                  <a:pt x="912" y="490"/>
                </a:lnTo>
                <a:lnTo>
                  <a:pt x="912" y="489"/>
                </a:lnTo>
                <a:lnTo>
                  <a:pt x="912" y="488"/>
                </a:lnTo>
                <a:lnTo>
                  <a:pt x="913" y="488"/>
                </a:lnTo>
                <a:lnTo>
                  <a:pt x="959" y="469"/>
                </a:lnTo>
                <a:lnTo>
                  <a:pt x="978" y="447"/>
                </a:lnTo>
                <a:lnTo>
                  <a:pt x="981" y="428"/>
                </a:lnTo>
                <a:lnTo>
                  <a:pt x="979" y="416"/>
                </a:lnTo>
                <a:lnTo>
                  <a:pt x="979" y="416"/>
                </a:lnTo>
                <a:lnTo>
                  <a:pt x="970" y="396"/>
                </a:lnTo>
                <a:lnTo>
                  <a:pt x="967" y="389"/>
                </a:lnTo>
                <a:lnTo>
                  <a:pt x="966" y="384"/>
                </a:lnTo>
                <a:lnTo>
                  <a:pt x="957" y="385"/>
                </a:lnTo>
                <a:lnTo>
                  <a:pt x="940" y="384"/>
                </a:lnTo>
                <a:lnTo>
                  <a:pt x="940" y="384"/>
                </a:lnTo>
                <a:lnTo>
                  <a:pt x="936" y="387"/>
                </a:lnTo>
                <a:lnTo>
                  <a:pt x="931" y="393"/>
                </a:lnTo>
                <a:lnTo>
                  <a:pt x="913" y="412"/>
                </a:lnTo>
                <a:lnTo>
                  <a:pt x="893" y="432"/>
                </a:lnTo>
                <a:lnTo>
                  <a:pt x="892" y="432"/>
                </a:lnTo>
                <a:lnTo>
                  <a:pt x="891" y="433"/>
                </a:lnTo>
                <a:lnTo>
                  <a:pt x="891" y="433"/>
                </a:lnTo>
                <a:lnTo>
                  <a:pt x="871" y="436"/>
                </a:lnTo>
                <a:lnTo>
                  <a:pt x="863" y="438"/>
                </a:lnTo>
                <a:lnTo>
                  <a:pt x="857" y="436"/>
                </a:lnTo>
                <a:lnTo>
                  <a:pt x="818" y="422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2" name="Freeform 39"/>
          <p:cNvSpPr/>
          <p:nvPr/>
        </p:nvSpPr>
        <p:spPr bwMode="auto">
          <a:xfrm>
            <a:off x="4148457" y="3533832"/>
            <a:ext cx="323554" cy="532299"/>
          </a:xfrm>
          <a:custGeom>
            <a:avLst/>
            <a:gdLst>
              <a:gd name="T0" fmla="*/ 139 w 277"/>
              <a:gd name="T1" fmla="*/ 89 h 461"/>
              <a:gd name="T2" fmla="*/ 139 w 277"/>
              <a:gd name="T3" fmla="*/ 130 h 461"/>
              <a:gd name="T4" fmla="*/ 126 w 277"/>
              <a:gd name="T5" fmla="*/ 165 h 461"/>
              <a:gd name="T6" fmla="*/ 126 w 277"/>
              <a:gd name="T7" fmla="*/ 171 h 461"/>
              <a:gd name="T8" fmla="*/ 121 w 277"/>
              <a:gd name="T9" fmla="*/ 181 h 461"/>
              <a:gd name="T10" fmla="*/ 113 w 277"/>
              <a:gd name="T11" fmla="*/ 187 h 461"/>
              <a:gd name="T12" fmla="*/ 111 w 277"/>
              <a:gd name="T13" fmla="*/ 186 h 461"/>
              <a:gd name="T14" fmla="*/ 65 w 277"/>
              <a:gd name="T15" fmla="*/ 196 h 461"/>
              <a:gd name="T16" fmla="*/ 19 w 277"/>
              <a:gd name="T17" fmla="*/ 204 h 461"/>
              <a:gd name="T18" fmla="*/ 12 w 277"/>
              <a:gd name="T19" fmla="*/ 212 h 461"/>
              <a:gd name="T20" fmla="*/ 58 w 277"/>
              <a:gd name="T21" fmla="*/ 217 h 461"/>
              <a:gd name="T22" fmla="*/ 61 w 277"/>
              <a:gd name="T23" fmla="*/ 218 h 461"/>
              <a:gd name="T24" fmla="*/ 72 w 277"/>
              <a:gd name="T25" fmla="*/ 247 h 461"/>
              <a:gd name="T26" fmla="*/ 84 w 277"/>
              <a:gd name="T27" fmla="*/ 255 h 461"/>
              <a:gd name="T28" fmla="*/ 89 w 277"/>
              <a:gd name="T29" fmla="*/ 264 h 461"/>
              <a:gd name="T30" fmla="*/ 90 w 277"/>
              <a:gd name="T31" fmla="*/ 280 h 461"/>
              <a:gd name="T32" fmla="*/ 106 w 277"/>
              <a:gd name="T33" fmla="*/ 326 h 461"/>
              <a:gd name="T34" fmla="*/ 107 w 277"/>
              <a:gd name="T35" fmla="*/ 327 h 461"/>
              <a:gd name="T36" fmla="*/ 115 w 277"/>
              <a:gd name="T37" fmla="*/ 351 h 461"/>
              <a:gd name="T38" fmla="*/ 107 w 277"/>
              <a:gd name="T39" fmla="*/ 377 h 461"/>
              <a:gd name="T40" fmla="*/ 108 w 277"/>
              <a:gd name="T41" fmla="*/ 400 h 461"/>
              <a:gd name="T42" fmla="*/ 123 w 277"/>
              <a:gd name="T43" fmla="*/ 410 h 461"/>
              <a:gd name="T44" fmla="*/ 147 w 277"/>
              <a:gd name="T45" fmla="*/ 421 h 461"/>
              <a:gd name="T46" fmla="*/ 159 w 277"/>
              <a:gd name="T47" fmla="*/ 444 h 461"/>
              <a:gd name="T48" fmla="*/ 166 w 277"/>
              <a:gd name="T49" fmla="*/ 447 h 461"/>
              <a:gd name="T50" fmla="*/ 174 w 277"/>
              <a:gd name="T51" fmla="*/ 454 h 461"/>
              <a:gd name="T52" fmla="*/ 187 w 277"/>
              <a:gd name="T53" fmla="*/ 461 h 461"/>
              <a:gd name="T54" fmla="*/ 183 w 277"/>
              <a:gd name="T55" fmla="*/ 435 h 461"/>
              <a:gd name="T56" fmla="*/ 183 w 277"/>
              <a:gd name="T57" fmla="*/ 427 h 461"/>
              <a:gd name="T58" fmla="*/ 184 w 277"/>
              <a:gd name="T59" fmla="*/ 421 h 461"/>
              <a:gd name="T60" fmla="*/ 189 w 277"/>
              <a:gd name="T61" fmla="*/ 416 h 461"/>
              <a:gd name="T62" fmla="*/ 194 w 277"/>
              <a:gd name="T63" fmla="*/ 413 h 461"/>
              <a:gd name="T64" fmla="*/ 213 w 277"/>
              <a:gd name="T65" fmla="*/ 407 h 461"/>
              <a:gd name="T66" fmla="*/ 215 w 277"/>
              <a:gd name="T67" fmla="*/ 406 h 461"/>
              <a:gd name="T68" fmla="*/ 224 w 277"/>
              <a:gd name="T69" fmla="*/ 410 h 461"/>
              <a:gd name="T70" fmla="*/ 235 w 277"/>
              <a:gd name="T71" fmla="*/ 402 h 461"/>
              <a:gd name="T72" fmla="*/ 232 w 277"/>
              <a:gd name="T73" fmla="*/ 357 h 461"/>
              <a:gd name="T74" fmla="*/ 210 w 277"/>
              <a:gd name="T75" fmla="*/ 350 h 461"/>
              <a:gd name="T76" fmla="*/ 205 w 277"/>
              <a:gd name="T77" fmla="*/ 349 h 461"/>
              <a:gd name="T78" fmla="*/ 201 w 277"/>
              <a:gd name="T79" fmla="*/ 256 h 461"/>
              <a:gd name="T80" fmla="*/ 222 w 277"/>
              <a:gd name="T81" fmla="*/ 228 h 461"/>
              <a:gd name="T82" fmla="*/ 264 w 277"/>
              <a:gd name="T83" fmla="*/ 242 h 461"/>
              <a:gd name="T84" fmla="*/ 277 w 277"/>
              <a:gd name="T85" fmla="*/ 164 h 461"/>
              <a:gd name="T86" fmla="*/ 271 w 277"/>
              <a:gd name="T87" fmla="*/ 153 h 461"/>
              <a:gd name="T88" fmla="*/ 262 w 277"/>
              <a:gd name="T89" fmla="*/ 146 h 461"/>
              <a:gd name="T90" fmla="*/ 255 w 277"/>
              <a:gd name="T91" fmla="*/ 146 h 461"/>
              <a:gd name="T92" fmla="*/ 232 w 277"/>
              <a:gd name="T93" fmla="*/ 149 h 461"/>
              <a:gd name="T94" fmla="*/ 230 w 277"/>
              <a:gd name="T95" fmla="*/ 146 h 461"/>
              <a:gd name="T96" fmla="*/ 216 w 277"/>
              <a:gd name="T97" fmla="*/ 128 h 461"/>
              <a:gd name="T98" fmla="*/ 215 w 277"/>
              <a:gd name="T99" fmla="*/ 97 h 461"/>
              <a:gd name="T100" fmla="*/ 224 w 277"/>
              <a:gd name="T101" fmla="*/ 73 h 461"/>
              <a:gd name="T102" fmla="*/ 225 w 277"/>
              <a:gd name="T103" fmla="*/ 68 h 461"/>
              <a:gd name="T104" fmla="*/ 227 w 277"/>
              <a:gd name="T105" fmla="*/ 61 h 461"/>
              <a:gd name="T106" fmla="*/ 235 w 277"/>
              <a:gd name="T107" fmla="*/ 51 h 461"/>
              <a:gd name="T108" fmla="*/ 218 w 277"/>
              <a:gd name="T109" fmla="*/ 13 h 461"/>
              <a:gd name="T110" fmla="*/ 161 w 277"/>
              <a:gd name="T111" fmla="*/ 29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77" h="461">
                <a:moveTo>
                  <a:pt x="161" y="29"/>
                </a:moveTo>
                <a:lnTo>
                  <a:pt x="139" y="89"/>
                </a:lnTo>
                <a:lnTo>
                  <a:pt x="139" y="129"/>
                </a:lnTo>
                <a:lnTo>
                  <a:pt x="139" y="130"/>
                </a:lnTo>
                <a:lnTo>
                  <a:pt x="128" y="151"/>
                </a:lnTo>
                <a:lnTo>
                  <a:pt x="126" y="165"/>
                </a:lnTo>
                <a:lnTo>
                  <a:pt x="126" y="165"/>
                </a:lnTo>
                <a:lnTo>
                  <a:pt x="126" y="171"/>
                </a:lnTo>
                <a:lnTo>
                  <a:pt x="124" y="177"/>
                </a:lnTo>
                <a:lnTo>
                  <a:pt x="121" y="181"/>
                </a:lnTo>
                <a:lnTo>
                  <a:pt x="115" y="186"/>
                </a:lnTo>
                <a:lnTo>
                  <a:pt x="113" y="187"/>
                </a:lnTo>
                <a:lnTo>
                  <a:pt x="112" y="187"/>
                </a:lnTo>
                <a:lnTo>
                  <a:pt x="111" y="186"/>
                </a:lnTo>
                <a:lnTo>
                  <a:pt x="81" y="183"/>
                </a:lnTo>
                <a:lnTo>
                  <a:pt x="65" y="196"/>
                </a:lnTo>
                <a:lnTo>
                  <a:pt x="19" y="204"/>
                </a:lnTo>
                <a:lnTo>
                  <a:pt x="19" y="204"/>
                </a:lnTo>
                <a:lnTo>
                  <a:pt x="0" y="204"/>
                </a:lnTo>
                <a:lnTo>
                  <a:pt x="12" y="212"/>
                </a:lnTo>
                <a:lnTo>
                  <a:pt x="56" y="217"/>
                </a:lnTo>
                <a:lnTo>
                  <a:pt x="58" y="217"/>
                </a:lnTo>
                <a:lnTo>
                  <a:pt x="60" y="217"/>
                </a:lnTo>
                <a:lnTo>
                  <a:pt x="61" y="218"/>
                </a:lnTo>
                <a:lnTo>
                  <a:pt x="61" y="219"/>
                </a:lnTo>
                <a:lnTo>
                  <a:pt x="72" y="247"/>
                </a:lnTo>
                <a:lnTo>
                  <a:pt x="84" y="255"/>
                </a:lnTo>
                <a:lnTo>
                  <a:pt x="84" y="255"/>
                </a:lnTo>
                <a:lnTo>
                  <a:pt x="87" y="259"/>
                </a:lnTo>
                <a:lnTo>
                  <a:pt x="89" y="264"/>
                </a:lnTo>
                <a:lnTo>
                  <a:pt x="90" y="271"/>
                </a:lnTo>
                <a:lnTo>
                  <a:pt x="90" y="280"/>
                </a:lnTo>
                <a:lnTo>
                  <a:pt x="91" y="313"/>
                </a:lnTo>
                <a:lnTo>
                  <a:pt x="106" y="326"/>
                </a:lnTo>
                <a:lnTo>
                  <a:pt x="107" y="326"/>
                </a:lnTo>
                <a:lnTo>
                  <a:pt x="107" y="327"/>
                </a:lnTo>
                <a:lnTo>
                  <a:pt x="108" y="327"/>
                </a:lnTo>
                <a:lnTo>
                  <a:pt x="115" y="351"/>
                </a:lnTo>
                <a:lnTo>
                  <a:pt x="115" y="365"/>
                </a:lnTo>
                <a:lnTo>
                  <a:pt x="107" y="377"/>
                </a:lnTo>
                <a:lnTo>
                  <a:pt x="105" y="388"/>
                </a:lnTo>
                <a:lnTo>
                  <a:pt x="108" y="400"/>
                </a:lnTo>
                <a:lnTo>
                  <a:pt x="123" y="410"/>
                </a:lnTo>
                <a:lnTo>
                  <a:pt x="123" y="410"/>
                </a:lnTo>
                <a:lnTo>
                  <a:pt x="142" y="418"/>
                </a:lnTo>
                <a:lnTo>
                  <a:pt x="147" y="421"/>
                </a:lnTo>
                <a:lnTo>
                  <a:pt x="151" y="426"/>
                </a:lnTo>
                <a:lnTo>
                  <a:pt x="159" y="444"/>
                </a:lnTo>
                <a:lnTo>
                  <a:pt x="159" y="444"/>
                </a:lnTo>
                <a:lnTo>
                  <a:pt x="166" y="447"/>
                </a:lnTo>
                <a:lnTo>
                  <a:pt x="170" y="451"/>
                </a:lnTo>
                <a:lnTo>
                  <a:pt x="174" y="454"/>
                </a:lnTo>
                <a:lnTo>
                  <a:pt x="176" y="458"/>
                </a:lnTo>
                <a:lnTo>
                  <a:pt x="187" y="461"/>
                </a:lnTo>
                <a:lnTo>
                  <a:pt x="189" y="461"/>
                </a:lnTo>
                <a:lnTo>
                  <a:pt x="183" y="435"/>
                </a:lnTo>
                <a:lnTo>
                  <a:pt x="183" y="435"/>
                </a:lnTo>
                <a:lnTo>
                  <a:pt x="183" y="427"/>
                </a:lnTo>
                <a:lnTo>
                  <a:pt x="183" y="423"/>
                </a:lnTo>
                <a:lnTo>
                  <a:pt x="184" y="421"/>
                </a:lnTo>
                <a:lnTo>
                  <a:pt x="184" y="421"/>
                </a:lnTo>
                <a:lnTo>
                  <a:pt x="189" y="416"/>
                </a:lnTo>
                <a:lnTo>
                  <a:pt x="191" y="414"/>
                </a:lnTo>
                <a:lnTo>
                  <a:pt x="194" y="413"/>
                </a:lnTo>
                <a:lnTo>
                  <a:pt x="213" y="407"/>
                </a:lnTo>
                <a:lnTo>
                  <a:pt x="213" y="407"/>
                </a:lnTo>
                <a:lnTo>
                  <a:pt x="214" y="406"/>
                </a:lnTo>
                <a:lnTo>
                  <a:pt x="215" y="406"/>
                </a:lnTo>
                <a:lnTo>
                  <a:pt x="216" y="407"/>
                </a:lnTo>
                <a:lnTo>
                  <a:pt x="224" y="410"/>
                </a:lnTo>
                <a:lnTo>
                  <a:pt x="235" y="404"/>
                </a:lnTo>
                <a:lnTo>
                  <a:pt x="235" y="402"/>
                </a:lnTo>
                <a:lnTo>
                  <a:pt x="239" y="371"/>
                </a:lnTo>
                <a:lnTo>
                  <a:pt x="232" y="357"/>
                </a:lnTo>
                <a:lnTo>
                  <a:pt x="222" y="351"/>
                </a:lnTo>
                <a:lnTo>
                  <a:pt x="210" y="350"/>
                </a:lnTo>
                <a:lnTo>
                  <a:pt x="208" y="350"/>
                </a:lnTo>
                <a:lnTo>
                  <a:pt x="205" y="349"/>
                </a:lnTo>
                <a:lnTo>
                  <a:pt x="200" y="318"/>
                </a:lnTo>
                <a:lnTo>
                  <a:pt x="201" y="256"/>
                </a:lnTo>
                <a:lnTo>
                  <a:pt x="203" y="254"/>
                </a:lnTo>
                <a:lnTo>
                  <a:pt x="222" y="228"/>
                </a:lnTo>
                <a:lnTo>
                  <a:pt x="248" y="242"/>
                </a:lnTo>
                <a:lnTo>
                  <a:pt x="264" y="242"/>
                </a:lnTo>
                <a:lnTo>
                  <a:pt x="277" y="164"/>
                </a:lnTo>
                <a:lnTo>
                  <a:pt x="277" y="164"/>
                </a:lnTo>
                <a:lnTo>
                  <a:pt x="273" y="159"/>
                </a:lnTo>
                <a:lnTo>
                  <a:pt x="271" y="153"/>
                </a:lnTo>
                <a:lnTo>
                  <a:pt x="266" y="149"/>
                </a:lnTo>
                <a:lnTo>
                  <a:pt x="262" y="146"/>
                </a:lnTo>
                <a:lnTo>
                  <a:pt x="255" y="145"/>
                </a:lnTo>
                <a:lnTo>
                  <a:pt x="255" y="146"/>
                </a:lnTo>
                <a:lnTo>
                  <a:pt x="250" y="146"/>
                </a:lnTo>
                <a:lnTo>
                  <a:pt x="232" y="149"/>
                </a:lnTo>
                <a:lnTo>
                  <a:pt x="231" y="147"/>
                </a:lnTo>
                <a:lnTo>
                  <a:pt x="230" y="146"/>
                </a:lnTo>
                <a:lnTo>
                  <a:pt x="216" y="129"/>
                </a:lnTo>
                <a:lnTo>
                  <a:pt x="216" y="128"/>
                </a:lnTo>
                <a:lnTo>
                  <a:pt x="215" y="126"/>
                </a:lnTo>
                <a:lnTo>
                  <a:pt x="215" y="97"/>
                </a:lnTo>
                <a:lnTo>
                  <a:pt x="219" y="79"/>
                </a:lnTo>
                <a:lnTo>
                  <a:pt x="224" y="73"/>
                </a:lnTo>
                <a:lnTo>
                  <a:pt x="224" y="73"/>
                </a:lnTo>
                <a:lnTo>
                  <a:pt x="225" y="68"/>
                </a:lnTo>
                <a:lnTo>
                  <a:pt x="225" y="65"/>
                </a:lnTo>
                <a:lnTo>
                  <a:pt x="227" y="61"/>
                </a:lnTo>
                <a:lnTo>
                  <a:pt x="231" y="57"/>
                </a:lnTo>
                <a:lnTo>
                  <a:pt x="235" y="51"/>
                </a:lnTo>
                <a:lnTo>
                  <a:pt x="237" y="30"/>
                </a:lnTo>
                <a:lnTo>
                  <a:pt x="218" y="13"/>
                </a:lnTo>
                <a:lnTo>
                  <a:pt x="194" y="0"/>
                </a:lnTo>
                <a:lnTo>
                  <a:pt x="161" y="29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Freeform 40"/>
          <p:cNvSpPr/>
          <p:nvPr/>
        </p:nvSpPr>
        <p:spPr bwMode="auto">
          <a:xfrm>
            <a:off x="1097306" y="2128285"/>
            <a:ext cx="2285754" cy="1732581"/>
          </a:xfrm>
          <a:custGeom>
            <a:avLst/>
            <a:gdLst>
              <a:gd name="T0" fmla="*/ 1901 w 1971"/>
              <a:gd name="T1" fmla="*/ 624 h 1492"/>
              <a:gd name="T2" fmla="*/ 1844 w 1971"/>
              <a:gd name="T3" fmla="*/ 605 h 1492"/>
              <a:gd name="T4" fmla="*/ 1772 w 1971"/>
              <a:gd name="T5" fmla="*/ 540 h 1492"/>
              <a:gd name="T6" fmla="*/ 1705 w 1971"/>
              <a:gd name="T7" fmla="*/ 512 h 1492"/>
              <a:gd name="T8" fmla="*/ 1560 w 1971"/>
              <a:gd name="T9" fmla="*/ 485 h 1492"/>
              <a:gd name="T10" fmla="*/ 1562 w 1971"/>
              <a:gd name="T11" fmla="*/ 412 h 1492"/>
              <a:gd name="T12" fmla="*/ 1560 w 1971"/>
              <a:gd name="T13" fmla="*/ 179 h 1492"/>
              <a:gd name="T14" fmla="*/ 1483 w 1971"/>
              <a:gd name="T15" fmla="*/ 143 h 1492"/>
              <a:gd name="T16" fmla="*/ 1441 w 1971"/>
              <a:gd name="T17" fmla="*/ 92 h 1492"/>
              <a:gd name="T18" fmla="*/ 1339 w 1971"/>
              <a:gd name="T19" fmla="*/ 22 h 1492"/>
              <a:gd name="T20" fmla="*/ 1278 w 1971"/>
              <a:gd name="T21" fmla="*/ 71 h 1492"/>
              <a:gd name="T22" fmla="*/ 1228 w 1971"/>
              <a:gd name="T23" fmla="*/ 115 h 1492"/>
              <a:gd name="T24" fmla="*/ 1205 w 1971"/>
              <a:gd name="T25" fmla="*/ 197 h 1492"/>
              <a:gd name="T26" fmla="*/ 1163 w 1971"/>
              <a:gd name="T27" fmla="*/ 224 h 1492"/>
              <a:gd name="T28" fmla="*/ 1018 w 1971"/>
              <a:gd name="T29" fmla="*/ 159 h 1492"/>
              <a:gd name="T30" fmla="*/ 926 w 1971"/>
              <a:gd name="T31" fmla="*/ 349 h 1492"/>
              <a:gd name="T32" fmla="*/ 881 w 1971"/>
              <a:gd name="T33" fmla="*/ 349 h 1492"/>
              <a:gd name="T34" fmla="*/ 778 w 1971"/>
              <a:gd name="T35" fmla="*/ 331 h 1492"/>
              <a:gd name="T36" fmla="*/ 744 w 1971"/>
              <a:gd name="T37" fmla="*/ 387 h 1492"/>
              <a:gd name="T38" fmla="*/ 713 w 1971"/>
              <a:gd name="T39" fmla="*/ 589 h 1492"/>
              <a:gd name="T40" fmla="*/ 701 w 1971"/>
              <a:gd name="T41" fmla="*/ 590 h 1492"/>
              <a:gd name="T42" fmla="*/ 684 w 1971"/>
              <a:gd name="T43" fmla="*/ 595 h 1492"/>
              <a:gd name="T44" fmla="*/ 623 w 1971"/>
              <a:gd name="T45" fmla="*/ 672 h 1492"/>
              <a:gd name="T46" fmla="*/ 497 w 1971"/>
              <a:gd name="T47" fmla="*/ 707 h 1492"/>
              <a:gd name="T48" fmla="*/ 379 w 1971"/>
              <a:gd name="T49" fmla="*/ 713 h 1492"/>
              <a:gd name="T50" fmla="*/ 278 w 1971"/>
              <a:gd name="T51" fmla="*/ 765 h 1492"/>
              <a:gd name="T52" fmla="*/ 156 w 1971"/>
              <a:gd name="T53" fmla="*/ 749 h 1492"/>
              <a:gd name="T54" fmla="*/ 100 w 1971"/>
              <a:gd name="T55" fmla="*/ 728 h 1492"/>
              <a:gd name="T56" fmla="*/ 30 w 1971"/>
              <a:gd name="T57" fmla="*/ 776 h 1492"/>
              <a:gd name="T58" fmla="*/ 19 w 1971"/>
              <a:gd name="T59" fmla="*/ 813 h 1492"/>
              <a:gd name="T60" fmla="*/ 14 w 1971"/>
              <a:gd name="T61" fmla="*/ 859 h 1492"/>
              <a:gd name="T62" fmla="*/ 80 w 1971"/>
              <a:gd name="T63" fmla="*/ 918 h 1492"/>
              <a:gd name="T64" fmla="*/ 27 w 1971"/>
              <a:gd name="T65" fmla="*/ 1079 h 1492"/>
              <a:gd name="T66" fmla="*/ 42 w 1971"/>
              <a:gd name="T67" fmla="*/ 1113 h 1492"/>
              <a:gd name="T68" fmla="*/ 115 w 1971"/>
              <a:gd name="T69" fmla="*/ 1169 h 1492"/>
              <a:gd name="T70" fmla="*/ 182 w 1971"/>
              <a:gd name="T71" fmla="*/ 1262 h 1492"/>
              <a:gd name="T72" fmla="*/ 268 w 1971"/>
              <a:gd name="T73" fmla="*/ 1442 h 1492"/>
              <a:gd name="T74" fmla="*/ 302 w 1971"/>
              <a:gd name="T75" fmla="*/ 1482 h 1492"/>
              <a:gd name="T76" fmla="*/ 393 w 1971"/>
              <a:gd name="T77" fmla="*/ 1489 h 1492"/>
              <a:gd name="T78" fmla="*/ 412 w 1971"/>
              <a:gd name="T79" fmla="*/ 1440 h 1492"/>
              <a:gd name="T80" fmla="*/ 439 w 1971"/>
              <a:gd name="T81" fmla="*/ 1409 h 1492"/>
              <a:gd name="T82" fmla="*/ 476 w 1971"/>
              <a:gd name="T83" fmla="*/ 1403 h 1492"/>
              <a:gd name="T84" fmla="*/ 665 w 1971"/>
              <a:gd name="T85" fmla="*/ 1403 h 1492"/>
              <a:gd name="T86" fmla="*/ 700 w 1971"/>
              <a:gd name="T87" fmla="*/ 1410 h 1492"/>
              <a:gd name="T88" fmla="*/ 760 w 1971"/>
              <a:gd name="T89" fmla="*/ 1452 h 1492"/>
              <a:gd name="T90" fmla="*/ 1005 w 1971"/>
              <a:gd name="T91" fmla="*/ 1428 h 1492"/>
              <a:gd name="T92" fmla="*/ 1137 w 1971"/>
              <a:gd name="T93" fmla="*/ 1404 h 1492"/>
              <a:gd name="T94" fmla="*/ 1273 w 1971"/>
              <a:gd name="T95" fmla="*/ 1445 h 1492"/>
              <a:gd name="T96" fmla="*/ 1403 w 1971"/>
              <a:gd name="T97" fmla="*/ 1482 h 1492"/>
              <a:gd name="T98" fmla="*/ 1438 w 1971"/>
              <a:gd name="T99" fmla="*/ 1395 h 1492"/>
              <a:gd name="T100" fmla="*/ 1446 w 1971"/>
              <a:gd name="T101" fmla="*/ 1349 h 1492"/>
              <a:gd name="T102" fmla="*/ 1393 w 1971"/>
              <a:gd name="T103" fmla="*/ 1296 h 1492"/>
              <a:gd name="T104" fmla="*/ 1426 w 1971"/>
              <a:gd name="T105" fmla="*/ 1204 h 1492"/>
              <a:gd name="T106" fmla="*/ 1594 w 1971"/>
              <a:gd name="T107" fmla="*/ 1179 h 1492"/>
              <a:gd name="T108" fmla="*/ 1644 w 1971"/>
              <a:gd name="T109" fmla="*/ 1113 h 1492"/>
              <a:gd name="T110" fmla="*/ 1656 w 1971"/>
              <a:gd name="T111" fmla="*/ 1032 h 1492"/>
              <a:gd name="T112" fmla="*/ 1714 w 1971"/>
              <a:gd name="T113" fmla="*/ 1020 h 1492"/>
              <a:gd name="T114" fmla="*/ 1801 w 1971"/>
              <a:gd name="T115" fmla="*/ 926 h 1492"/>
              <a:gd name="T116" fmla="*/ 1841 w 1971"/>
              <a:gd name="T117" fmla="*/ 898 h 1492"/>
              <a:gd name="T118" fmla="*/ 1957 w 1971"/>
              <a:gd name="T119" fmla="*/ 879 h 1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71" h="1492">
                <a:moveTo>
                  <a:pt x="1969" y="804"/>
                </a:moveTo>
                <a:lnTo>
                  <a:pt x="1970" y="802"/>
                </a:lnTo>
                <a:lnTo>
                  <a:pt x="1971" y="802"/>
                </a:lnTo>
                <a:lnTo>
                  <a:pt x="1971" y="801"/>
                </a:lnTo>
                <a:lnTo>
                  <a:pt x="1932" y="691"/>
                </a:lnTo>
                <a:lnTo>
                  <a:pt x="1908" y="672"/>
                </a:lnTo>
                <a:lnTo>
                  <a:pt x="1908" y="669"/>
                </a:lnTo>
                <a:lnTo>
                  <a:pt x="1901" y="624"/>
                </a:lnTo>
                <a:lnTo>
                  <a:pt x="1851" y="617"/>
                </a:lnTo>
                <a:lnTo>
                  <a:pt x="1849" y="617"/>
                </a:lnTo>
                <a:lnTo>
                  <a:pt x="1847" y="617"/>
                </a:lnTo>
                <a:lnTo>
                  <a:pt x="1847" y="616"/>
                </a:lnTo>
                <a:lnTo>
                  <a:pt x="1846" y="613"/>
                </a:lnTo>
                <a:lnTo>
                  <a:pt x="1846" y="612"/>
                </a:lnTo>
                <a:lnTo>
                  <a:pt x="1846" y="612"/>
                </a:lnTo>
                <a:lnTo>
                  <a:pt x="1844" y="605"/>
                </a:lnTo>
                <a:lnTo>
                  <a:pt x="1839" y="600"/>
                </a:lnTo>
                <a:lnTo>
                  <a:pt x="1830" y="586"/>
                </a:lnTo>
                <a:lnTo>
                  <a:pt x="1816" y="572"/>
                </a:lnTo>
                <a:lnTo>
                  <a:pt x="1800" y="557"/>
                </a:lnTo>
                <a:lnTo>
                  <a:pt x="1800" y="557"/>
                </a:lnTo>
                <a:lnTo>
                  <a:pt x="1790" y="550"/>
                </a:lnTo>
                <a:lnTo>
                  <a:pt x="1781" y="545"/>
                </a:lnTo>
                <a:lnTo>
                  <a:pt x="1772" y="540"/>
                </a:lnTo>
                <a:lnTo>
                  <a:pt x="1762" y="536"/>
                </a:lnTo>
                <a:lnTo>
                  <a:pt x="1762" y="536"/>
                </a:lnTo>
                <a:lnTo>
                  <a:pt x="1750" y="531"/>
                </a:lnTo>
                <a:lnTo>
                  <a:pt x="1739" y="524"/>
                </a:lnTo>
                <a:lnTo>
                  <a:pt x="1739" y="524"/>
                </a:lnTo>
                <a:lnTo>
                  <a:pt x="1731" y="519"/>
                </a:lnTo>
                <a:lnTo>
                  <a:pt x="1720" y="516"/>
                </a:lnTo>
                <a:lnTo>
                  <a:pt x="1705" y="512"/>
                </a:lnTo>
                <a:lnTo>
                  <a:pt x="1687" y="510"/>
                </a:lnTo>
                <a:lnTo>
                  <a:pt x="1664" y="507"/>
                </a:lnTo>
                <a:lnTo>
                  <a:pt x="1638" y="504"/>
                </a:lnTo>
                <a:lnTo>
                  <a:pt x="1608" y="503"/>
                </a:lnTo>
                <a:lnTo>
                  <a:pt x="1573" y="502"/>
                </a:lnTo>
                <a:lnTo>
                  <a:pt x="1570" y="502"/>
                </a:lnTo>
                <a:lnTo>
                  <a:pt x="1570" y="502"/>
                </a:lnTo>
                <a:lnTo>
                  <a:pt x="1560" y="485"/>
                </a:lnTo>
                <a:lnTo>
                  <a:pt x="1560" y="485"/>
                </a:lnTo>
                <a:lnTo>
                  <a:pt x="1553" y="469"/>
                </a:lnTo>
                <a:lnTo>
                  <a:pt x="1552" y="462"/>
                </a:lnTo>
                <a:lnTo>
                  <a:pt x="1549" y="454"/>
                </a:lnTo>
                <a:lnTo>
                  <a:pt x="1549" y="454"/>
                </a:lnTo>
                <a:lnTo>
                  <a:pt x="1551" y="447"/>
                </a:lnTo>
                <a:lnTo>
                  <a:pt x="1553" y="438"/>
                </a:lnTo>
                <a:lnTo>
                  <a:pt x="1562" y="412"/>
                </a:lnTo>
                <a:lnTo>
                  <a:pt x="1577" y="374"/>
                </a:lnTo>
                <a:lnTo>
                  <a:pt x="1600" y="326"/>
                </a:lnTo>
                <a:lnTo>
                  <a:pt x="1583" y="272"/>
                </a:lnTo>
                <a:lnTo>
                  <a:pt x="1583" y="272"/>
                </a:lnTo>
                <a:lnTo>
                  <a:pt x="1564" y="187"/>
                </a:lnTo>
                <a:lnTo>
                  <a:pt x="1564" y="187"/>
                </a:lnTo>
                <a:lnTo>
                  <a:pt x="1563" y="183"/>
                </a:lnTo>
                <a:lnTo>
                  <a:pt x="1560" y="179"/>
                </a:lnTo>
                <a:lnTo>
                  <a:pt x="1554" y="174"/>
                </a:lnTo>
                <a:lnTo>
                  <a:pt x="1547" y="170"/>
                </a:lnTo>
                <a:lnTo>
                  <a:pt x="1539" y="166"/>
                </a:lnTo>
                <a:lnTo>
                  <a:pt x="1529" y="162"/>
                </a:lnTo>
                <a:lnTo>
                  <a:pt x="1505" y="154"/>
                </a:lnTo>
                <a:lnTo>
                  <a:pt x="1505" y="154"/>
                </a:lnTo>
                <a:lnTo>
                  <a:pt x="1494" y="149"/>
                </a:lnTo>
                <a:lnTo>
                  <a:pt x="1483" y="143"/>
                </a:lnTo>
                <a:lnTo>
                  <a:pt x="1483" y="143"/>
                </a:lnTo>
                <a:lnTo>
                  <a:pt x="1474" y="139"/>
                </a:lnTo>
                <a:lnTo>
                  <a:pt x="1466" y="132"/>
                </a:lnTo>
                <a:lnTo>
                  <a:pt x="1460" y="123"/>
                </a:lnTo>
                <a:lnTo>
                  <a:pt x="1455" y="114"/>
                </a:lnTo>
                <a:lnTo>
                  <a:pt x="1455" y="114"/>
                </a:lnTo>
                <a:lnTo>
                  <a:pt x="1450" y="102"/>
                </a:lnTo>
                <a:lnTo>
                  <a:pt x="1441" y="92"/>
                </a:lnTo>
                <a:lnTo>
                  <a:pt x="1431" y="84"/>
                </a:lnTo>
                <a:lnTo>
                  <a:pt x="1426" y="80"/>
                </a:lnTo>
                <a:lnTo>
                  <a:pt x="1419" y="77"/>
                </a:lnTo>
                <a:lnTo>
                  <a:pt x="1418" y="76"/>
                </a:lnTo>
                <a:lnTo>
                  <a:pt x="1417" y="75"/>
                </a:lnTo>
                <a:lnTo>
                  <a:pt x="1403" y="0"/>
                </a:lnTo>
                <a:lnTo>
                  <a:pt x="1344" y="6"/>
                </a:lnTo>
                <a:lnTo>
                  <a:pt x="1339" y="22"/>
                </a:lnTo>
                <a:lnTo>
                  <a:pt x="1339" y="22"/>
                </a:lnTo>
                <a:lnTo>
                  <a:pt x="1333" y="38"/>
                </a:lnTo>
                <a:lnTo>
                  <a:pt x="1327" y="51"/>
                </a:lnTo>
                <a:lnTo>
                  <a:pt x="1325" y="54"/>
                </a:lnTo>
                <a:lnTo>
                  <a:pt x="1322" y="57"/>
                </a:lnTo>
                <a:lnTo>
                  <a:pt x="1318" y="59"/>
                </a:lnTo>
                <a:lnTo>
                  <a:pt x="1316" y="60"/>
                </a:lnTo>
                <a:lnTo>
                  <a:pt x="1278" y="71"/>
                </a:lnTo>
                <a:lnTo>
                  <a:pt x="1278" y="71"/>
                </a:lnTo>
                <a:lnTo>
                  <a:pt x="1262" y="78"/>
                </a:lnTo>
                <a:lnTo>
                  <a:pt x="1249" y="85"/>
                </a:lnTo>
                <a:lnTo>
                  <a:pt x="1240" y="93"/>
                </a:lnTo>
                <a:lnTo>
                  <a:pt x="1233" y="100"/>
                </a:lnTo>
                <a:lnTo>
                  <a:pt x="1233" y="100"/>
                </a:lnTo>
                <a:lnTo>
                  <a:pt x="1231" y="106"/>
                </a:lnTo>
                <a:lnTo>
                  <a:pt x="1228" y="115"/>
                </a:lnTo>
                <a:lnTo>
                  <a:pt x="1225" y="125"/>
                </a:lnTo>
                <a:lnTo>
                  <a:pt x="1223" y="139"/>
                </a:lnTo>
                <a:lnTo>
                  <a:pt x="1223" y="139"/>
                </a:lnTo>
                <a:lnTo>
                  <a:pt x="1218" y="167"/>
                </a:lnTo>
                <a:lnTo>
                  <a:pt x="1215" y="178"/>
                </a:lnTo>
                <a:lnTo>
                  <a:pt x="1212" y="186"/>
                </a:lnTo>
                <a:lnTo>
                  <a:pt x="1212" y="186"/>
                </a:lnTo>
                <a:lnTo>
                  <a:pt x="1205" y="197"/>
                </a:lnTo>
                <a:lnTo>
                  <a:pt x="1198" y="206"/>
                </a:lnTo>
                <a:lnTo>
                  <a:pt x="1193" y="211"/>
                </a:lnTo>
                <a:lnTo>
                  <a:pt x="1188" y="214"/>
                </a:lnTo>
                <a:lnTo>
                  <a:pt x="1183" y="218"/>
                </a:lnTo>
                <a:lnTo>
                  <a:pt x="1176" y="220"/>
                </a:lnTo>
                <a:lnTo>
                  <a:pt x="1176" y="220"/>
                </a:lnTo>
                <a:lnTo>
                  <a:pt x="1170" y="222"/>
                </a:lnTo>
                <a:lnTo>
                  <a:pt x="1163" y="224"/>
                </a:lnTo>
                <a:lnTo>
                  <a:pt x="1157" y="224"/>
                </a:lnTo>
                <a:lnTo>
                  <a:pt x="1149" y="224"/>
                </a:lnTo>
                <a:lnTo>
                  <a:pt x="1131" y="220"/>
                </a:lnTo>
                <a:lnTo>
                  <a:pt x="1113" y="214"/>
                </a:lnTo>
                <a:lnTo>
                  <a:pt x="1092" y="205"/>
                </a:lnTo>
                <a:lnTo>
                  <a:pt x="1070" y="193"/>
                </a:lnTo>
                <a:lnTo>
                  <a:pt x="1044" y="178"/>
                </a:lnTo>
                <a:lnTo>
                  <a:pt x="1018" y="159"/>
                </a:lnTo>
                <a:lnTo>
                  <a:pt x="918" y="287"/>
                </a:lnTo>
                <a:lnTo>
                  <a:pt x="931" y="338"/>
                </a:lnTo>
                <a:lnTo>
                  <a:pt x="932" y="338"/>
                </a:lnTo>
                <a:lnTo>
                  <a:pt x="933" y="342"/>
                </a:lnTo>
                <a:lnTo>
                  <a:pt x="931" y="343"/>
                </a:lnTo>
                <a:lnTo>
                  <a:pt x="931" y="344"/>
                </a:lnTo>
                <a:lnTo>
                  <a:pt x="931" y="344"/>
                </a:lnTo>
                <a:lnTo>
                  <a:pt x="926" y="349"/>
                </a:lnTo>
                <a:lnTo>
                  <a:pt x="922" y="352"/>
                </a:lnTo>
                <a:lnTo>
                  <a:pt x="916" y="355"/>
                </a:lnTo>
                <a:lnTo>
                  <a:pt x="910" y="357"/>
                </a:lnTo>
                <a:lnTo>
                  <a:pt x="910" y="357"/>
                </a:lnTo>
                <a:lnTo>
                  <a:pt x="904" y="358"/>
                </a:lnTo>
                <a:lnTo>
                  <a:pt x="896" y="357"/>
                </a:lnTo>
                <a:lnTo>
                  <a:pt x="889" y="353"/>
                </a:lnTo>
                <a:lnTo>
                  <a:pt x="881" y="349"/>
                </a:lnTo>
                <a:lnTo>
                  <a:pt x="881" y="349"/>
                </a:lnTo>
                <a:lnTo>
                  <a:pt x="876" y="346"/>
                </a:lnTo>
                <a:lnTo>
                  <a:pt x="869" y="343"/>
                </a:lnTo>
                <a:lnTo>
                  <a:pt x="852" y="338"/>
                </a:lnTo>
                <a:lnTo>
                  <a:pt x="828" y="335"/>
                </a:lnTo>
                <a:lnTo>
                  <a:pt x="798" y="332"/>
                </a:lnTo>
                <a:lnTo>
                  <a:pt x="778" y="331"/>
                </a:lnTo>
                <a:lnTo>
                  <a:pt x="778" y="331"/>
                </a:lnTo>
                <a:lnTo>
                  <a:pt x="748" y="329"/>
                </a:lnTo>
                <a:lnTo>
                  <a:pt x="715" y="335"/>
                </a:lnTo>
                <a:lnTo>
                  <a:pt x="729" y="355"/>
                </a:lnTo>
                <a:lnTo>
                  <a:pt x="729" y="355"/>
                </a:lnTo>
                <a:lnTo>
                  <a:pt x="737" y="367"/>
                </a:lnTo>
                <a:lnTo>
                  <a:pt x="742" y="375"/>
                </a:lnTo>
                <a:lnTo>
                  <a:pt x="744" y="382"/>
                </a:lnTo>
                <a:lnTo>
                  <a:pt x="744" y="387"/>
                </a:lnTo>
                <a:lnTo>
                  <a:pt x="732" y="465"/>
                </a:lnTo>
                <a:lnTo>
                  <a:pt x="737" y="508"/>
                </a:lnTo>
                <a:lnTo>
                  <a:pt x="739" y="508"/>
                </a:lnTo>
                <a:lnTo>
                  <a:pt x="739" y="509"/>
                </a:lnTo>
                <a:lnTo>
                  <a:pt x="737" y="510"/>
                </a:lnTo>
                <a:lnTo>
                  <a:pt x="737" y="510"/>
                </a:lnTo>
                <a:lnTo>
                  <a:pt x="713" y="589"/>
                </a:lnTo>
                <a:lnTo>
                  <a:pt x="713" y="589"/>
                </a:lnTo>
                <a:lnTo>
                  <a:pt x="712" y="594"/>
                </a:lnTo>
                <a:lnTo>
                  <a:pt x="711" y="597"/>
                </a:lnTo>
                <a:lnTo>
                  <a:pt x="709" y="598"/>
                </a:lnTo>
                <a:lnTo>
                  <a:pt x="708" y="598"/>
                </a:lnTo>
                <a:lnTo>
                  <a:pt x="705" y="598"/>
                </a:lnTo>
                <a:lnTo>
                  <a:pt x="705" y="597"/>
                </a:lnTo>
                <a:lnTo>
                  <a:pt x="701" y="590"/>
                </a:lnTo>
                <a:lnTo>
                  <a:pt x="701" y="590"/>
                </a:lnTo>
                <a:lnTo>
                  <a:pt x="695" y="580"/>
                </a:lnTo>
                <a:lnTo>
                  <a:pt x="693" y="578"/>
                </a:lnTo>
                <a:lnTo>
                  <a:pt x="691" y="578"/>
                </a:lnTo>
                <a:lnTo>
                  <a:pt x="691" y="578"/>
                </a:lnTo>
                <a:lnTo>
                  <a:pt x="688" y="580"/>
                </a:lnTo>
                <a:lnTo>
                  <a:pt x="686" y="583"/>
                </a:lnTo>
                <a:lnTo>
                  <a:pt x="685" y="588"/>
                </a:lnTo>
                <a:lnTo>
                  <a:pt x="684" y="595"/>
                </a:lnTo>
                <a:lnTo>
                  <a:pt x="684" y="595"/>
                </a:lnTo>
                <a:lnTo>
                  <a:pt x="681" y="603"/>
                </a:lnTo>
                <a:lnTo>
                  <a:pt x="678" y="611"/>
                </a:lnTo>
                <a:lnTo>
                  <a:pt x="674" y="618"/>
                </a:lnTo>
                <a:lnTo>
                  <a:pt x="670" y="626"/>
                </a:lnTo>
                <a:lnTo>
                  <a:pt x="658" y="640"/>
                </a:lnTo>
                <a:lnTo>
                  <a:pt x="645" y="655"/>
                </a:lnTo>
                <a:lnTo>
                  <a:pt x="623" y="672"/>
                </a:lnTo>
                <a:lnTo>
                  <a:pt x="612" y="677"/>
                </a:lnTo>
                <a:lnTo>
                  <a:pt x="612" y="677"/>
                </a:lnTo>
                <a:lnTo>
                  <a:pt x="610" y="677"/>
                </a:lnTo>
                <a:lnTo>
                  <a:pt x="532" y="679"/>
                </a:lnTo>
                <a:lnTo>
                  <a:pt x="502" y="707"/>
                </a:lnTo>
                <a:lnTo>
                  <a:pt x="500" y="707"/>
                </a:lnTo>
                <a:lnTo>
                  <a:pt x="498" y="707"/>
                </a:lnTo>
                <a:lnTo>
                  <a:pt x="497" y="707"/>
                </a:lnTo>
                <a:lnTo>
                  <a:pt x="413" y="696"/>
                </a:lnTo>
                <a:lnTo>
                  <a:pt x="413" y="696"/>
                </a:lnTo>
                <a:lnTo>
                  <a:pt x="404" y="705"/>
                </a:lnTo>
                <a:lnTo>
                  <a:pt x="399" y="708"/>
                </a:lnTo>
                <a:lnTo>
                  <a:pt x="394" y="711"/>
                </a:lnTo>
                <a:lnTo>
                  <a:pt x="389" y="712"/>
                </a:lnTo>
                <a:lnTo>
                  <a:pt x="384" y="713"/>
                </a:lnTo>
                <a:lnTo>
                  <a:pt x="379" y="713"/>
                </a:lnTo>
                <a:lnTo>
                  <a:pt x="373" y="713"/>
                </a:lnTo>
                <a:lnTo>
                  <a:pt x="373" y="713"/>
                </a:lnTo>
                <a:lnTo>
                  <a:pt x="369" y="712"/>
                </a:lnTo>
                <a:lnTo>
                  <a:pt x="363" y="711"/>
                </a:lnTo>
                <a:lnTo>
                  <a:pt x="349" y="713"/>
                </a:lnTo>
                <a:lnTo>
                  <a:pt x="332" y="718"/>
                </a:lnTo>
                <a:lnTo>
                  <a:pt x="313" y="724"/>
                </a:lnTo>
                <a:lnTo>
                  <a:pt x="278" y="765"/>
                </a:lnTo>
                <a:lnTo>
                  <a:pt x="277" y="767"/>
                </a:lnTo>
                <a:lnTo>
                  <a:pt x="224" y="768"/>
                </a:lnTo>
                <a:lnTo>
                  <a:pt x="224" y="723"/>
                </a:lnTo>
                <a:lnTo>
                  <a:pt x="190" y="723"/>
                </a:lnTo>
                <a:lnTo>
                  <a:pt x="184" y="743"/>
                </a:lnTo>
                <a:lnTo>
                  <a:pt x="159" y="749"/>
                </a:lnTo>
                <a:lnTo>
                  <a:pt x="156" y="749"/>
                </a:lnTo>
                <a:lnTo>
                  <a:pt x="156" y="749"/>
                </a:lnTo>
                <a:lnTo>
                  <a:pt x="155" y="747"/>
                </a:lnTo>
                <a:lnTo>
                  <a:pt x="153" y="747"/>
                </a:lnTo>
                <a:lnTo>
                  <a:pt x="153" y="747"/>
                </a:lnTo>
                <a:lnTo>
                  <a:pt x="142" y="740"/>
                </a:lnTo>
                <a:lnTo>
                  <a:pt x="128" y="735"/>
                </a:lnTo>
                <a:lnTo>
                  <a:pt x="115" y="731"/>
                </a:lnTo>
                <a:lnTo>
                  <a:pt x="100" y="728"/>
                </a:lnTo>
                <a:lnTo>
                  <a:pt x="100" y="728"/>
                </a:lnTo>
                <a:lnTo>
                  <a:pt x="95" y="728"/>
                </a:lnTo>
                <a:lnTo>
                  <a:pt x="90" y="729"/>
                </a:lnTo>
                <a:lnTo>
                  <a:pt x="81" y="732"/>
                </a:lnTo>
                <a:lnTo>
                  <a:pt x="70" y="740"/>
                </a:lnTo>
                <a:lnTo>
                  <a:pt x="56" y="751"/>
                </a:lnTo>
                <a:lnTo>
                  <a:pt x="56" y="751"/>
                </a:lnTo>
                <a:lnTo>
                  <a:pt x="41" y="763"/>
                </a:lnTo>
                <a:lnTo>
                  <a:pt x="30" y="776"/>
                </a:lnTo>
                <a:lnTo>
                  <a:pt x="21" y="787"/>
                </a:lnTo>
                <a:lnTo>
                  <a:pt x="14" y="798"/>
                </a:lnTo>
                <a:lnTo>
                  <a:pt x="14" y="798"/>
                </a:lnTo>
                <a:lnTo>
                  <a:pt x="16" y="800"/>
                </a:lnTo>
                <a:lnTo>
                  <a:pt x="18" y="804"/>
                </a:lnTo>
                <a:lnTo>
                  <a:pt x="19" y="808"/>
                </a:lnTo>
                <a:lnTo>
                  <a:pt x="19" y="813"/>
                </a:lnTo>
                <a:lnTo>
                  <a:pt x="19" y="813"/>
                </a:lnTo>
                <a:lnTo>
                  <a:pt x="23" y="825"/>
                </a:lnTo>
                <a:lnTo>
                  <a:pt x="23" y="838"/>
                </a:lnTo>
                <a:lnTo>
                  <a:pt x="23" y="838"/>
                </a:lnTo>
                <a:lnTo>
                  <a:pt x="22" y="845"/>
                </a:lnTo>
                <a:lnTo>
                  <a:pt x="19" y="851"/>
                </a:lnTo>
                <a:lnTo>
                  <a:pt x="17" y="855"/>
                </a:lnTo>
                <a:lnTo>
                  <a:pt x="14" y="859"/>
                </a:lnTo>
                <a:lnTo>
                  <a:pt x="14" y="859"/>
                </a:lnTo>
                <a:lnTo>
                  <a:pt x="9" y="863"/>
                </a:lnTo>
                <a:lnTo>
                  <a:pt x="6" y="870"/>
                </a:lnTo>
                <a:lnTo>
                  <a:pt x="3" y="879"/>
                </a:lnTo>
                <a:lnTo>
                  <a:pt x="0" y="893"/>
                </a:lnTo>
                <a:lnTo>
                  <a:pt x="19" y="906"/>
                </a:lnTo>
                <a:lnTo>
                  <a:pt x="46" y="878"/>
                </a:lnTo>
                <a:lnTo>
                  <a:pt x="80" y="916"/>
                </a:lnTo>
                <a:lnTo>
                  <a:pt x="80" y="918"/>
                </a:lnTo>
                <a:lnTo>
                  <a:pt x="87" y="985"/>
                </a:lnTo>
                <a:lnTo>
                  <a:pt x="87" y="986"/>
                </a:lnTo>
                <a:lnTo>
                  <a:pt x="86" y="986"/>
                </a:lnTo>
                <a:lnTo>
                  <a:pt x="66" y="1077"/>
                </a:lnTo>
                <a:lnTo>
                  <a:pt x="62" y="1077"/>
                </a:lnTo>
                <a:lnTo>
                  <a:pt x="62" y="1077"/>
                </a:lnTo>
                <a:lnTo>
                  <a:pt x="44" y="1077"/>
                </a:lnTo>
                <a:lnTo>
                  <a:pt x="27" y="1079"/>
                </a:lnTo>
                <a:lnTo>
                  <a:pt x="16" y="1081"/>
                </a:lnTo>
                <a:lnTo>
                  <a:pt x="9" y="1084"/>
                </a:lnTo>
                <a:lnTo>
                  <a:pt x="9" y="1084"/>
                </a:lnTo>
                <a:lnTo>
                  <a:pt x="10" y="1087"/>
                </a:lnTo>
                <a:lnTo>
                  <a:pt x="11" y="1089"/>
                </a:lnTo>
                <a:lnTo>
                  <a:pt x="18" y="1096"/>
                </a:lnTo>
                <a:lnTo>
                  <a:pt x="29" y="1104"/>
                </a:lnTo>
                <a:lnTo>
                  <a:pt x="42" y="1113"/>
                </a:lnTo>
                <a:lnTo>
                  <a:pt x="60" y="1111"/>
                </a:lnTo>
                <a:lnTo>
                  <a:pt x="63" y="1111"/>
                </a:lnTo>
                <a:lnTo>
                  <a:pt x="64" y="1112"/>
                </a:lnTo>
                <a:lnTo>
                  <a:pt x="104" y="1151"/>
                </a:lnTo>
                <a:lnTo>
                  <a:pt x="104" y="1151"/>
                </a:lnTo>
                <a:lnTo>
                  <a:pt x="110" y="1155"/>
                </a:lnTo>
                <a:lnTo>
                  <a:pt x="113" y="1162"/>
                </a:lnTo>
                <a:lnTo>
                  <a:pt x="115" y="1169"/>
                </a:lnTo>
                <a:lnTo>
                  <a:pt x="115" y="1177"/>
                </a:lnTo>
                <a:lnTo>
                  <a:pt x="113" y="1187"/>
                </a:lnTo>
                <a:lnTo>
                  <a:pt x="110" y="1197"/>
                </a:lnTo>
                <a:lnTo>
                  <a:pt x="105" y="1208"/>
                </a:lnTo>
                <a:lnTo>
                  <a:pt x="98" y="1221"/>
                </a:lnTo>
                <a:lnTo>
                  <a:pt x="104" y="1259"/>
                </a:lnTo>
                <a:lnTo>
                  <a:pt x="120" y="1262"/>
                </a:lnTo>
                <a:lnTo>
                  <a:pt x="182" y="1262"/>
                </a:lnTo>
                <a:lnTo>
                  <a:pt x="150" y="1291"/>
                </a:lnTo>
                <a:lnTo>
                  <a:pt x="168" y="1300"/>
                </a:lnTo>
                <a:lnTo>
                  <a:pt x="168" y="1300"/>
                </a:lnTo>
                <a:lnTo>
                  <a:pt x="192" y="1314"/>
                </a:lnTo>
                <a:lnTo>
                  <a:pt x="258" y="1341"/>
                </a:lnTo>
                <a:lnTo>
                  <a:pt x="259" y="1342"/>
                </a:lnTo>
                <a:lnTo>
                  <a:pt x="261" y="1342"/>
                </a:lnTo>
                <a:lnTo>
                  <a:pt x="268" y="1442"/>
                </a:lnTo>
                <a:lnTo>
                  <a:pt x="268" y="1442"/>
                </a:lnTo>
                <a:lnTo>
                  <a:pt x="269" y="1449"/>
                </a:lnTo>
                <a:lnTo>
                  <a:pt x="271" y="1456"/>
                </a:lnTo>
                <a:lnTo>
                  <a:pt x="275" y="1461"/>
                </a:lnTo>
                <a:lnTo>
                  <a:pt x="279" y="1467"/>
                </a:lnTo>
                <a:lnTo>
                  <a:pt x="285" y="1473"/>
                </a:lnTo>
                <a:lnTo>
                  <a:pt x="293" y="1477"/>
                </a:lnTo>
                <a:lnTo>
                  <a:pt x="302" y="1482"/>
                </a:lnTo>
                <a:lnTo>
                  <a:pt x="313" y="1485"/>
                </a:lnTo>
                <a:lnTo>
                  <a:pt x="317" y="1483"/>
                </a:lnTo>
                <a:lnTo>
                  <a:pt x="318" y="1483"/>
                </a:lnTo>
                <a:lnTo>
                  <a:pt x="319" y="1483"/>
                </a:lnTo>
                <a:lnTo>
                  <a:pt x="387" y="1492"/>
                </a:lnTo>
                <a:lnTo>
                  <a:pt x="392" y="1492"/>
                </a:lnTo>
                <a:lnTo>
                  <a:pt x="392" y="1491"/>
                </a:lnTo>
                <a:lnTo>
                  <a:pt x="393" y="1489"/>
                </a:lnTo>
                <a:lnTo>
                  <a:pt x="393" y="1489"/>
                </a:lnTo>
                <a:lnTo>
                  <a:pt x="402" y="1472"/>
                </a:lnTo>
                <a:lnTo>
                  <a:pt x="405" y="1464"/>
                </a:lnTo>
                <a:lnTo>
                  <a:pt x="405" y="1461"/>
                </a:lnTo>
                <a:lnTo>
                  <a:pt x="405" y="1461"/>
                </a:lnTo>
                <a:lnTo>
                  <a:pt x="405" y="1453"/>
                </a:lnTo>
                <a:lnTo>
                  <a:pt x="408" y="1445"/>
                </a:lnTo>
                <a:lnTo>
                  <a:pt x="412" y="1440"/>
                </a:lnTo>
                <a:lnTo>
                  <a:pt x="419" y="1434"/>
                </a:lnTo>
                <a:lnTo>
                  <a:pt x="419" y="1434"/>
                </a:lnTo>
                <a:lnTo>
                  <a:pt x="425" y="1428"/>
                </a:lnTo>
                <a:lnTo>
                  <a:pt x="431" y="1422"/>
                </a:lnTo>
                <a:lnTo>
                  <a:pt x="435" y="1417"/>
                </a:lnTo>
                <a:lnTo>
                  <a:pt x="437" y="1410"/>
                </a:lnTo>
                <a:lnTo>
                  <a:pt x="439" y="1409"/>
                </a:lnTo>
                <a:lnTo>
                  <a:pt x="439" y="1409"/>
                </a:lnTo>
                <a:lnTo>
                  <a:pt x="441" y="1406"/>
                </a:lnTo>
                <a:lnTo>
                  <a:pt x="443" y="1403"/>
                </a:lnTo>
                <a:lnTo>
                  <a:pt x="447" y="1402"/>
                </a:lnTo>
                <a:lnTo>
                  <a:pt x="451" y="1401"/>
                </a:lnTo>
                <a:lnTo>
                  <a:pt x="456" y="1400"/>
                </a:lnTo>
                <a:lnTo>
                  <a:pt x="461" y="1401"/>
                </a:lnTo>
                <a:lnTo>
                  <a:pt x="475" y="1403"/>
                </a:lnTo>
                <a:lnTo>
                  <a:pt x="476" y="1403"/>
                </a:lnTo>
                <a:lnTo>
                  <a:pt x="476" y="1403"/>
                </a:lnTo>
                <a:lnTo>
                  <a:pt x="499" y="1417"/>
                </a:lnTo>
                <a:lnTo>
                  <a:pt x="576" y="1430"/>
                </a:lnTo>
                <a:lnTo>
                  <a:pt x="623" y="1427"/>
                </a:lnTo>
                <a:lnTo>
                  <a:pt x="656" y="1413"/>
                </a:lnTo>
                <a:lnTo>
                  <a:pt x="656" y="1413"/>
                </a:lnTo>
                <a:lnTo>
                  <a:pt x="661" y="1408"/>
                </a:lnTo>
                <a:lnTo>
                  <a:pt x="665" y="1403"/>
                </a:lnTo>
                <a:lnTo>
                  <a:pt x="671" y="1398"/>
                </a:lnTo>
                <a:lnTo>
                  <a:pt x="671" y="1398"/>
                </a:lnTo>
                <a:lnTo>
                  <a:pt x="676" y="1398"/>
                </a:lnTo>
                <a:lnTo>
                  <a:pt x="681" y="1400"/>
                </a:lnTo>
                <a:lnTo>
                  <a:pt x="688" y="1403"/>
                </a:lnTo>
                <a:lnTo>
                  <a:pt x="695" y="1408"/>
                </a:lnTo>
                <a:lnTo>
                  <a:pt x="700" y="1410"/>
                </a:lnTo>
                <a:lnTo>
                  <a:pt x="700" y="1410"/>
                </a:lnTo>
                <a:lnTo>
                  <a:pt x="703" y="1413"/>
                </a:lnTo>
                <a:lnTo>
                  <a:pt x="707" y="1419"/>
                </a:lnTo>
                <a:lnTo>
                  <a:pt x="713" y="1435"/>
                </a:lnTo>
                <a:lnTo>
                  <a:pt x="737" y="1452"/>
                </a:lnTo>
                <a:lnTo>
                  <a:pt x="756" y="1452"/>
                </a:lnTo>
                <a:lnTo>
                  <a:pt x="757" y="1452"/>
                </a:lnTo>
                <a:lnTo>
                  <a:pt x="759" y="1452"/>
                </a:lnTo>
                <a:lnTo>
                  <a:pt x="760" y="1452"/>
                </a:lnTo>
                <a:lnTo>
                  <a:pt x="786" y="1464"/>
                </a:lnTo>
                <a:lnTo>
                  <a:pt x="834" y="1460"/>
                </a:lnTo>
                <a:lnTo>
                  <a:pt x="860" y="1451"/>
                </a:lnTo>
                <a:lnTo>
                  <a:pt x="929" y="1458"/>
                </a:lnTo>
                <a:lnTo>
                  <a:pt x="958" y="1449"/>
                </a:lnTo>
                <a:lnTo>
                  <a:pt x="994" y="1435"/>
                </a:lnTo>
                <a:lnTo>
                  <a:pt x="994" y="1435"/>
                </a:lnTo>
                <a:lnTo>
                  <a:pt x="1005" y="1428"/>
                </a:lnTo>
                <a:lnTo>
                  <a:pt x="1021" y="1422"/>
                </a:lnTo>
                <a:lnTo>
                  <a:pt x="1088" y="1422"/>
                </a:lnTo>
                <a:lnTo>
                  <a:pt x="1112" y="1414"/>
                </a:lnTo>
                <a:lnTo>
                  <a:pt x="1112" y="1414"/>
                </a:lnTo>
                <a:lnTo>
                  <a:pt x="1119" y="1410"/>
                </a:lnTo>
                <a:lnTo>
                  <a:pt x="1126" y="1406"/>
                </a:lnTo>
                <a:lnTo>
                  <a:pt x="1133" y="1405"/>
                </a:lnTo>
                <a:lnTo>
                  <a:pt x="1137" y="1404"/>
                </a:lnTo>
                <a:lnTo>
                  <a:pt x="1176" y="1404"/>
                </a:lnTo>
                <a:lnTo>
                  <a:pt x="1194" y="1418"/>
                </a:lnTo>
                <a:lnTo>
                  <a:pt x="1246" y="1428"/>
                </a:lnTo>
                <a:lnTo>
                  <a:pt x="1246" y="1428"/>
                </a:lnTo>
                <a:lnTo>
                  <a:pt x="1252" y="1429"/>
                </a:lnTo>
                <a:lnTo>
                  <a:pt x="1257" y="1433"/>
                </a:lnTo>
                <a:lnTo>
                  <a:pt x="1264" y="1438"/>
                </a:lnTo>
                <a:lnTo>
                  <a:pt x="1273" y="1445"/>
                </a:lnTo>
                <a:lnTo>
                  <a:pt x="1295" y="1460"/>
                </a:lnTo>
                <a:lnTo>
                  <a:pt x="1297" y="1463"/>
                </a:lnTo>
                <a:lnTo>
                  <a:pt x="1347" y="1464"/>
                </a:lnTo>
                <a:lnTo>
                  <a:pt x="1347" y="1464"/>
                </a:lnTo>
                <a:lnTo>
                  <a:pt x="1348" y="1464"/>
                </a:lnTo>
                <a:lnTo>
                  <a:pt x="1371" y="1475"/>
                </a:lnTo>
                <a:lnTo>
                  <a:pt x="1402" y="1482"/>
                </a:lnTo>
                <a:lnTo>
                  <a:pt x="1403" y="1482"/>
                </a:lnTo>
                <a:lnTo>
                  <a:pt x="1428" y="1485"/>
                </a:lnTo>
                <a:lnTo>
                  <a:pt x="1435" y="1471"/>
                </a:lnTo>
                <a:lnTo>
                  <a:pt x="1425" y="1446"/>
                </a:lnTo>
                <a:lnTo>
                  <a:pt x="1419" y="1422"/>
                </a:lnTo>
                <a:lnTo>
                  <a:pt x="1419" y="1421"/>
                </a:lnTo>
                <a:lnTo>
                  <a:pt x="1418" y="1421"/>
                </a:lnTo>
                <a:lnTo>
                  <a:pt x="1422" y="1418"/>
                </a:lnTo>
                <a:lnTo>
                  <a:pt x="1438" y="1395"/>
                </a:lnTo>
                <a:lnTo>
                  <a:pt x="1438" y="1394"/>
                </a:lnTo>
                <a:lnTo>
                  <a:pt x="1438" y="1394"/>
                </a:lnTo>
                <a:lnTo>
                  <a:pt x="1439" y="1394"/>
                </a:lnTo>
                <a:lnTo>
                  <a:pt x="1439" y="1393"/>
                </a:lnTo>
                <a:lnTo>
                  <a:pt x="1457" y="1380"/>
                </a:lnTo>
                <a:lnTo>
                  <a:pt x="1457" y="1380"/>
                </a:lnTo>
                <a:lnTo>
                  <a:pt x="1453" y="1373"/>
                </a:lnTo>
                <a:lnTo>
                  <a:pt x="1446" y="1349"/>
                </a:lnTo>
                <a:lnTo>
                  <a:pt x="1446" y="1349"/>
                </a:lnTo>
                <a:lnTo>
                  <a:pt x="1445" y="1346"/>
                </a:lnTo>
                <a:lnTo>
                  <a:pt x="1443" y="1343"/>
                </a:lnTo>
                <a:lnTo>
                  <a:pt x="1435" y="1338"/>
                </a:lnTo>
                <a:lnTo>
                  <a:pt x="1435" y="1338"/>
                </a:lnTo>
                <a:lnTo>
                  <a:pt x="1417" y="1318"/>
                </a:lnTo>
                <a:lnTo>
                  <a:pt x="1394" y="1299"/>
                </a:lnTo>
                <a:lnTo>
                  <a:pt x="1393" y="1296"/>
                </a:lnTo>
                <a:lnTo>
                  <a:pt x="1390" y="1295"/>
                </a:lnTo>
                <a:lnTo>
                  <a:pt x="1391" y="1294"/>
                </a:lnTo>
                <a:lnTo>
                  <a:pt x="1391" y="1292"/>
                </a:lnTo>
                <a:lnTo>
                  <a:pt x="1395" y="1269"/>
                </a:lnTo>
                <a:lnTo>
                  <a:pt x="1395" y="1252"/>
                </a:lnTo>
                <a:lnTo>
                  <a:pt x="1384" y="1223"/>
                </a:lnTo>
                <a:lnTo>
                  <a:pt x="1412" y="1217"/>
                </a:lnTo>
                <a:lnTo>
                  <a:pt x="1426" y="1204"/>
                </a:lnTo>
                <a:lnTo>
                  <a:pt x="1459" y="1204"/>
                </a:lnTo>
                <a:lnTo>
                  <a:pt x="1493" y="1199"/>
                </a:lnTo>
                <a:lnTo>
                  <a:pt x="1494" y="1199"/>
                </a:lnTo>
                <a:lnTo>
                  <a:pt x="1517" y="1201"/>
                </a:lnTo>
                <a:lnTo>
                  <a:pt x="1544" y="1191"/>
                </a:lnTo>
                <a:lnTo>
                  <a:pt x="1573" y="1187"/>
                </a:lnTo>
                <a:lnTo>
                  <a:pt x="1593" y="1179"/>
                </a:lnTo>
                <a:lnTo>
                  <a:pt x="1594" y="1179"/>
                </a:lnTo>
                <a:lnTo>
                  <a:pt x="1647" y="1169"/>
                </a:lnTo>
                <a:lnTo>
                  <a:pt x="1655" y="1161"/>
                </a:lnTo>
                <a:lnTo>
                  <a:pt x="1652" y="1152"/>
                </a:lnTo>
                <a:lnTo>
                  <a:pt x="1643" y="1135"/>
                </a:lnTo>
                <a:lnTo>
                  <a:pt x="1643" y="1134"/>
                </a:lnTo>
                <a:lnTo>
                  <a:pt x="1642" y="1132"/>
                </a:lnTo>
                <a:lnTo>
                  <a:pt x="1642" y="1131"/>
                </a:lnTo>
                <a:lnTo>
                  <a:pt x="1644" y="1113"/>
                </a:lnTo>
                <a:lnTo>
                  <a:pt x="1646" y="1112"/>
                </a:lnTo>
                <a:lnTo>
                  <a:pt x="1646" y="1087"/>
                </a:lnTo>
                <a:lnTo>
                  <a:pt x="1641" y="1065"/>
                </a:lnTo>
                <a:lnTo>
                  <a:pt x="1641" y="1065"/>
                </a:lnTo>
                <a:lnTo>
                  <a:pt x="1641" y="1064"/>
                </a:lnTo>
                <a:lnTo>
                  <a:pt x="1652" y="1038"/>
                </a:lnTo>
                <a:lnTo>
                  <a:pt x="1652" y="1038"/>
                </a:lnTo>
                <a:lnTo>
                  <a:pt x="1656" y="1032"/>
                </a:lnTo>
                <a:lnTo>
                  <a:pt x="1660" y="1027"/>
                </a:lnTo>
                <a:lnTo>
                  <a:pt x="1665" y="1024"/>
                </a:lnTo>
                <a:lnTo>
                  <a:pt x="1671" y="1022"/>
                </a:lnTo>
                <a:lnTo>
                  <a:pt x="1702" y="1025"/>
                </a:lnTo>
                <a:lnTo>
                  <a:pt x="1702" y="1025"/>
                </a:lnTo>
                <a:lnTo>
                  <a:pt x="1706" y="1024"/>
                </a:lnTo>
                <a:lnTo>
                  <a:pt x="1710" y="1022"/>
                </a:lnTo>
                <a:lnTo>
                  <a:pt x="1714" y="1020"/>
                </a:lnTo>
                <a:lnTo>
                  <a:pt x="1719" y="1017"/>
                </a:lnTo>
                <a:lnTo>
                  <a:pt x="1766" y="954"/>
                </a:lnTo>
                <a:lnTo>
                  <a:pt x="1766" y="953"/>
                </a:lnTo>
                <a:lnTo>
                  <a:pt x="1767" y="950"/>
                </a:lnTo>
                <a:lnTo>
                  <a:pt x="1793" y="930"/>
                </a:lnTo>
                <a:lnTo>
                  <a:pt x="1796" y="927"/>
                </a:lnTo>
                <a:lnTo>
                  <a:pt x="1796" y="927"/>
                </a:lnTo>
                <a:lnTo>
                  <a:pt x="1801" y="926"/>
                </a:lnTo>
                <a:lnTo>
                  <a:pt x="1807" y="924"/>
                </a:lnTo>
                <a:lnTo>
                  <a:pt x="1815" y="919"/>
                </a:lnTo>
                <a:lnTo>
                  <a:pt x="1821" y="914"/>
                </a:lnTo>
                <a:lnTo>
                  <a:pt x="1821" y="914"/>
                </a:lnTo>
                <a:lnTo>
                  <a:pt x="1827" y="907"/>
                </a:lnTo>
                <a:lnTo>
                  <a:pt x="1832" y="901"/>
                </a:lnTo>
                <a:lnTo>
                  <a:pt x="1837" y="899"/>
                </a:lnTo>
                <a:lnTo>
                  <a:pt x="1841" y="898"/>
                </a:lnTo>
                <a:lnTo>
                  <a:pt x="1883" y="906"/>
                </a:lnTo>
                <a:lnTo>
                  <a:pt x="1917" y="889"/>
                </a:lnTo>
                <a:lnTo>
                  <a:pt x="1917" y="889"/>
                </a:lnTo>
                <a:lnTo>
                  <a:pt x="1918" y="889"/>
                </a:lnTo>
                <a:lnTo>
                  <a:pt x="1918" y="889"/>
                </a:lnTo>
                <a:lnTo>
                  <a:pt x="1919" y="889"/>
                </a:lnTo>
                <a:lnTo>
                  <a:pt x="1940" y="887"/>
                </a:lnTo>
                <a:lnTo>
                  <a:pt x="1957" y="879"/>
                </a:lnTo>
                <a:lnTo>
                  <a:pt x="1957" y="852"/>
                </a:lnTo>
                <a:lnTo>
                  <a:pt x="1962" y="816"/>
                </a:lnTo>
                <a:lnTo>
                  <a:pt x="1962" y="815"/>
                </a:lnTo>
                <a:lnTo>
                  <a:pt x="1962" y="815"/>
                </a:lnTo>
                <a:lnTo>
                  <a:pt x="1962" y="814"/>
                </a:lnTo>
                <a:lnTo>
                  <a:pt x="1969" y="805"/>
                </a:lnTo>
                <a:lnTo>
                  <a:pt x="1969" y="804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Freeform 41"/>
          <p:cNvSpPr/>
          <p:nvPr/>
        </p:nvSpPr>
        <p:spPr bwMode="auto">
          <a:xfrm>
            <a:off x="2579393" y="3488606"/>
            <a:ext cx="1419464" cy="1022850"/>
          </a:xfrm>
          <a:custGeom>
            <a:avLst/>
            <a:gdLst>
              <a:gd name="T0" fmla="*/ 727 w 1226"/>
              <a:gd name="T1" fmla="*/ 88 h 882"/>
              <a:gd name="T2" fmla="*/ 692 w 1226"/>
              <a:gd name="T3" fmla="*/ 127 h 882"/>
              <a:gd name="T4" fmla="*/ 540 w 1226"/>
              <a:gd name="T5" fmla="*/ 30 h 882"/>
              <a:gd name="T6" fmla="*/ 491 w 1226"/>
              <a:gd name="T7" fmla="*/ 7 h 882"/>
              <a:gd name="T8" fmla="*/ 389 w 1226"/>
              <a:gd name="T9" fmla="*/ 0 h 882"/>
              <a:gd name="T10" fmla="*/ 322 w 1226"/>
              <a:gd name="T11" fmla="*/ 22 h 882"/>
              <a:gd name="T12" fmla="*/ 244 w 1226"/>
              <a:gd name="T13" fmla="*/ 44 h 882"/>
              <a:gd name="T14" fmla="*/ 141 w 1226"/>
              <a:gd name="T15" fmla="*/ 58 h 882"/>
              <a:gd name="T16" fmla="*/ 149 w 1226"/>
              <a:gd name="T17" fmla="*/ 137 h 882"/>
              <a:gd name="T18" fmla="*/ 174 w 1226"/>
              <a:gd name="T19" fmla="*/ 162 h 882"/>
              <a:gd name="T20" fmla="*/ 197 w 1226"/>
              <a:gd name="T21" fmla="*/ 214 h 882"/>
              <a:gd name="T22" fmla="*/ 170 w 1226"/>
              <a:gd name="T23" fmla="*/ 296 h 882"/>
              <a:gd name="T24" fmla="*/ 165 w 1226"/>
              <a:gd name="T25" fmla="*/ 318 h 882"/>
              <a:gd name="T26" fmla="*/ 145 w 1226"/>
              <a:gd name="T27" fmla="*/ 327 h 882"/>
              <a:gd name="T28" fmla="*/ 89 w 1226"/>
              <a:gd name="T29" fmla="*/ 317 h 882"/>
              <a:gd name="T30" fmla="*/ 28 w 1226"/>
              <a:gd name="T31" fmla="*/ 372 h 882"/>
              <a:gd name="T32" fmla="*/ 10 w 1226"/>
              <a:gd name="T33" fmla="*/ 384 h 882"/>
              <a:gd name="T34" fmla="*/ 6 w 1226"/>
              <a:gd name="T35" fmla="*/ 412 h 882"/>
              <a:gd name="T36" fmla="*/ 28 w 1226"/>
              <a:gd name="T37" fmla="*/ 470 h 882"/>
              <a:gd name="T38" fmla="*/ 2 w 1226"/>
              <a:gd name="T39" fmla="*/ 561 h 882"/>
              <a:gd name="T40" fmla="*/ 63 w 1226"/>
              <a:gd name="T41" fmla="*/ 640 h 882"/>
              <a:gd name="T42" fmla="*/ 103 w 1226"/>
              <a:gd name="T43" fmla="*/ 638 h 882"/>
              <a:gd name="T44" fmla="*/ 126 w 1226"/>
              <a:gd name="T45" fmla="*/ 634 h 882"/>
              <a:gd name="T46" fmla="*/ 159 w 1226"/>
              <a:gd name="T47" fmla="*/ 672 h 882"/>
              <a:gd name="T48" fmla="*/ 196 w 1226"/>
              <a:gd name="T49" fmla="*/ 694 h 882"/>
              <a:gd name="T50" fmla="*/ 244 w 1226"/>
              <a:gd name="T51" fmla="*/ 717 h 882"/>
              <a:gd name="T52" fmla="*/ 353 w 1226"/>
              <a:gd name="T53" fmla="*/ 753 h 882"/>
              <a:gd name="T54" fmla="*/ 460 w 1226"/>
              <a:gd name="T55" fmla="*/ 750 h 882"/>
              <a:gd name="T56" fmla="*/ 514 w 1226"/>
              <a:gd name="T57" fmla="*/ 812 h 882"/>
              <a:gd name="T58" fmla="*/ 529 w 1226"/>
              <a:gd name="T59" fmla="*/ 839 h 882"/>
              <a:gd name="T60" fmla="*/ 554 w 1226"/>
              <a:gd name="T61" fmla="*/ 874 h 882"/>
              <a:gd name="T62" fmla="*/ 612 w 1226"/>
              <a:gd name="T63" fmla="*/ 837 h 882"/>
              <a:gd name="T64" fmla="*/ 672 w 1226"/>
              <a:gd name="T65" fmla="*/ 837 h 882"/>
              <a:gd name="T66" fmla="*/ 685 w 1226"/>
              <a:gd name="T67" fmla="*/ 789 h 882"/>
              <a:gd name="T68" fmla="*/ 730 w 1226"/>
              <a:gd name="T69" fmla="*/ 694 h 882"/>
              <a:gd name="T70" fmla="*/ 726 w 1226"/>
              <a:gd name="T71" fmla="*/ 631 h 882"/>
              <a:gd name="T72" fmla="*/ 805 w 1226"/>
              <a:gd name="T73" fmla="*/ 626 h 882"/>
              <a:gd name="T74" fmla="*/ 846 w 1226"/>
              <a:gd name="T75" fmla="*/ 685 h 882"/>
              <a:gd name="T76" fmla="*/ 860 w 1226"/>
              <a:gd name="T77" fmla="*/ 698 h 882"/>
              <a:gd name="T78" fmla="*/ 880 w 1226"/>
              <a:gd name="T79" fmla="*/ 718 h 882"/>
              <a:gd name="T80" fmla="*/ 903 w 1226"/>
              <a:gd name="T81" fmla="*/ 753 h 882"/>
              <a:gd name="T82" fmla="*/ 984 w 1226"/>
              <a:gd name="T83" fmla="*/ 783 h 882"/>
              <a:gd name="T84" fmla="*/ 1005 w 1226"/>
              <a:gd name="T85" fmla="*/ 784 h 882"/>
              <a:gd name="T86" fmla="*/ 1058 w 1226"/>
              <a:gd name="T87" fmla="*/ 768 h 882"/>
              <a:gd name="T88" fmla="*/ 1052 w 1226"/>
              <a:gd name="T89" fmla="*/ 734 h 882"/>
              <a:gd name="T90" fmla="*/ 1063 w 1226"/>
              <a:gd name="T91" fmla="*/ 722 h 882"/>
              <a:gd name="T92" fmla="*/ 1048 w 1226"/>
              <a:gd name="T93" fmla="*/ 694 h 882"/>
              <a:gd name="T94" fmla="*/ 1043 w 1226"/>
              <a:gd name="T95" fmla="*/ 607 h 882"/>
              <a:gd name="T96" fmla="*/ 1128 w 1226"/>
              <a:gd name="T97" fmla="*/ 590 h 882"/>
              <a:gd name="T98" fmla="*/ 1101 w 1226"/>
              <a:gd name="T99" fmla="*/ 570 h 882"/>
              <a:gd name="T100" fmla="*/ 1108 w 1226"/>
              <a:gd name="T101" fmla="*/ 556 h 882"/>
              <a:gd name="T102" fmla="*/ 1205 w 1226"/>
              <a:gd name="T103" fmla="*/ 470 h 882"/>
              <a:gd name="T104" fmla="*/ 1209 w 1226"/>
              <a:gd name="T105" fmla="*/ 387 h 882"/>
              <a:gd name="T106" fmla="*/ 1155 w 1226"/>
              <a:gd name="T107" fmla="*/ 255 h 882"/>
              <a:gd name="T108" fmla="*/ 1112 w 1226"/>
              <a:gd name="T109" fmla="*/ 239 h 882"/>
              <a:gd name="T110" fmla="*/ 996 w 1226"/>
              <a:gd name="T111" fmla="*/ 156 h 882"/>
              <a:gd name="T112" fmla="*/ 971 w 1226"/>
              <a:gd name="T113" fmla="*/ 162 h 882"/>
              <a:gd name="T114" fmla="*/ 901 w 1226"/>
              <a:gd name="T115" fmla="*/ 94 h 882"/>
              <a:gd name="T116" fmla="*/ 847 w 1226"/>
              <a:gd name="T117" fmla="*/ 78 h 882"/>
              <a:gd name="T118" fmla="*/ 819 w 1226"/>
              <a:gd name="T119" fmla="*/ 84 h 8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26" h="882">
                <a:moveTo>
                  <a:pt x="732" y="46"/>
                </a:moveTo>
                <a:lnTo>
                  <a:pt x="721" y="54"/>
                </a:lnTo>
                <a:lnTo>
                  <a:pt x="721" y="54"/>
                </a:lnTo>
                <a:lnTo>
                  <a:pt x="722" y="66"/>
                </a:lnTo>
                <a:lnTo>
                  <a:pt x="727" y="85"/>
                </a:lnTo>
                <a:lnTo>
                  <a:pt x="727" y="88"/>
                </a:lnTo>
                <a:lnTo>
                  <a:pt x="728" y="89"/>
                </a:lnTo>
                <a:lnTo>
                  <a:pt x="727" y="89"/>
                </a:lnTo>
                <a:lnTo>
                  <a:pt x="714" y="118"/>
                </a:lnTo>
                <a:lnTo>
                  <a:pt x="696" y="125"/>
                </a:lnTo>
                <a:lnTo>
                  <a:pt x="693" y="127"/>
                </a:lnTo>
                <a:lnTo>
                  <a:pt x="692" y="127"/>
                </a:lnTo>
                <a:lnTo>
                  <a:pt x="659" y="113"/>
                </a:lnTo>
                <a:lnTo>
                  <a:pt x="658" y="113"/>
                </a:lnTo>
                <a:lnTo>
                  <a:pt x="658" y="112"/>
                </a:lnTo>
                <a:lnTo>
                  <a:pt x="599" y="57"/>
                </a:lnTo>
                <a:lnTo>
                  <a:pt x="576" y="44"/>
                </a:lnTo>
                <a:lnTo>
                  <a:pt x="540" y="30"/>
                </a:lnTo>
                <a:lnTo>
                  <a:pt x="540" y="29"/>
                </a:lnTo>
                <a:lnTo>
                  <a:pt x="540" y="29"/>
                </a:lnTo>
                <a:lnTo>
                  <a:pt x="539" y="29"/>
                </a:lnTo>
                <a:lnTo>
                  <a:pt x="539" y="29"/>
                </a:lnTo>
                <a:lnTo>
                  <a:pt x="522" y="16"/>
                </a:lnTo>
                <a:lnTo>
                  <a:pt x="491" y="7"/>
                </a:lnTo>
                <a:lnTo>
                  <a:pt x="475" y="8"/>
                </a:lnTo>
                <a:lnTo>
                  <a:pt x="474" y="8"/>
                </a:lnTo>
                <a:lnTo>
                  <a:pt x="435" y="6"/>
                </a:lnTo>
                <a:lnTo>
                  <a:pt x="434" y="6"/>
                </a:lnTo>
                <a:lnTo>
                  <a:pt x="405" y="0"/>
                </a:lnTo>
                <a:lnTo>
                  <a:pt x="389" y="0"/>
                </a:lnTo>
                <a:lnTo>
                  <a:pt x="375" y="10"/>
                </a:lnTo>
                <a:lnTo>
                  <a:pt x="375" y="10"/>
                </a:lnTo>
                <a:lnTo>
                  <a:pt x="370" y="12"/>
                </a:lnTo>
                <a:lnTo>
                  <a:pt x="363" y="14"/>
                </a:lnTo>
                <a:lnTo>
                  <a:pt x="347" y="16"/>
                </a:lnTo>
                <a:lnTo>
                  <a:pt x="322" y="22"/>
                </a:lnTo>
                <a:lnTo>
                  <a:pt x="300" y="29"/>
                </a:lnTo>
                <a:lnTo>
                  <a:pt x="299" y="30"/>
                </a:lnTo>
                <a:lnTo>
                  <a:pt x="299" y="31"/>
                </a:lnTo>
                <a:lnTo>
                  <a:pt x="299" y="30"/>
                </a:lnTo>
                <a:lnTo>
                  <a:pt x="271" y="33"/>
                </a:lnTo>
                <a:lnTo>
                  <a:pt x="244" y="44"/>
                </a:lnTo>
                <a:lnTo>
                  <a:pt x="244" y="44"/>
                </a:lnTo>
                <a:lnTo>
                  <a:pt x="240" y="44"/>
                </a:lnTo>
                <a:lnTo>
                  <a:pt x="217" y="41"/>
                </a:lnTo>
                <a:lnTo>
                  <a:pt x="182" y="46"/>
                </a:lnTo>
                <a:lnTo>
                  <a:pt x="153" y="46"/>
                </a:lnTo>
                <a:lnTo>
                  <a:pt x="141" y="58"/>
                </a:lnTo>
                <a:lnTo>
                  <a:pt x="140" y="58"/>
                </a:lnTo>
                <a:lnTo>
                  <a:pt x="126" y="61"/>
                </a:lnTo>
                <a:lnTo>
                  <a:pt x="132" y="76"/>
                </a:lnTo>
                <a:lnTo>
                  <a:pt x="132" y="99"/>
                </a:lnTo>
                <a:lnTo>
                  <a:pt x="128" y="120"/>
                </a:lnTo>
                <a:lnTo>
                  <a:pt x="149" y="137"/>
                </a:lnTo>
                <a:lnTo>
                  <a:pt x="150" y="137"/>
                </a:lnTo>
                <a:lnTo>
                  <a:pt x="150" y="137"/>
                </a:lnTo>
                <a:lnTo>
                  <a:pt x="150" y="137"/>
                </a:lnTo>
                <a:lnTo>
                  <a:pt x="167" y="156"/>
                </a:lnTo>
                <a:lnTo>
                  <a:pt x="167" y="156"/>
                </a:lnTo>
                <a:lnTo>
                  <a:pt x="174" y="162"/>
                </a:lnTo>
                <a:lnTo>
                  <a:pt x="178" y="168"/>
                </a:lnTo>
                <a:lnTo>
                  <a:pt x="181" y="172"/>
                </a:lnTo>
                <a:lnTo>
                  <a:pt x="182" y="178"/>
                </a:lnTo>
                <a:lnTo>
                  <a:pt x="188" y="196"/>
                </a:lnTo>
                <a:lnTo>
                  <a:pt x="197" y="214"/>
                </a:lnTo>
                <a:lnTo>
                  <a:pt x="197" y="214"/>
                </a:lnTo>
                <a:lnTo>
                  <a:pt x="196" y="215"/>
                </a:lnTo>
                <a:lnTo>
                  <a:pt x="195" y="215"/>
                </a:lnTo>
                <a:lnTo>
                  <a:pt x="172" y="232"/>
                </a:lnTo>
                <a:lnTo>
                  <a:pt x="156" y="253"/>
                </a:lnTo>
                <a:lnTo>
                  <a:pt x="159" y="271"/>
                </a:lnTo>
                <a:lnTo>
                  <a:pt x="170" y="296"/>
                </a:lnTo>
                <a:lnTo>
                  <a:pt x="172" y="298"/>
                </a:lnTo>
                <a:lnTo>
                  <a:pt x="172" y="298"/>
                </a:lnTo>
                <a:lnTo>
                  <a:pt x="172" y="300"/>
                </a:lnTo>
                <a:lnTo>
                  <a:pt x="169" y="310"/>
                </a:lnTo>
                <a:lnTo>
                  <a:pt x="169" y="310"/>
                </a:lnTo>
                <a:lnTo>
                  <a:pt x="165" y="318"/>
                </a:lnTo>
                <a:lnTo>
                  <a:pt x="162" y="320"/>
                </a:lnTo>
                <a:lnTo>
                  <a:pt x="160" y="322"/>
                </a:lnTo>
                <a:lnTo>
                  <a:pt x="160" y="322"/>
                </a:lnTo>
                <a:lnTo>
                  <a:pt x="158" y="325"/>
                </a:lnTo>
                <a:lnTo>
                  <a:pt x="154" y="326"/>
                </a:lnTo>
                <a:lnTo>
                  <a:pt x="145" y="327"/>
                </a:lnTo>
                <a:lnTo>
                  <a:pt x="135" y="326"/>
                </a:lnTo>
                <a:lnTo>
                  <a:pt x="121" y="322"/>
                </a:lnTo>
                <a:lnTo>
                  <a:pt x="91" y="317"/>
                </a:lnTo>
                <a:lnTo>
                  <a:pt x="90" y="317"/>
                </a:lnTo>
                <a:lnTo>
                  <a:pt x="90" y="317"/>
                </a:lnTo>
                <a:lnTo>
                  <a:pt x="89" y="317"/>
                </a:lnTo>
                <a:lnTo>
                  <a:pt x="67" y="306"/>
                </a:lnTo>
                <a:lnTo>
                  <a:pt x="32" y="304"/>
                </a:lnTo>
                <a:lnTo>
                  <a:pt x="33" y="306"/>
                </a:lnTo>
                <a:lnTo>
                  <a:pt x="30" y="366"/>
                </a:lnTo>
                <a:lnTo>
                  <a:pt x="30" y="366"/>
                </a:lnTo>
                <a:lnTo>
                  <a:pt x="28" y="372"/>
                </a:lnTo>
                <a:lnTo>
                  <a:pt x="25" y="375"/>
                </a:lnTo>
                <a:lnTo>
                  <a:pt x="20" y="379"/>
                </a:lnTo>
                <a:lnTo>
                  <a:pt x="15" y="380"/>
                </a:lnTo>
                <a:lnTo>
                  <a:pt x="15" y="380"/>
                </a:lnTo>
                <a:lnTo>
                  <a:pt x="11" y="381"/>
                </a:lnTo>
                <a:lnTo>
                  <a:pt x="10" y="384"/>
                </a:lnTo>
                <a:lnTo>
                  <a:pt x="9" y="389"/>
                </a:lnTo>
                <a:lnTo>
                  <a:pt x="9" y="396"/>
                </a:lnTo>
                <a:lnTo>
                  <a:pt x="9" y="397"/>
                </a:lnTo>
                <a:lnTo>
                  <a:pt x="8" y="397"/>
                </a:lnTo>
                <a:lnTo>
                  <a:pt x="6" y="412"/>
                </a:lnTo>
                <a:lnTo>
                  <a:pt x="6" y="412"/>
                </a:lnTo>
                <a:lnTo>
                  <a:pt x="16" y="422"/>
                </a:lnTo>
                <a:lnTo>
                  <a:pt x="20" y="427"/>
                </a:lnTo>
                <a:lnTo>
                  <a:pt x="23" y="430"/>
                </a:lnTo>
                <a:lnTo>
                  <a:pt x="28" y="460"/>
                </a:lnTo>
                <a:lnTo>
                  <a:pt x="28" y="470"/>
                </a:lnTo>
                <a:lnTo>
                  <a:pt x="28" y="470"/>
                </a:lnTo>
                <a:lnTo>
                  <a:pt x="26" y="478"/>
                </a:lnTo>
                <a:lnTo>
                  <a:pt x="24" y="486"/>
                </a:lnTo>
                <a:lnTo>
                  <a:pt x="16" y="510"/>
                </a:lnTo>
                <a:lnTo>
                  <a:pt x="0" y="540"/>
                </a:lnTo>
                <a:lnTo>
                  <a:pt x="0" y="547"/>
                </a:lnTo>
                <a:lnTo>
                  <a:pt x="2" y="561"/>
                </a:lnTo>
                <a:lnTo>
                  <a:pt x="18" y="582"/>
                </a:lnTo>
                <a:lnTo>
                  <a:pt x="18" y="582"/>
                </a:lnTo>
                <a:lnTo>
                  <a:pt x="24" y="590"/>
                </a:lnTo>
                <a:lnTo>
                  <a:pt x="26" y="595"/>
                </a:lnTo>
                <a:lnTo>
                  <a:pt x="41" y="616"/>
                </a:lnTo>
                <a:lnTo>
                  <a:pt x="63" y="640"/>
                </a:lnTo>
                <a:lnTo>
                  <a:pt x="63" y="640"/>
                </a:lnTo>
                <a:lnTo>
                  <a:pt x="73" y="649"/>
                </a:lnTo>
                <a:lnTo>
                  <a:pt x="77" y="651"/>
                </a:lnTo>
                <a:lnTo>
                  <a:pt x="80" y="651"/>
                </a:lnTo>
                <a:lnTo>
                  <a:pt x="103" y="638"/>
                </a:lnTo>
                <a:lnTo>
                  <a:pt x="103" y="638"/>
                </a:lnTo>
                <a:lnTo>
                  <a:pt x="110" y="633"/>
                </a:lnTo>
                <a:lnTo>
                  <a:pt x="113" y="632"/>
                </a:lnTo>
                <a:lnTo>
                  <a:pt x="117" y="631"/>
                </a:lnTo>
                <a:lnTo>
                  <a:pt x="117" y="631"/>
                </a:lnTo>
                <a:lnTo>
                  <a:pt x="121" y="632"/>
                </a:lnTo>
                <a:lnTo>
                  <a:pt x="126" y="634"/>
                </a:lnTo>
                <a:lnTo>
                  <a:pt x="140" y="642"/>
                </a:lnTo>
                <a:lnTo>
                  <a:pt x="140" y="642"/>
                </a:lnTo>
                <a:lnTo>
                  <a:pt x="141" y="642"/>
                </a:lnTo>
                <a:lnTo>
                  <a:pt x="141" y="643"/>
                </a:lnTo>
                <a:lnTo>
                  <a:pt x="153" y="658"/>
                </a:lnTo>
                <a:lnTo>
                  <a:pt x="159" y="672"/>
                </a:lnTo>
                <a:lnTo>
                  <a:pt x="164" y="679"/>
                </a:lnTo>
                <a:lnTo>
                  <a:pt x="168" y="681"/>
                </a:lnTo>
                <a:lnTo>
                  <a:pt x="183" y="692"/>
                </a:lnTo>
                <a:lnTo>
                  <a:pt x="192" y="693"/>
                </a:lnTo>
                <a:lnTo>
                  <a:pt x="192" y="693"/>
                </a:lnTo>
                <a:lnTo>
                  <a:pt x="196" y="694"/>
                </a:lnTo>
                <a:lnTo>
                  <a:pt x="199" y="696"/>
                </a:lnTo>
                <a:lnTo>
                  <a:pt x="205" y="703"/>
                </a:lnTo>
                <a:lnTo>
                  <a:pt x="205" y="703"/>
                </a:lnTo>
                <a:lnTo>
                  <a:pt x="209" y="705"/>
                </a:lnTo>
                <a:lnTo>
                  <a:pt x="216" y="709"/>
                </a:lnTo>
                <a:lnTo>
                  <a:pt x="244" y="717"/>
                </a:lnTo>
                <a:lnTo>
                  <a:pt x="245" y="717"/>
                </a:lnTo>
                <a:lnTo>
                  <a:pt x="282" y="731"/>
                </a:lnTo>
                <a:lnTo>
                  <a:pt x="283" y="731"/>
                </a:lnTo>
                <a:lnTo>
                  <a:pt x="284" y="731"/>
                </a:lnTo>
                <a:lnTo>
                  <a:pt x="309" y="743"/>
                </a:lnTo>
                <a:lnTo>
                  <a:pt x="353" y="753"/>
                </a:lnTo>
                <a:lnTo>
                  <a:pt x="354" y="755"/>
                </a:lnTo>
                <a:lnTo>
                  <a:pt x="411" y="757"/>
                </a:lnTo>
                <a:lnTo>
                  <a:pt x="436" y="748"/>
                </a:lnTo>
                <a:lnTo>
                  <a:pt x="459" y="748"/>
                </a:lnTo>
                <a:lnTo>
                  <a:pt x="459" y="749"/>
                </a:lnTo>
                <a:lnTo>
                  <a:pt x="460" y="750"/>
                </a:lnTo>
                <a:lnTo>
                  <a:pt x="480" y="774"/>
                </a:lnTo>
                <a:lnTo>
                  <a:pt x="480" y="774"/>
                </a:lnTo>
                <a:lnTo>
                  <a:pt x="480" y="775"/>
                </a:lnTo>
                <a:lnTo>
                  <a:pt x="491" y="795"/>
                </a:lnTo>
                <a:lnTo>
                  <a:pt x="501" y="805"/>
                </a:lnTo>
                <a:lnTo>
                  <a:pt x="514" y="812"/>
                </a:lnTo>
                <a:lnTo>
                  <a:pt x="516" y="813"/>
                </a:lnTo>
                <a:lnTo>
                  <a:pt x="516" y="813"/>
                </a:lnTo>
                <a:lnTo>
                  <a:pt x="517" y="814"/>
                </a:lnTo>
                <a:lnTo>
                  <a:pt x="528" y="838"/>
                </a:lnTo>
                <a:lnTo>
                  <a:pt x="528" y="839"/>
                </a:lnTo>
                <a:lnTo>
                  <a:pt x="529" y="839"/>
                </a:lnTo>
                <a:lnTo>
                  <a:pt x="529" y="841"/>
                </a:lnTo>
                <a:lnTo>
                  <a:pt x="535" y="867"/>
                </a:lnTo>
                <a:lnTo>
                  <a:pt x="552" y="874"/>
                </a:lnTo>
                <a:lnTo>
                  <a:pt x="553" y="874"/>
                </a:lnTo>
                <a:lnTo>
                  <a:pt x="554" y="874"/>
                </a:lnTo>
                <a:lnTo>
                  <a:pt x="554" y="874"/>
                </a:lnTo>
                <a:lnTo>
                  <a:pt x="568" y="882"/>
                </a:lnTo>
                <a:lnTo>
                  <a:pt x="586" y="878"/>
                </a:lnTo>
                <a:lnTo>
                  <a:pt x="591" y="860"/>
                </a:lnTo>
                <a:lnTo>
                  <a:pt x="591" y="859"/>
                </a:lnTo>
                <a:lnTo>
                  <a:pt x="592" y="858"/>
                </a:lnTo>
                <a:lnTo>
                  <a:pt x="612" y="837"/>
                </a:lnTo>
                <a:lnTo>
                  <a:pt x="635" y="843"/>
                </a:lnTo>
                <a:lnTo>
                  <a:pt x="635" y="845"/>
                </a:lnTo>
                <a:lnTo>
                  <a:pt x="647" y="869"/>
                </a:lnTo>
                <a:lnTo>
                  <a:pt x="670" y="861"/>
                </a:lnTo>
                <a:lnTo>
                  <a:pt x="672" y="838"/>
                </a:lnTo>
                <a:lnTo>
                  <a:pt x="672" y="837"/>
                </a:lnTo>
                <a:lnTo>
                  <a:pt x="672" y="836"/>
                </a:lnTo>
                <a:lnTo>
                  <a:pt x="673" y="835"/>
                </a:lnTo>
                <a:lnTo>
                  <a:pt x="688" y="826"/>
                </a:lnTo>
                <a:lnTo>
                  <a:pt x="685" y="792"/>
                </a:lnTo>
                <a:lnTo>
                  <a:pt x="685" y="790"/>
                </a:lnTo>
                <a:lnTo>
                  <a:pt x="685" y="789"/>
                </a:lnTo>
                <a:lnTo>
                  <a:pt x="685" y="789"/>
                </a:lnTo>
                <a:lnTo>
                  <a:pt x="703" y="751"/>
                </a:lnTo>
                <a:lnTo>
                  <a:pt x="721" y="744"/>
                </a:lnTo>
                <a:lnTo>
                  <a:pt x="714" y="710"/>
                </a:lnTo>
                <a:lnTo>
                  <a:pt x="732" y="710"/>
                </a:lnTo>
                <a:lnTo>
                  <a:pt x="730" y="694"/>
                </a:lnTo>
                <a:lnTo>
                  <a:pt x="721" y="662"/>
                </a:lnTo>
                <a:lnTo>
                  <a:pt x="721" y="662"/>
                </a:lnTo>
                <a:lnTo>
                  <a:pt x="721" y="659"/>
                </a:lnTo>
                <a:lnTo>
                  <a:pt x="724" y="637"/>
                </a:lnTo>
                <a:lnTo>
                  <a:pt x="724" y="633"/>
                </a:lnTo>
                <a:lnTo>
                  <a:pt x="726" y="631"/>
                </a:lnTo>
                <a:lnTo>
                  <a:pt x="738" y="616"/>
                </a:lnTo>
                <a:lnTo>
                  <a:pt x="741" y="614"/>
                </a:lnTo>
                <a:lnTo>
                  <a:pt x="744" y="614"/>
                </a:lnTo>
                <a:lnTo>
                  <a:pt x="776" y="619"/>
                </a:lnTo>
                <a:lnTo>
                  <a:pt x="779" y="619"/>
                </a:lnTo>
                <a:lnTo>
                  <a:pt x="805" y="626"/>
                </a:lnTo>
                <a:lnTo>
                  <a:pt x="828" y="619"/>
                </a:lnTo>
                <a:lnTo>
                  <a:pt x="840" y="646"/>
                </a:lnTo>
                <a:lnTo>
                  <a:pt x="842" y="647"/>
                </a:lnTo>
                <a:lnTo>
                  <a:pt x="842" y="666"/>
                </a:lnTo>
                <a:lnTo>
                  <a:pt x="846" y="685"/>
                </a:lnTo>
                <a:lnTo>
                  <a:pt x="846" y="685"/>
                </a:lnTo>
                <a:lnTo>
                  <a:pt x="848" y="689"/>
                </a:lnTo>
                <a:lnTo>
                  <a:pt x="851" y="694"/>
                </a:lnTo>
                <a:lnTo>
                  <a:pt x="854" y="696"/>
                </a:lnTo>
                <a:lnTo>
                  <a:pt x="858" y="698"/>
                </a:lnTo>
                <a:lnTo>
                  <a:pt x="860" y="698"/>
                </a:lnTo>
                <a:lnTo>
                  <a:pt x="860" y="698"/>
                </a:lnTo>
                <a:lnTo>
                  <a:pt x="868" y="700"/>
                </a:lnTo>
                <a:lnTo>
                  <a:pt x="872" y="703"/>
                </a:lnTo>
                <a:lnTo>
                  <a:pt x="877" y="708"/>
                </a:lnTo>
                <a:lnTo>
                  <a:pt x="878" y="712"/>
                </a:lnTo>
                <a:lnTo>
                  <a:pt x="878" y="712"/>
                </a:lnTo>
                <a:lnTo>
                  <a:pt x="880" y="718"/>
                </a:lnTo>
                <a:lnTo>
                  <a:pt x="883" y="724"/>
                </a:lnTo>
                <a:lnTo>
                  <a:pt x="887" y="729"/>
                </a:lnTo>
                <a:lnTo>
                  <a:pt x="893" y="736"/>
                </a:lnTo>
                <a:lnTo>
                  <a:pt x="903" y="752"/>
                </a:lnTo>
                <a:lnTo>
                  <a:pt x="903" y="752"/>
                </a:lnTo>
                <a:lnTo>
                  <a:pt x="903" y="753"/>
                </a:lnTo>
                <a:lnTo>
                  <a:pt x="911" y="767"/>
                </a:lnTo>
                <a:lnTo>
                  <a:pt x="922" y="766"/>
                </a:lnTo>
                <a:lnTo>
                  <a:pt x="942" y="748"/>
                </a:lnTo>
                <a:lnTo>
                  <a:pt x="956" y="775"/>
                </a:lnTo>
                <a:lnTo>
                  <a:pt x="982" y="783"/>
                </a:lnTo>
                <a:lnTo>
                  <a:pt x="984" y="783"/>
                </a:lnTo>
                <a:lnTo>
                  <a:pt x="985" y="784"/>
                </a:lnTo>
                <a:lnTo>
                  <a:pt x="998" y="810"/>
                </a:lnTo>
                <a:lnTo>
                  <a:pt x="1004" y="813"/>
                </a:lnTo>
                <a:lnTo>
                  <a:pt x="1005" y="790"/>
                </a:lnTo>
                <a:lnTo>
                  <a:pt x="1005" y="789"/>
                </a:lnTo>
                <a:lnTo>
                  <a:pt x="1005" y="784"/>
                </a:lnTo>
                <a:lnTo>
                  <a:pt x="1058" y="783"/>
                </a:lnTo>
                <a:lnTo>
                  <a:pt x="1059" y="779"/>
                </a:lnTo>
                <a:lnTo>
                  <a:pt x="1059" y="779"/>
                </a:lnTo>
                <a:lnTo>
                  <a:pt x="1060" y="774"/>
                </a:lnTo>
                <a:lnTo>
                  <a:pt x="1060" y="771"/>
                </a:lnTo>
                <a:lnTo>
                  <a:pt x="1058" y="768"/>
                </a:lnTo>
                <a:lnTo>
                  <a:pt x="1058" y="768"/>
                </a:lnTo>
                <a:lnTo>
                  <a:pt x="1055" y="758"/>
                </a:lnTo>
                <a:lnTo>
                  <a:pt x="1052" y="747"/>
                </a:lnTo>
                <a:lnTo>
                  <a:pt x="1052" y="747"/>
                </a:lnTo>
                <a:lnTo>
                  <a:pt x="1052" y="740"/>
                </a:lnTo>
                <a:lnTo>
                  <a:pt x="1052" y="734"/>
                </a:lnTo>
                <a:lnTo>
                  <a:pt x="1053" y="729"/>
                </a:lnTo>
                <a:lnTo>
                  <a:pt x="1055" y="727"/>
                </a:lnTo>
                <a:lnTo>
                  <a:pt x="1055" y="727"/>
                </a:lnTo>
                <a:lnTo>
                  <a:pt x="1057" y="724"/>
                </a:lnTo>
                <a:lnTo>
                  <a:pt x="1060" y="722"/>
                </a:lnTo>
                <a:lnTo>
                  <a:pt x="1063" y="722"/>
                </a:lnTo>
                <a:lnTo>
                  <a:pt x="1067" y="724"/>
                </a:lnTo>
                <a:lnTo>
                  <a:pt x="1089" y="731"/>
                </a:lnTo>
                <a:lnTo>
                  <a:pt x="1091" y="714"/>
                </a:lnTo>
                <a:lnTo>
                  <a:pt x="1051" y="696"/>
                </a:lnTo>
                <a:lnTo>
                  <a:pt x="1049" y="696"/>
                </a:lnTo>
                <a:lnTo>
                  <a:pt x="1048" y="694"/>
                </a:lnTo>
                <a:lnTo>
                  <a:pt x="1048" y="693"/>
                </a:lnTo>
                <a:lnTo>
                  <a:pt x="1048" y="692"/>
                </a:lnTo>
                <a:lnTo>
                  <a:pt x="1042" y="643"/>
                </a:lnTo>
                <a:lnTo>
                  <a:pt x="1043" y="614"/>
                </a:lnTo>
                <a:lnTo>
                  <a:pt x="1043" y="609"/>
                </a:lnTo>
                <a:lnTo>
                  <a:pt x="1043" y="607"/>
                </a:lnTo>
                <a:lnTo>
                  <a:pt x="1109" y="616"/>
                </a:lnTo>
                <a:lnTo>
                  <a:pt x="1126" y="600"/>
                </a:lnTo>
                <a:lnTo>
                  <a:pt x="1126" y="600"/>
                </a:lnTo>
                <a:lnTo>
                  <a:pt x="1128" y="595"/>
                </a:lnTo>
                <a:lnTo>
                  <a:pt x="1128" y="592"/>
                </a:lnTo>
                <a:lnTo>
                  <a:pt x="1128" y="590"/>
                </a:lnTo>
                <a:lnTo>
                  <a:pt x="1126" y="587"/>
                </a:lnTo>
                <a:lnTo>
                  <a:pt x="1126" y="587"/>
                </a:lnTo>
                <a:lnTo>
                  <a:pt x="1115" y="583"/>
                </a:lnTo>
                <a:lnTo>
                  <a:pt x="1107" y="578"/>
                </a:lnTo>
                <a:lnTo>
                  <a:pt x="1103" y="572"/>
                </a:lnTo>
                <a:lnTo>
                  <a:pt x="1101" y="570"/>
                </a:lnTo>
                <a:lnTo>
                  <a:pt x="1100" y="568"/>
                </a:lnTo>
                <a:lnTo>
                  <a:pt x="1100" y="568"/>
                </a:lnTo>
                <a:lnTo>
                  <a:pt x="1101" y="564"/>
                </a:lnTo>
                <a:lnTo>
                  <a:pt x="1103" y="561"/>
                </a:lnTo>
                <a:lnTo>
                  <a:pt x="1104" y="559"/>
                </a:lnTo>
                <a:lnTo>
                  <a:pt x="1108" y="556"/>
                </a:lnTo>
                <a:lnTo>
                  <a:pt x="1136" y="529"/>
                </a:lnTo>
                <a:lnTo>
                  <a:pt x="1166" y="528"/>
                </a:lnTo>
                <a:lnTo>
                  <a:pt x="1182" y="500"/>
                </a:lnTo>
                <a:lnTo>
                  <a:pt x="1182" y="475"/>
                </a:lnTo>
                <a:lnTo>
                  <a:pt x="1205" y="470"/>
                </a:lnTo>
                <a:lnTo>
                  <a:pt x="1205" y="470"/>
                </a:lnTo>
                <a:lnTo>
                  <a:pt x="1213" y="450"/>
                </a:lnTo>
                <a:lnTo>
                  <a:pt x="1217" y="439"/>
                </a:lnTo>
                <a:lnTo>
                  <a:pt x="1226" y="419"/>
                </a:lnTo>
                <a:lnTo>
                  <a:pt x="1209" y="388"/>
                </a:lnTo>
                <a:lnTo>
                  <a:pt x="1209" y="387"/>
                </a:lnTo>
                <a:lnTo>
                  <a:pt x="1209" y="387"/>
                </a:lnTo>
                <a:lnTo>
                  <a:pt x="1209" y="386"/>
                </a:lnTo>
                <a:lnTo>
                  <a:pt x="1199" y="344"/>
                </a:lnTo>
                <a:lnTo>
                  <a:pt x="1199" y="343"/>
                </a:lnTo>
                <a:lnTo>
                  <a:pt x="1191" y="301"/>
                </a:lnTo>
                <a:lnTo>
                  <a:pt x="1177" y="277"/>
                </a:lnTo>
                <a:lnTo>
                  <a:pt x="1155" y="255"/>
                </a:lnTo>
                <a:lnTo>
                  <a:pt x="1155" y="254"/>
                </a:lnTo>
                <a:lnTo>
                  <a:pt x="1155" y="253"/>
                </a:lnTo>
                <a:lnTo>
                  <a:pt x="1154" y="251"/>
                </a:lnTo>
                <a:lnTo>
                  <a:pt x="1153" y="229"/>
                </a:lnTo>
                <a:lnTo>
                  <a:pt x="1113" y="241"/>
                </a:lnTo>
                <a:lnTo>
                  <a:pt x="1112" y="239"/>
                </a:lnTo>
                <a:lnTo>
                  <a:pt x="1093" y="219"/>
                </a:lnTo>
                <a:lnTo>
                  <a:pt x="1040" y="178"/>
                </a:lnTo>
                <a:lnTo>
                  <a:pt x="1037" y="178"/>
                </a:lnTo>
                <a:lnTo>
                  <a:pt x="1018" y="151"/>
                </a:lnTo>
                <a:lnTo>
                  <a:pt x="1004" y="143"/>
                </a:lnTo>
                <a:lnTo>
                  <a:pt x="996" y="156"/>
                </a:lnTo>
                <a:lnTo>
                  <a:pt x="996" y="159"/>
                </a:lnTo>
                <a:lnTo>
                  <a:pt x="994" y="160"/>
                </a:lnTo>
                <a:lnTo>
                  <a:pt x="993" y="160"/>
                </a:lnTo>
                <a:lnTo>
                  <a:pt x="990" y="160"/>
                </a:lnTo>
                <a:lnTo>
                  <a:pt x="974" y="161"/>
                </a:lnTo>
                <a:lnTo>
                  <a:pt x="971" y="162"/>
                </a:lnTo>
                <a:lnTo>
                  <a:pt x="970" y="162"/>
                </a:lnTo>
                <a:lnTo>
                  <a:pt x="931" y="118"/>
                </a:lnTo>
                <a:lnTo>
                  <a:pt x="931" y="118"/>
                </a:lnTo>
                <a:lnTo>
                  <a:pt x="924" y="115"/>
                </a:lnTo>
                <a:lnTo>
                  <a:pt x="917" y="109"/>
                </a:lnTo>
                <a:lnTo>
                  <a:pt x="901" y="94"/>
                </a:lnTo>
                <a:lnTo>
                  <a:pt x="883" y="81"/>
                </a:lnTo>
                <a:lnTo>
                  <a:pt x="882" y="80"/>
                </a:lnTo>
                <a:lnTo>
                  <a:pt x="861" y="68"/>
                </a:lnTo>
                <a:lnTo>
                  <a:pt x="850" y="77"/>
                </a:lnTo>
                <a:lnTo>
                  <a:pt x="848" y="80"/>
                </a:lnTo>
                <a:lnTo>
                  <a:pt x="847" y="78"/>
                </a:lnTo>
                <a:lnTo>
                  <a:pt x="846" y="78"/>
                </a:lnTo>
                <a:lnTo>
                  <a:pt x="835" y="76"/>
                </a:lnTo>
                <a:lnTo>
                  <a:pt x="823" y="82"/>
                </a:lnTo>
                <a:lnTo>
                  <a:pt x="822" y="83"/>
                </a:lnTo>
                <a:lnTo>
                  <a:pt x="820" y="84"/>
                </a:lnTo>
                <a:lnTo>
                  <a:pt x="819" y="84"/>
                </a:lnTo>
                <a:lnTo>
                  <a:pt x="803" y="88"/>
                </a:lnTo>
                <a:lnTo>
                  <a:pt x="803" y="88"/>
                </a:lnTo>
                <a:lnTo>
                  <a:pt x="732" y="46"/>
                </a:lnTo>
                <a:lnTo>
                  <a:pt x="732" y="46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5" name="Freeform 42"/>
          <p:cNvSpPr/>
          <p:nvPr/>
        </p:nvSpPr>
        <p:spPr bwMode="auto">
          <a:xfrm>
            <a:off x="3393498" y="4201816"/>
            <a:ext cx="1235072" cy="1081994"/>
          </a:xfrm>
          <a:custGeom>
            <a:avLst/>
            <a:gdLst>
              <a:gd name="T0" fmla="*/ 40 w 1063"/>
              <a:gd name="T1" fmla="*/ 75 h 932"/>
              <a:gd name="T2" fmla="*/ 13 w 1063"/>
              <a:gd name="T3" fmla="*/ 172 h 932"/>
              <a:gd name="T4" fmla="*/ 60 w 1063"/>
              <a:gd name="T5" fmla="*/ 210 h 932"/>
              <a:gd name="T6" fmla="*/ 109 w 1063"/>
              <a:gd name="T7" fmla="*/ 293 h 932"/>
              <a:gd name="T8" fmla="*/ 112 w 1063"/>
              <a:gd name="T9" fmla="*/ 354 h 932"/>
              <a:gd name="T10" fmla="*/ 128 w 1063"/>
              <a:gd name="T11" fmla="*/ 403 h 932"/>
              <a:gd name="T12" fmla="*/ 138 w 1063"/>
              <a:gd name="T13" fmla="*/ 433 h 932"/>
              <a:gd name="T14" fmla="*/ 134 w 1063"/>
              <a:gd name="T15" fmla="*/ 484 h 932"/>
              <a:gd name="T16" fmla="*/ 132 w 1063"/>
              <a:gd name="T17" fmla="*/ 571 h 932"/>
              <a:gd name="T18" fmla="*/ 131 w 1063"/>
              <a:gd name="T19" fmla="*/ 648 h 932"/>
              <a:gd name="T20" fmla="*/ 155 w 1063"/>
              <a:gd name="T21" fmla="*/ 668 h 932"/>
              <a:gd name="T22" fmla="*/ 167 w 1063"/>
              <a:gd name="T23" fmla="*/ 698 h 932"/>
              <a:gd name="T24" fmla="*/ 182 w 1063"/>
              <a:gd name="T25" fmla="*/ 675 h 932"/>
              <a:gd name="T26" fmla="*/ 187 w 1063"/>
              <a:gd name="T27" fmla="*/ 637 h 932"/>
              <a:gd name="T28" fmla="*/ 225 w 1063"/>
              <a:gd name="T29" fmla="*/ 638 h 932"/>
              <a:gd name="T30" fmla="*/ 258 w 1063"/>
              <a:gd name="T31" fmla="*/ 716 h 932"/>
              <a:gd name="T32" fmla="*/ 299 w 1063"/>
              <a:gd name="T33" fmla="*/ 707 h 932"/>
              <a:gd name="T34" fmla="*/ 361 w 1063"/>
              <a:gd name="T35" fmla="*/ 841 h 932"/>
              <a:gd name="T36" fmla="*/ 371 w 1063"/>
              <a:gd name="T37" fmla="*/ 903 h 932"/>
              <a:gd name="T38" fmla="*/ 395 w 1063"/>
              <a:gd name="T39" fmla="*/ 888 h 932"/>
              <a:gd name="T40" fmla="*/ 397 w 1063"/>
              <a:gd name="T41" fmla="*/ 931 h 932"/>
              <a:gd name="T42" fmla="*/ 435 w 1063"/>
              <a:gd name="T43" fmla="*/ 897 h 932"/>
              <a:gd name="T44" fmla="*/ 496 w 1063"/>
              <a:gd name="T45" fmla="*/ 889 h 932"/>
              <a:gd name="T46" fmla="*/ 497 w 1063"/>
              <a:gd name="T47" fmla="*/ 810 h 932"/>
              <a:gd name="T48" fmla="*/ 526 w 1063"/>
              <a:gd name="T49" fmla="*/ 770 h 932"/>
              <a:gd name="T50" fmla="*/ 591 w 1063"/>
              <a:gd name="T51" fmla="*/ 661 h 932"/>
              <a:gd name="T52" fmla="*/ 665 w 1063"/>
              <a:gd name="T53" fmla="*/ 699 h 932"/>
              <a:gd name="T54" fmla="*/ 678 w 1063"/>
              <a:gd name="T55" fmla="*/ 726 h 932"/>
              <a:gd name="T56" fmla="*/ 695 w 1063"/>
              <a:gd name="T57" fmla="*/ 713 h 932"/>
              <a:gd name="T58" fmla="*/ 749 w 1063"/>
              <a:gd name="T59" fmla="*/ 709 h 932"/>
              <a:gd name="T60" fmla="*/ 821 w 1063"/>
              <a:gd name="T61" fmla="*/ 744 h 932"/>
              <a:gd name="T62" fmla="*/ 798 w 1063"/>
              <a:gd name="T63" fmla="*/ 693 h 932"/>
              <a:gd name="T64" fmla="*/ 803 w 1063"/>
              <a:gd name="T65" fmla="*/ 629 h 932"/>
              <a:gd name="T66" fmla="*/ 822 w 1063"/>
              <a:gd name="T67" fmla="*/ 607 h 932"/>
              <a:gd name="T68" fmla="*/ 770 w 1063"/>
              <a:gd name="T69" fmla="*/ 492 h 932"/>
              <a:gd name="T70" fmla="*/ 945 w 1063"/>
              <a:gd name="T71" fmla="*/ 420 h 932"/>
              <a:gd name="T72" fmla="*/ 1006 w 1063"/>
              <a:gd name="T73" fmla="*/ 337 h 932"/>
              <a:gd name="T74" fmla="*/ 1058 w 1063"/>
              <a:gd name="T75" fmla="*/ 245 h 932"/>
              <a:gd name="T76" fmla="*/ 963 w 1063"/>
              <a:gd name="T77" fmla="*/ 221 h 932"/>
              <a:gd name="T78" fmla="*/ 944 w 1063"/>
              <a:gd name="T79" fmla="*/ 214 h 932"/>
              <a:gd name="T80" fmla="*/ 920 w 1063"/>
              <a:gd name="T81" fmla="*/ 220 h 932"/>
              <a:gd name="T82" fmla="*/ 908 w 1063"/>
              <a:gd name="T83" fmla="*/ 197 h 932"/>
              <a:gd name="T84" fmla="*/ 872 w 1063"/>
              <a:gd name="T85" fmla="*/ 186 h 932"/>
              <a:gd name="T86" fmla="*/ 795 w 1063"/>
              <a:gd name="T87" fmla="*/ 175 h 932"/>
              <a:gd name="T88" fmla="*/ 754 w 1063"/>
              <a:gd name="T89" fmla="*/ 190 h 932"/>
              <a:gd name="T90" fmla="*/ 685 w 1063"/>
              <a:gd name="T91" fmla="*/ 180 h 932"/>
              <a:gd name="T92" fmla="*/ 656 w 1063"/>
              <a:gd name="T93" fmla="*/ 117 h 932"/>
              <a:gd name="T94" fmla="*/ 539 w 1063"/>
              <a:gd name="T95" fmla="*/ 46 h 932"/>
              <a:gd name="T96" fmla="*/ 494 w 1063"/>
              <a:gd name="T97" fmla="*/ 17 h 932"/>
              <a:gd name="T98" fmla="*/ 482 w 1063"/>
              <a:gd name="T99" fmla="*/ 95 h 932"/>
              <a:gd name="T100" fmla="*/ 424 w 1063"/>
              <a:gd name="T101" fmla="*/ 99 h 932"/>
              <a:gd name="T102" fmla="*/ 392 w 1063"/>
              <a:gd name="T103" fmla="*/ 130 h 932"/>
              <a:gd name="T104" fmla="*/ 368 w 1063"/>
              <a:gd name="T105" fmla="*/ 144 h 932"/>
              <a:gd name="T106" fmla="*/ 361 w 1063"/>
              <a:gd name="T107" fmla="*/ 179 h 932"/>
              <a:gd name="T108" fmla="*/ 285 w 1063"/>
              <a:gd name="T109" fmla="*/ 204 h 932"/>
              <a:gd name="T110" fmla="*/ 205 w 1063"/>
              <a:gd name="T111" fmla="*/ 164 h 932"/>
              <a:gd name="T112" fmla="*/ 168 w 1063"/>
              <a:gd name="T113" fmla="*/ 111 h 932"/>
              <a:gd name="T114" fmla="*/ 149 w 1063"/>
              <a:gd name="T115" fmla="*/ 93 h 932"/>
              <a:gd name="T116" fmla="*/ 126 w 1063"/>
              <a:gd name="T117" fmla="*/ 33 h 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63" h="932">
                <a:moveTo>
                  <a:pt x="100" y="23"/>
                </a:moveTo>
                <a:lnTo>
                  <a:pt x="71" y="14"/>
                </a:lnTo>
                <a:lnTo>
                  <a:pt x="42" y="10"/>
                </a:lnTo>
                <a:lnTo>
                  <a:pt x="33" y="22"/>
                </a:lnTo>
                <a:lnTo>
                  <a:pt x="31" y="42"/>
                </a:lnTo>
                <a:lnTo>
                  <a:pt x="32" y="44"/>
                </a:lnTo>
                <a:lnTo>
                  <a:pt x="40" y="75"/>
                </a:lnTo>
                <a:lnTo>
                  <a:pt x="41" y="99"/>
                </a:lnTo>
                <a:lnTo>
                  <a:pt x="41" y="107"/>
                </a:lnTo>
                <a:lnTo>
                  <a:pt x="26" y="107"/>
                </a:lnTo>
                <a:lnTo>
                  <a:pt x="33" y="135"/>
                </a:lnTo>
                <a:lnTo>
                  <a:pt x="10" y="143"/>
                </a:lnTo>
                <a:lnTo>
                  <a:pt x="0" y="162"/>
                </a:lnTo>
                <a:lnTo>
                  <a:pt x="13" y="172"/>
                </a:lnTo>
                <a:lnTo>
                  <a:pt x="15" y="173"/>
                </a:lnTo>
                <a:lnTo>
                  <a:pt x="15" y="173"/>
                </a:lnTo>
                <a:lnTo>
                  <a:pt x="57" y="206"/>
                </a:lnTo>
                <a:lnTo>
                  <a:pt x="59" y="207"/>
                </a:lnTo>
                <a:lnTo>
                  <a:pt x="60" y="207"/>
                </a:lnTo>
                <a:lnTo>
                  <a:pt x="60" y="209"/>
                </a:lnTo>
                <a:lnTo>
                  <a:pt x="60" y="210"/>
                </a:lnTo>
                <a:lnTo>
                  <a:pt x="65" y="241"/>
                </a:lnTo>
                <a:lnTo>
                  <a:pt x="85" y="268"/>
                </a:lnTo>
                <a:lnTo>
                  <a:pt x="85" y="268"/>
                </a:lnTo>
                <a:lnTo>
                  <a:pt x="94" y="280"/>
                </a:lnTo>
                <a:lnTo>
                  <a:pt x="107" y="292"/>
                </a:lnTo>
                <a:lnTo>
                  <a:pt x="108" y="292"/>
                </a:lnTo>
                <a:lnTo>
                  <a:pt x="109" y="293"/>
                </a:lnTo>
                <a:lnTo>
                  <a:pt x="109" y="295"/>
                </a:lnTo>
                <a:lnTo>
                  <a:pt x="108" y="297"/>
                </a:lnTo>
                <a:lnTo>
                  <a:pt x="108" y="324"/>
                </a:lnTo>
                <a:lnTo>
                  <a:pt x="108" y="324"/>
                </a:lnTo>
                <a:lnTo>
                  <a:pt x="110" y="331"/>
                </a:lnTo>
                <a:lnTo>
                  <a:pt x="111" y="342"/>
                </a:lnTo>
                <a:lnTo>
                  <a:pt x="112" y="354"/>
                </a:lnTo>
                <a:lnTo>
                  <a:pt x="112" y="370"/>
                </a:lnTo>
                <a:lnTo>
                  <a:pt x="112" y="370"/>
                </a:lnTo>
                <a:lnTo>
                  <a:pt x="119" y="381"/>
                </a:lnTo>
                <a:lnTo>
                  <a:pt x="125" y="390"/>
                </a:lnTo>
                <a:lnTo>
                  <a:pt x="127" y="398"/>
                </a:lnTo>
                <a:lnTo>
                  <a:pt x="128" y="403"/>
                </a:lnTo>
                <a:lnTo>
                  <a:pt x="128" y="403"/>
                </a:lnTo>
                <a:lnTo>
                  <a:pt x="130" y="408"/>
                </a:lnTo>
                <a:lnTo>
                  <a:pt x="131" y="415"/>
                </a:lnTo>
                <a:lnTo>
                  <a:pt x="138" y="432"/>
                </a:lnTo>
                <a:lnTo>
                  <a:pt x="138" y="432"/>
                </a:lnTo>
                <a:lnTo>
                  <a:pt x="138" y="433"/>
                </a:lnTo>
                <a:lnTo>
                  <a:pt x="138" y="433"/>
                </a:lnTo>
                <a:lnTo>
                  <a:pt x="138" y="433"/>
                </a:lnTo>
                <a:lnTo>
                  <a:pt x="139" y="445"/>
                </a:lnTo>
                <a:lnTo>
                  <a:pt x="139" y="456"/>
                </a:lnTo>
                <a:lnTo>
                  <a:pt x="138" y="467"/>
                </a:lnTo>
                <a:lnTo>
                  <a:pt x="135" y="477"/>
                </a:lnTo>
                <a:lnTo>
                  <a:pt x="135" y="477"/>
                </a:lnTo>
                <a:lnTo>
                  <a:pt x="135" y="480"/>
                </a:lnTo>
                <a:lnTo>
                  <a:pt x="134" y="484"/>
                </a:lnTo>
                <a:lnTo>
                  <a:pt x="136" y="494"/>
                </a:lnTo>
                <a:lnTo>
                  <a:pt x="142" y="507"/>
                </a:lnTo>
                <a:lnTo>
                  <a:pt x="150" y="523"/>
                </a:lnTo>
                <a:lnTo>
                  <a:pt x="151" y="524"/>
                </a:lnTo>
                <a:lnTo>
                  <a:pt x="152" y="526"/>
                </a:lnTo>
                <a:lnTo>
                  <a:pt x="151" y="528"/>
                </a:lnTo>
                <a:lnTo>
                  <a:pt x="132" y="571"/>
                </a:lnTo>
                <a:lnTo>
                  <a:pt x="132" y="571"/>
                </a:lnTo>
                <a:lnTo>
                  <a:pt x="135" y="583"/>
                </a:lnTo>
                <a:lnTo>
                  <a:pt x="136" y="593"/>
                </a:lnTo>
                <a:lnTo>
                  <a:pt x="132" y="633"/>
                </a:lnTo>
                <a:lnTo>
                  <a:pt x="132" y="633"/>
                </a:lnTo>
                <a:lnTo>
                  <a:pt x="131" y="641"/>
                </a:lnTo>
                <a:lnTo>
                  <a:pt x="131" y="648"/>
                </a:lnTo>
                <a:lnTo>
                  <a:pt x="132" y="652"/>
                </a:lnTo>
                <a:lnTo>
                  <a:pt x="134" y="654"/>
                </a:lnTo>
                <a:lnTo>
                  <a:pt x="135" y="656"/>
                </a:lnTo>
                <a:lnTo>
                  <a:pt x="143" y="660"/>
                </a:lnTo>
                <a:lnTo>
                  <a:pt x="143" y="660"/>
                </a:lnTo>
                <a:lnTo>
                  <a:pt x="150" y="664"/>
                </a:lnTo>
                <a:lnTo>
                  <a:pt x="155" y="668"/>
                </a:lnTo>
                <a:lnTo>
                  <a:pt x="157" y="673"/>
                </a:lnTo>
                <a:lnTo>
                  <a:pt x="157" y="677"/>
                </a:lnTo>
                <a:lnTo>
                  <a:pt x="156" y="698"/>
                </a:lnTo>
                <a:lnTo>
                  <a:pt x="163" y="700"/>
                </a:lnTo>
                <a:lnTo>
                  <a:pt x="164" y="701"/>
                </a:lnTo>
                <a:lnTo>
                  <a:pt x="167" y="698"/>
                </a:lnTo>
                <a:lnTo>
                  <a:pt x="167" y="698"/>
                </a:lnTo>
                <a:lnTo>
                  <a:pt x="172" y="691"/>
                </a:lnTo>
                <a:lnTo>
                  <a:pt x="174" y="688"/>
                </a:lnTo>
                <a:lnTo>
                  <a:pt x="175" y="683"/>
                </a:lnTo>
                <a:lnTo>
                  <a:pt x="178" y="680"/>
                </a:lnTo>
                <a:lnTo>
                  <a:pt x="179" y="677"/>
                </a:lnTo>
                <a:lnTo>
                  <a:pt x="179" y="677"/>
                </a:lnTo>
                <a:lnTo>
                  <a:pt x="182" y="675"/>
                </a:lnTo>
                <a:lnTo>
                  <a:pt x="186" y="673"/>
                </a:lnTo>
                <a:lnTo>
                  <a:pt x="190" y="666"/>
                </a:lnTo>
                <a:lnTo>
                  <a:pt x="190" y="666"/>
                </a:lnTo>
                <a:lnTo>
                  <a:pt x="191" y="656"/>
                </a:lnTo>
                <a:lnTo>
                  <a:pt x="190" y="650"/>
                </a:lnTo>
                <a:lnTo>
                  <a:pt x="189" y="643"/>
                </a:lnTo>
                <a:lnTo>
                  <a:pt x="187" y="637"/>
                </a:lnTo>
                <a:lnTo>
                  <a:pt x="192" y="636"/>
                </a:lnTo>
                <a:lnTo>
                  <a:pt x="192" y="636"/>
                </a:lnTo>
                <a:lnTo>
                  <a:pt x="205" y="634"/>
                </a:lnTo>
                <a:lnTo>
                  <a:pt x="215" y="634"/>
                </a:lnTo>
                <a:lnTo>
                  <a:pt x="219" y="634"/>
                </a:lnTo>
                <a:lnTo>
                  <a:pt x="222" y="636"/>
                </a:lnTo>
                <a:lnTo>
                  <a:pt x="225" y="638"/>
                </a:lnTo>
                <a:lnTo>
                  <a:pt x="227" y="641"/>
                </a:lnTo>
                <a:lnTo>
                  <a:pt x="236" y="665"/>
                </a:lnTo>
                <a:lnTo>
                  <a:pt x="236" y="666"/>
                </a:lnTo>
                <a:lnTo>
                  <a:pt x="236" y="667"/>
                </a:lnTo>
                <a:lnTo>
                  <a:pt x="241" y="707"/>
                </a:lnTo>
                <a:lnTo>
                  <a:pt x="257" y="716"/>
                </a:lnTo>
                <a:lnTo>
                  <a:pt x="258" y="716"/>
                </a:lnTo>
                <a:lnTo>
                  <a:pt x="259" y="716"/>
                </a:lnTo>
                <a:lnTo>
                  <a:pt x="268" y="724"/>
                </a:lnTo>
                <a:lnTo>
                  <a:pt x="278" y="713"/>
                </a:lnTo>
                <a:lnTo>
                  <a:pt x="289" y="705"/>
                </a:lnTo>
                <a:lnTo>
                  <a:pt x="293" y="705"/>
                </a:lnTo>
                <a:lnTo>
                  <a:pt x="293" y="705"/>
                </a:lnTo>
                <a:lnTo>
                  <a:pt x="299" y="707"/>
                </a:lnTo>
                <a:lnTo>
                  <a:pt x="302" y="711"/>
                </a:lnTo>
                <a:lnTo>
                  <a:pt x="306" y="716"/>
                </a:lnTo>
                <a:lnTo>
                  <a:pt x="308" y="722"/>
                </a:lnTo>
                <a:lnTo>
                  <a:pt x="314" y="753"/>
                </a:lnTo>
                <a:lnTo>
                  <a:pt x="315" y="759"/>
                </a:lnTo>
                <a:lnTo>
                  <a:pt x="347" y="829"/>
                </a:lnTo>
                <a:lnTo>
                  <a:pt x="361" y="841"/>
                </a:lnTo>
                <a:lnTo>
                  <a:pt x="362" y="842"/>
                </a:lnTo>
                <a:lnTo>
                  <a:pt x="362" y="844"/>
                </a:lnTo>
                <a:lnTo>
                  <a:pt x="368" y="873"/>
                </a:lnTo>
                <a:lnTo>
                  <a:pt x="368" y="873"/>
                </a:lnTo>
                <a:lnTo>
                  <a:pt x="370" y="901"/>
                </a:lnTo>
                <a:lnTo>
                  <a:pt x="371" y="903"/>
                </a:lnTo>
                <a:lnTo>
                  <a:pt x="371" y="903"/>
                </a:lnTo>
                <a:lnTo>
                  <a:pt x="377" y="895"/>
                </a:lnTo>
                <a:lnTo>
                  <a:pt x="383" y="891"/>
                </a:lnTo>
                <a:lnTo>
                  <a:pt x="388" y="887"/>
                </a:lnTo>
                <a:lnTo>
                  <a:pt x="389" y="887"/>
                </a:lnTo>
                <a:lnTo>
                  <a:pt x="392" y="887"/>
                </a:lnTo>
                <a:lnTo>
                  <a:pt x="392" y="887"/>
                </a:lnTo>
                <a:lnTo>
                  <a:pt x="395" y="888"/>
                </a:lnTo>
                <a:lnTo>
                  <a:pt x="396" y="891"/>
                </a:lnTo>
                <a:lnTo>
                  <a:pt x="397" y="893"/>
                </a:lnTo>
                <a:lnTo>
                  <a:pt x="397" y="896"/>
                </a:lnTo>
                <a:lnTo>
                  <a:pt x="397" y="903"/>
                </a:lnTo>
                <a:lnTo>
                  <a:pt x="397" y="925"/>
                </a:lnTo>
                <a:lnTo>
                  <a:pt x="397" y="931"/>
                </a:lnTo>
                <a:lnTo>
                  <a:pt x="397" y="931"/>
                </a:lnTo>
                <a:lnTo>
                  <a:pt x="402" y="932"/>
                </a:lnTo>
                <a:lnTo>
                  <a:pt x="405" y="931"/>
                </a:lnTo>
                <a:lnTo>
                  <a:pt x="409" y="930"/>
                </a:lnTo>
                <a:lnTo>
                  <a:pt x="410" y="927"/>
                </a:lnTo>
                <a:lnTo>
                  <a:pt x="422" y="911"/>
                </a:lnTo>
                <a:lnTo>
                  <a:pt x="435" y="897"/>
                </a:lnTo>
                <a:lnTo>
                  <a:pt x="435" y="897"/>
                </a:lnTo>
                <a:lnTo>
                  <a:pt x="442" y="893"/>
                </a:lnTo>
                <a:lnTo>
                  <a:pt x="448" y="889"/>
                </a:lnTo>
                <a:lnTo>
                  <a:pt x="455" y="887"/>
                </a:lnTo>
                <a:lnTo>
                  <a:pt x="462" y="886"/>
                </a:lnTo>
                <a:lnTo>
                  <a:pt x="463" y="886"/>
                </a:lnTo>
                <a:lnTo>
                  <a:pt x="489" y="893"/>
                </a:lnTo>
                <a:lnTo>
                  <a:pt x="496" y="889"/>
                </a:lnTo>
                <a:lnTo>
                  <a:pt x="509" y="872"/>
                </a:lnTo>
                <a:lnTo>
                  <a:pt x="506" y="846"/>
                </a:lnTo>
                <a:lnTo>
                  <a:pt x="506" y="846"/>
                </a:lnTo>
                <a:lnTo>
                  <a:pt x="502" y="834"/>
                </a:lnTo>
                <a:lnTo>
                  <a:pt x="498" y="825"/>
                </a:lnTo>
                <a:lnTo>
                  <a:pt x="496" y="817"/>
                </a:lnTo>
                <a:lnTo>
                  <a:pt x="497" y="810"/>
                </a:lnTo>
                <a:lnTo>
                  <a:pt x="501" y="789"/>
                </a:lnTo>
                <a:lnTo>
                  <a:pt x="501" y="786"/>
                </a:lnTo>
                <a:lnTo>
                  <a:pt x="502" y="784"/>
                </a:lnTo>
                <a:lnTo>
                  <a:pt x="502" y="784"/>
                </a:lnTo>
                <a:lnTo>
                  <a:pt x="525" y="770"/>
                </a:lnTo>
                <a:lnTo>
                  <a:pt x="526" y="770"/>
                </a:lnTo>
                <a:lnTo>
                  <a:pt x="526" y="770"/>
                </a:lnTo>
                <a:lnTo>
                  <a:pt x="543" y="760"/>
                </a:lnTo>
                <a:lnTo>
                  <a:pt x="562" y="731"/>
                </a:lnTo>
                <a:lnTo>
                  <a:pt x="565" y="711"/>
                </a:lnTo>
                <a:lnTo>
                  <a:pt x="543" y="660"/>
                </a:lnTo>
                <a:lnTo>
                  <a:pt x="591" y="682"/>
                </a:lnTo>
                <a:lnTo>
                  <a:pt x="591" y="661"/>
                </a:lnTo>
                <a:lnTo>
                  <a:pt x="591" y="661"/>
                </a:lnTo>
                <a:lnTo>
                  <a:pt x="591" y="660"/>
                </a:lnTo>
                <a:lnTo>
                  <a:pt x="609" y="644"/>
                </a:lnTo>
                <a:lnTo>
                  <a:pt x="645" y="635"/>
                </a:lnTo>
                <a:lnTo>
                  <a:pt x="647" y="635"/>
                </a:lnTo>
                <a:lnTo>
                  <a:pt x="668" y="680"/>
                </a:lnTo>
                <a:lnTo>
                  <a:pt x="668" y="682"/>
                </a:lnTo>
                <a:lnTo>
                  <a:pt x="665" y="699"/>
                </a:lnTo>
                <a:lnTo>
                  <a:pt x="668" y="715"/>
                </a:lnTo>
                <a:lnTo>
                  <a:pt x="668" y="715"/>
                </a:lnTo>
                <a:lnTo>
                  <a:pt x="670" y="720"/>
                </a:lnTo>
                <a:lnTo>
                  <a:pt x="672" y="723"/>
                </a:lnTo>
                <a:lnTo>
                  <a:pt x="676" y="724"/>
                </a:lnTo>
                <a:lnTo>
                  <a:pt x="678" y="726"/>
                </a:lnTo>
                <a:lnTo>
                  <a:pt x="678" y="726"/>
                </a:lnTo>
                <a:lnTo>
                  <a:pt x="681" y="724"/>
                </a:lnTo>
                <a:lnTo>
                  <a:pt x="686" y="723"/>
                </a:lnTo>
                <a:lnTo>
                  <a:pt x="689" y="720"/>
                </a:lnTo>
                <a:lnTo>
                  <a:pt x="693" y="716"/>
                </a:lnTo>
                <a:lnTo>
                  <a:pt x="694" y="713"/>
                </a:lnTo>
                <a:lnTo>
                  <a:pt x="694" y="713"/>
                </a:lnTo>
                <a:lnTo>
                  <a:pt x="695" y="713"/>
                </a:lnTo>
                <a:lnTo>
                  <a:pt x="724" y="704"/>
                </a:lnTo>
                <a:lnTo>
                  <a:pt x="724" y="704"/>
                </a:lnTo>
                <a:lnTo>
                  <a:pt x="725" y="704"/>
                </a:lnTo>
                <a:lnTo>
                  <a:pt x="725" y="704"/>
                </a:lnTo>
                <a:lnTo>
                  <a:pt x="735" y="705"/>
                </a:lnTo>
                <a:lnTo>
                  <a:pt x="743" y="706"/>
                </a:lnTo>
                <a:lnTo>
                  <a:pt x="749" y="709"/>
                </a:lnTo>
                <a:lnTo>
                  <a:pt x="752" y="715"/>
                </a:lnTo>
                <a:lnTo>
                  <a:pt x="755" y="747"/>
                </a:lnTo>
                <a:lnTo>
                  <a:pt x="755" y="748"/>
                </a:lnTo>
                <a:lnTo>
                  <a:pt x="760" y="750"/>
                </a:lnTo>
                <a:lnTo>
                  <a:pt x="773" y="753"/>
                </a:lnTo>
                <a:lnTo>
                  <a:pt x="790" y="752"/>
                </a:lnTo>
                <a:lnTo>
                  <a:pt x="821" y="744"/>
                </a:lnTo>
                <a:lnTo>
                  <a:pt x="840" y="728"/>
                </a:lnTo>
                <a:lnTo>
                  <a:pt x="841" y="715"/>
                </a:lnTo>
                <a:lnTo>
                  <a:pt x="831" y="705"/>
                </a:lnTo>
                <a:lnTo>
                  <a:pt x="801" y="695"/>
                </a:lnTo>
                <a:lnTo>
                  <a:pt x="801" y="695"/>
                </a:lnTo>
                <a:lnTo>
                  <a:pt x="798" y="693"/>
                </a:lnTo>
                <a:lnTo>
                  <a:pt x="798" y="693"/>
                </a:lnTo>
                <a:lnTo>
                  <a:pt x="798" y="691"/>
                </a:lnTo>
                <a:lnTo>
                  <a:pt x="762" y="656"/>
                </a:lnTo>
                <a:lnTo>
                  <a:pt x="765" y="653"/>
                </a:lnTo>
                <a:lnTo>
                  <a:pt x="783" y="637"/>
                </a:lnTo>
                <a:lnTo>
                  <a:pt x="785" y="636"/>
                </a:lnTo>
                <a:lnTo>
                  <a:pt x="785" y="636"/>
                </a:lnTo>
                <a:lnTo>
                  <a:pt x="803" y="629"/>
                </a:lnTo>
                <a:lnTo>
                  <a:pt x="803" y="629"/>
                </a:lnTo>
                <a:lnTo>
                  <a:pt x="806" y="629"/>
                </a:lnTo>
                <a:lnTo>
                  <a:pt x="830" y="634"/>
                </a:lnTo>
                <a:lnTo>
                  <a:pt x="831" y="634"/>
                </a:lnTo>
                <a:lnTo>
                  <a:pt x="833" y="635"/>
                </a:lnTo>
                <a:lnTo>
                  <a:pt x="833" y="625"/>
                </a:lnTo>
                <a:lnTo>
                  <a:pt x="822" y="607"/>
                </a:lnTo>
                <a:lnTo>
                  <a:pt x="805" y="598"/>
                </a:lnTo>
                <a:lnTo>
                  <a:pt x="782" y="565"/>
                </a:lnTo>
                <a:lnTo>
                  <a:pt x="782" y="565"/>
                </a:lnTo>
                <a:lnTo>
                  <a:pt x="781" y="564"/>
                </a:lnTo>
                <a:lnTo>
                  <a:pt x="781" y="563"/>
                </a:lnTo>
                <a:lnTo>
                  <a:pt x="770" y="523"/>
                </a:lnTo>
                <a:lnTo>
                  <a:pt x="770" y="492"/>
                </a:lnTo>
                <a:lnTo>
                  <a:pt x="789" y="475"/>
                </a:lnTo>
                <a:lnTo>
                  <a:pt x="819" y="475"/>
                </a:lnTo>
                <a:lnTo>
                  <a:pt x="886" y="480"/>
                </a:lnTo>
                <a:lnTo>
                  <a:pt x="917" y="436"/>
                </a:lnTo>
                <a:lnTo>
                  <a:pt x="917" y="433"/>
                </a:lnTo>
                <a:lnTo>
                  <a:pt x="920" y="433"/>
                </a:lnTo>
                <a:lnTo>
                  <a:pt x="945" y="420"/>
                </a:lnTo>
                <a:lnTo>
                  <a:pt x="959" y="393"/>
                </a:lnTo>
                <a:lnTo>
                  <a:pt x="960" y="392"/>
                </a:lnTo>
                <a:lnTo>
                  <a:pt x="991" y="367"/>
                </a:lnTo>
                <a:lnTo>
                  <a:pt x="1004" y="339"/>
                </a:lnTo>
                <a:lnTo>
                  <a:pt x="1004" y="338"/>
                </a:lnTo>
                <a:lnTo>
                  <a:pt x="1006" y="338"/>
                </a:lnTo>
                <a:lnTo>
                  <a:pt x="1006" y="337"/>
                </a:lnTo>
                <a:lnTo>
                  <a:pt x="1006" y="337"/>
                </a:lnTo>
                <a:lnTo>
                  <a:pt x="1018" y="326"/>
                </a:lnTo>
                <a:lnTo>
                  <a:pt x="1032" y="301"/>
                </a:lnTo>
                <a:lnTo>
                  <a:pt x="1038" y="264"/>
                </a:lnTo>
                <a:lnTo>
                  <a:pt x="1038" y="260"/>
                </a:lnTo>
                <a:lnTo>
                  <a:pt x="1039" y="259"/>
                </a:lnTo>
                <a:lnTo>
                  <a:pt x="1058" y="245"/>
                </a:lnTo>
                <a:lnTo>
                  <a:pt x="1063" y="241"/>
                </a:lnTo>
                <a:lnTo>
                  <a:pt x="1034" y="236"/>
                </a:lnTo>
                <a:lnTo>
                  <a:pt x="985" y="238"/>
                </a:lnTo>
                <a:lnTo>
                  <a:pt x="984" y="237"/>
                </a:lnTo>
                <a:lnTo>
                  <a:pt x="965" y="222"/>
                </a:lnTo>
                <a:lnTo>
                  <a:pt x="963" y="222"/>
                </a:lnTo>
                <a:lnTo>
                  <a:pt x="963" y="221"/>
                </a:lnTo>
                <a:lnTo>
                  <a:pt x="963" y="221"/>
                </a:lnTo>
                <a:lnTo>
                  <a:pt x="954" y="206"/>
                </a:lnTo>
                <a:lnTo>
                  <a:pt x="952" y="207"/>
                </a:lnTo>
                <a:lnTo>
                  <a:pt x="951" y="210"/>
                </a:lnTo>
                <a:lnTo>
                  <a:pt x="951" y="210"/>
                </a:lnTo>
                <a:lnTo>
                  <a:pt x="948" y="212"/>
                </a:lnTo>
                <a:lnTo>
                  <a:pt x="944" y="214"/>
                </a:lnTo>
                <a:lnTo>
                  <a:pt x="935" y="216"/>
                </a:lnTo>
                <a:lnTo>
                  <a:pt x="928" y="219"/>
                </a:lnTo>
                <a:lnTo>
                  <a:pt x="928" y="219"/>
                </a:lnTo>
                <a:lnTo>
                  <a:pt x="924" y="220"/>
                </a:lnTo>
                <a:lnTo>
                  <a:pt x="922" y="220"/>
                </a:lnTo>
                <a:lnTo>
                  <a:pt x="920" y="220"/>
                </a:lnTo>
                <a:lnTo>
                  <a:pt x="920" y="220"/>
                </a:lnTo>
                <a:lnTo>
                  <a:pt x="919" y="219"/>
                </a:lnTo>
                <a:lnTo>
                  <a:pt x="917" y="218"/>
                </a:lnTo>
                <a:lnTo>
                  <a:pt x="914" y="210"/>
                </a:lnTo>
                <a:lnTo>
                  <a:pt x="914" y="210"/>
                </a:lnTo>
                <a:lnTo>
                  <a:pt x="913" y="205"/>
                </a:lnTo>
                <a:lnTo>
                  <a:pt x="911" y="202"/>
                </a:lnTo>
                <a:lnTo>
                  <a:pt x="908" y="197"/>
                </a:lnTo>
                <a:lnTo>
                  <a:pt x="904" y="193"/>
                </a:lnTo>
                <a:lnTo>
                  <a:pt x="901" y="191"/>
                </a:lnTo>
                <a:lnTo>
                  <a:pt x="901" y="189"/>
                </a:lnTo>
                <a:lnTo>
                  <a:pt x="900" y="189"/>
                </a:lnTo>
                <a:lnTo>
                  <a:pt x="894" y="174"/>
                </a:lnTo>
                <a:lnTo>
                  <a:pt x="890" y="174"/>
                </a:lnTo>
                <a:lnTo>
                  <a:pt x="872" y="186"/>
                </a:lnTo>
                <a:lnTo>
                  <a:pt x="870" y="187"/>
                </a:lnTo>
                <a:lnTo>
                  <a:pt x="869" y="187"/>
                </a:lnTo>
                <a:lnTo>
                  <a:pt x="827" y="196"/>
                </a:lnTo>
                <a:lnTo>
                  <a:pt x="825" y="196"/>
                </a:lnTo>
                <a:lnTo>
                  <a:pt x="822" y="195"/>
                </a:lnTo>
                <a:lnTo>
                  <a:pt x="795" y="175"/>
                </a:lnTo>
                <a:lnTo>
                  <a:pt x="795" y="175"/>
                </a:lnTo>
                <a:lnTo>
                  <a:pt x="794" y="174"/>
                </a:lnTo>
                <a:lnTo>
                  <a:pt x="794" y="173"/>
                </a:lnTo>
                <a:lnTo>
                  <a:pt x="791" y="173"/>
                </a:lnTo>
                <a:lnTo>
                  <a:pt x="785" y="158"/>
                </a:lnTo>
                <a:lnTo>
                  <a:pt x="764" y="180"/>
                </a:lnTo>
                <a:lnTo>
                  <a:pt x="764" y="180"/>
                </a:lnTo>
                <a:lnTo>
                  <a:pt x="754" y="190"/>
                </a:lnTo>
                <a:lnTo>
                  <a:pt x="746" y="197"/>
                </a:lnTo>
                <a:lnTo>
                  <a:pt x="741" y="198"/>
                </a:lnTo>
                <a:lnTo>
                  <a:pt x="738" y="198"/>
                </a:lnTo>
                <a:lnTo>
                  <a:pt x="734" y="198"/>
                </a:lnTo>
                <a:lnTo>
                  <a:pt x="732" y="197"/>
                </a:lnTo>
                <a:lnTo>
                  <a:pt x="703" y="182"/>
                </a:lnTo>
                <a:lnTo>
                  <a:pt x="685" y="180"/>
                </a:lnTo>
                <a:lnTo>
                  <a:pt x="681" y="181"/>
                </a:lnTo>
                <a:lnTo>
                  <a:pt x="664" y="167"/>
                </a:lnTo>
                <a:lnTo>
                  <a:pt x="663" y="166"/>
                </a:lnTo>
                <a:lnTo>
                  <a:pt x="659" y="165"/>
                </a:lnTo>
                <a:lnTo>
                  <a:pt x="668" y="133"/>
                </a:lnTo>
                <a:lnTo>
                  <a:pt x="668" y="122"/>
                </a:lnTo>
                <a:lnTo>
                  <a:pt x="656" y="117"/>
                </a:lnTo>
                <a:lnTo>
                  <a:pt x="655" y="117"/>
                </a:lnTo>
                <a:lnTo>
                  <a:pt x="630" y="89"/>
                </a:lnTo>
                <a:lnTo>
                  <a:pt x="631" y="69"/>
                </a:lnTo>
                <a:lnTo>
                  <a:pt x="568" y="63"/>
                </a:lnTo>
                <a:lnTo>
                  <a:pt x="544" y="49"/>
                </a:lnTo>
                <a:lnTo>
                  <a:pt x="544" y="49"/>
                </a:lnTo>
                <a:lnTo>
                  <a:pt x="539" y="46"/>
                </a:lnTo>
                <a:lnTo>
                  <a:pt x="536" y="41"/>
                </a:lnTo>
                <a:lnTo>
                  <a:pt x="533" y="34"/>
                </a:lnTo>
                <a:lnTo>
                  <a:pt x="529" y="26"/>
                </a:lnTo>
                <a:lnTo>
                  <a:pt x="526" y="18"/>
                </a:lnTo>
                <a:lnTo>
                  <a:pt x="521" y="0"/>
                </a:lnTo>
                <a:lnTo>
                  <a:pt x="513" y="1"/>
                </a:lnTo>
                <a:lnTo>
                  <a:pt x="494" y="17"/>
                </a:lnTo>
                <a:lnTo>
                  <a:pt x="471" y="45"/>
                </a:lnTo>
                <a:lnTo>
                  <a:pt x="475" y="65"/>
                </a:lnTo>
                <a:lnTo>
                  <a:pt x="482" y="92"/>
                </a:lnTo>
                <a:lnTo>
                  <a:pt x="482" y="93"/>
                </a:lnTo>
                <a:lnTo>
                  <a:pt x="483" y="93"/>
                </a:lnTo>
                <a:lnTo>
                  <a:pt x="482" y="94"/>
                </a:lnTo>
                <a:lnTo>
                  <a:pt x="482" y="95"/>
                </a:lnTo>
                <a:lnTo>
                  <a:pt x="482" y="95"/>
                </a:lnTo>
                <a:lnTo>
                  <a:pt x="480" y="100"/>
                </a:lnTo>
                <a:lnTo>
                  <a:pt x="475" y="103"/>
                </a:lnTo>
                <a:lnTo>
                  <a:pt x="470" y="105"/>
                </a:lnTo>
                <a:lnTo>
                  <a:pt x="462" y="107"/>
                </a:lnTo>
                <a:lnTo>
                  <a:pt x="438" y="107"/>
                </a:lnTo>
                <a:lnTo>
                  <a:pt x="424" y="99"/>
                </a:lnTo>
                <a:lnTo>
                  <a:pt x="405" y="107"/>
                </a:lnTo>
                <a:lnTo>
                  <a:pt x="402" y="108"/>
                </a:lnTo>
                <a:lnTo>
                  <a:pt x="399" y="107"/>
                </a:lnTo>
                <a:lnTo>
                  <a:pt x="396" y="123"/>
                </a:lnTo>
                <a:lnTo>
                  <a:pt x="395" y="126"/>
                </a:lnTo>
                <a:lnTo>
                  <a:pt x="395" y="130"/>
                </a:lnTo>
                <a:lnTo>
                  <a:pt x="392" y="130"/>
                </a:lnTo>
                <a:lnTo>
                  <a:pt x="362" y="119"/>
                </a:lnTo>
                <a:lnTo>
                  <a:pt x="362" y="119"/>
                </a:lnTo>
                <a:lnTo>
                  <a:pt x="362" y="126"/>
                </a:lnTo>
                <a:lnTo>
                  <a:pt x="363" y="133"/>
                </a:lnTo>
                <a:lnTo>
                  <a:pt x="364" y="139"/>
                </a:lnTo>
                <a:lnTo>
                  <a:pt x="368" y="144"/>
                </a:lnTo>
                <a:lnTo>
                  <a:pt x="368" y="144"/>
                </a:lnTo>
                <a:lnTo>
                  <a:pt x="370" y="151"/>
                </a:lnTo>
                <a:lnTo>
                  <a:pt x="371" y="156"/>
                </a:lnTo>
                <a:lnTo>
                  <a:pt x="371" y="162"/>
                </a:lnTo>
                <a:lnTo>
                  <a:pt x="369" y="166"/>
                </a:lnTo>
                <a:lnTo>
                  <a:pt x="365" y="177"/>
                </a:lnTo>
                <a:lnTo>
                  <a:pt x="365" y="177"/>
                </a:lnTo>
                <a:lnTo>
                  <a:pt x="361" y="179"/>
                </a:lnTo>
                <a:lnTo>
                  <a:pt x="355" y="180"/>
                </a:lnTo>
                <a:lnTo>
                  <a:pt x="346" y="180"/>
                </a:lnTo>
                <a:lnTo>
                  <a:pt x="336" y="180"/>
                </a:lnTo>
                <a:lnTo>
                  <a:pt x="315" y="180"/>
                </a:lnTo>
                <a:lnTo>
                  <a:pt x="314" y="214"/>
                </a:lnTo>
                <a:lnTo>
                  <a:pt x="286" y="204"/>
                </a:lnTo>
                <a:lnTo>
                  <a:pt x="285" y="204"/>
                </a:lnTo>
                <a:lnTo>
                  <a:pt x="284" y="203"/>
                </a:lnTo>
                <a:lnTo>
                  <a:pt x="272" y="178"/>
                </a:lnTo>
                <a:lnTo>
                  <a:pt x="242" y="167"/>
                </a:lnTo>
                <a:lnTo>
                  <a:pt x="235" y="152"/>
                </a:lnTo>
                <a:lnTo>
                  <a:pt x="223" y="160"/>
                </a:lnTo>
                <a:lnTo>
                  <a:pt x="222" y="160"/>
                </a:lnTo>
                <a:lnTo>
                  <a:pt x="205" y="164"/>
                </a:lnTo>
                <a:lnTo>
                  <a:pt x="199" y="164"/>
                </a:lnTo>
                <a:lnTo>
                  <a:pt x="190" y="142"/>
                </a:lnTo>
                <a:lnTo>
                  <a:pt x="180" y="130"/>
                </a:lnTo>
                <a:lnTo>
                  <a:pt x="179" y="128"/>
                </a:lnTo>
                <a:lnTo>
                  <a:pt x="179" y="128"/>
                </a:lnTo>
                <a:lnTo>
                  <a:pt x="173" y="119"/>
                </a:lnTo>
                <a:lnTo>
                  <a:pt x="168" y="111"/>
                </a:lnTo>
                <a:lnTo>
                  <a:pt x="163" y="99"/>
                </a:lnTo>
                <a:lnTo>
                  <a:pt x="163" y="99"/>
                </a:lnTo>
                <a:lnTo>
                  <a:pt x="162" y="97"/>
                </a:lnTo>
                <a:lnTo>
                  <a:pt x="160" y="96"/>
                </a:lnTo>
                <a:lnTo>
                  <a:pt x="158" y="95"/>
                </a:lnTo>
                <a:lnTo>
                  <a:pt x="154" y="94"/>
                </a:lnTo>
                <a:lnTo>
                  <a:pt x="149" y="93"/>
                </a:lnTo>
                <a:lnTo>
                  <a:pt x="149" y="93"/>
                </a:lnTo>
                <a:lnTo>
                  <a:pt x="143" y="89"/>
                </a:lnTo>
                <a:lnTo>
                  <a:pt x="138" y="85"/>
                </a:lnTo>
                <a:lnTo>
                  <a:pt x="134" y="79"/>
                </a:lnTo>
                <a:lnTo>
                  <a:pt x="131" y="71"/>
                </a:lnTo>
                <a:lnTo>
                  <a:pt x="126" y="50"/>
                </a:lnTo>
                <a:lnTo>
                  <a:pt x="126" y="33"/>
                </a:lnTo>
                <a:lnTo>
                  <a:pt x="118" y="18"/>
                </a:lnTo>
                <a:lnTo>
                  <a:pt x="103" y="23"/>
                </a:lnTo>
                <a:lnTo>
                  <a:pt x="102" y="23"/>
                </a:lnTo>
                <a:lnTo>
                  <a:pt x="101" y="23"/>
                </a:lnTo>
                <a:lnTo>
                  <a:pt x="100" y="23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6" name="Freeform 43"/>
          <p:cNvSpPr/>
          <p:nvPr/>
        </p:nvSpPr>
        <p:spPr bwMode="auto">
          <a:xfrm>
            <a:off x="1351279" y="3766933"/>
            <a:ext cx="2202257" cy="1335967"/>
          </a:xfrm>
          <a:custGeom>
            <a:avLst/>
            <a:gdLst>
              <a:gd name="T0" fmla="*/ 204 w 1899"/>
              <a:gd name="T1" fmla="*/ 34 h 1153"/>
              <a:gd name="T2" fmla="*/ 191 w 1899"/>
              <a:gd name="T3" fmla="*/ 72 h 1153"/>
              <a:gd name="T4" fmla="*/ 99 w 1899"/>
              <a:gd name="T5" fmla="*/ 85 h 1153"/>
              <a:gd name="T6" fmla="*/ 71 w 1899"/>
              <a:gd name="T7" fmla="*/ 138 h 1153"/>
              <a:gd name="T8" fmla="*/ 83 w 1899"/>
              <a:gd name="T9" fmla="*/ 226 h 1153"/>
              <a:gd name="T10" fmla="*/ 85 w 1899"/>
              <a:gd name="T11" fmla="*/ 294 h 1153"/>
              <a:gd name="T12" fmla="*/ 26 w 1899"/>
              <a:gd name="T13" fmla="*/ 357 h 1153"/>
              <a:gd name="T14" fmla="*/ 2 w 1899"/>
              <a:gd name="T15" fmla="*/ 402 h 1153"/>
              <a:gd name="T16" fmla="*/ 43 w 1899"/>
              <a:gd name="T17" fmla="*/ 451 h 1153"/>
              <a:gd name="T18" fmla="*/ 90 w 1899"/>
              <a:gd name="T19" fmla="*/ 499 h 1153"/>
              <a:gd name="T20" fmla="*/ 192 w 1899"/>
              <a:gd name="T21" fmla="*/ 616 h 1153"/>
              <a:gd name="T22" fmla="*/ 282 w 1899"/>
              <a:gd name="T23" fmla="*/ 624 h 1153"/>
              <a:gd name="T24" fmla="*/ 440 w 1899"/>
              <a:gd name="T25" fmla="*/ 754 h 1153"/>
              <a:gd name="T26" fmla="*/ 567 w 1899"/>
              <a:gd name="T27" fmla="*/ 883 h 1153"/>
              <a:gd name="T28" fmla="*/ 690 w 1899"/>
              <a:gd name="T29" fmla="*/ 941 h 1153"/>
              <a:gd name="T30" fmla="*/ 823 w 1899"/>
              <a:gd name="T31" fmla="*/ 972 h 1153"/>
              <a:gd name="T32" fmla="*/ 902 w 1899"/>
              <a:gd name="T33" fmla="*/ 979 h 1153"/>
              <a:gd name="T34" fmla="*/ 890 w 1899"/>
              <a:gd name="T35" fmla="*/ 1011 h 1153"/>
              <a:gd name="T36" fmla="*/ 894 w 1899"/>
              <a:gd name="T37" fmla="*/ 1053 h 1153"/>
              <a:gd name="T38" fmla="*/ 949 w 1899"/>
              <a:gd name="T39" fmla="*/ 993 h 1153"/>
              <a:gd name="T40" fmla="*/ 1008 w 1899"/>
              <a:gd name="T41" fmla="*/ 967 h 1153"/>
              <a:gd name="T42" fmla="*/ 1162 w 1899"/>
              <a:gd name="T43" fmla="*/ 1063 h 1153"/>
              <a:gd name="T44" fmla="*/ 1221 w 1899"/>
              <a:gd name="T45" fmla="*/ 1150 h 1153"/>
              <a:gd name="T46" fmla="*/ 1445 w 1899"/>
              <a:gd name="T47" fmla="*/ 1079 h 1153"/>
              <a:gd name="T48" fmla="*/ 1602 w 1899"/>
              <a:gd name="T49" fmla="*/ 1021 h 1153"/>
              <a:gd name="T50" fmla="*/ 1719 w 1899"/>
              <a:gd name="T51" fmla="*/ 1087 h 1153"/>
              <a:gd name="T52" fmla="*/ 1724 w 1899"/>
              <a:gd name="T53" fmla="*/ 1029 h 1153"/>
              <a:gd name="T54" fmla="*/ 1745 w 1899"/>
              <a:gd name="T55" fmla="*/ 1005 h 1153"/>
              <a:gd name="T56" fmla="*/ 1798 w 1899"/>
              <a:gd name="T57" fmla="*/ 1051 h 1153"/>
              <a:gd name="T58" fmla="*/ 1840 w 1899"/>
              <a:gd name="T59" fmla="*/ 1026 h 1153"/>
              <a:gd name="T60" fmla="*/ 1840 w 1899"/>
              <a:gd name="T61" fmla="*/ 982 h 1153"/>
              <a:gd name="T62" fmla="*/ 1882 w 1899"/>
              <a:gd name="T63" fmla="*/ 864 h 1153"/>
              <a:gd name="T64" fmla="*/ 1877 w 1899"/>
              <a:gd name="T65" fmla="*/ 787 h 1153"/>
              <a:gd name="T66" fmla="*/ 1861 w 1899"/>
              <a:gd name="T67" fmla="*/ 749 h 1153"/>
              <a:gd name="T68" fmla="*/ 1844 w 1899"/>
              <a:gd name="T69" fmla="*/ 663 h 1153"/>
              <a:gd name="T70" fmla="*/ 1790 w 1899"/>
              <a:gd name="T71" fmla="*/ 577 h 1153"/>
              <a:gd name="T72" fmla="*/ 1739 w 1899"/>
              <a:gd name="T73" fmla="*/ 626 h 1153"/>
              <a:gd name="T74" fmla="*/ 1605 w 1899"/>
              <a:gd name="T75" fmla="*/ 644 h 1153"/>
              <a:gd name="T76" fmla="*/ 1526 w 1899"/>
              <a:gd name="T77" fmla="*/ 541 h 1153"/>
              <a:gd name="T78" fmla="*/ 1352 w 1899"/>
              <a:gd name="T79" fmla="*/ 511 h 1153"/>
              <a:gd name="T80" fmla="*/ 1253 w 1899"/>
              <a:gd name="T81" fmla="*/ 469 h 1153"/>
              <a:gd name="T82" fmla="*/ 1199 w 1899"/>
              <a:gd name="T83" fmla="*/ 425 h 1153"/>
              <a:gd name="T84" fmla="*/ 1142 w 1899"/>
              <a:gd name="T85" fmla="*/ 423 h 1153"/>
              <a:gd name="T86" fmla="*/ 1077 w 1899"/>
              <a:gd name="T87" fmla="*/ 369 h 1153"/>
              <a:gd name="T88" fmla="*/ 1044 w 1899"/>
              <a:gd name="T89" fmla="*/ 310 h 1153"/>
              <a:gd name="T90" fmla="*/ 1067 w 1899"/>
              <a:gd name="T91" fmla="*/ 193 h 1153"/>
              <a:gd name="T92" fmla="*/ 1064 w 1899"/>
              <a:gd name="T93" fmla="*/ 130 h 1153"/>
              <a:gd name="T94" fmla="*/ 1076 w 1899"/>
              <a:gd name="T95" fmla="*/ 117 h 1153"/>
              <a:gd name="T96" fmla="*/ 1074 w 1899"/>
              <a:gd name="T97" fmla="*/ 62 h 1153"/>
              <a:gd name="T98" fmla="*/ 971 w 1899"/>
              <a:gd name="T99" fmla="*/ 18 h 1153"/>
              <a:gd name="T100" fmla="*/ 899 w 1899"/>
              <a:gd name="T101" fmla="*/ 14 h 1153"/>
              <a:gd name="T102" fmla="*/ 776 w 1899"/>
              <a:gd name="T103" fmla="*/ 38 h 1153"/>
              <a:gd name="T104" fmla="*/ 663 w 1899"/>
              <a:gd name="T105" fmla="*/ 54 h 1153"/>
              <a:gd name="T106" fmla="*/ 515 w 1899"/>
              <a:gd name="T107" fmla="*/ 54 h 1153"/>
              <a:gd name="T108" fmla="*/ 480 w 1899"/>
              <a:gd name="T109" fmla="*/ 21 h 1153"/>
              <a:gd name="T110" fmla="*/ 406 w 1899"/>
              <a:gd name="T111" fmla="*/ 28 h 1153"/>
              <a:gd name="T112" fmla="*/ 276 w 1899"/>
              <a:gd name="T113" fmla="*/ 16 h 1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899" h="1153">
                <a:moveTo>
                  <a:pt x="231" y="4"/>
                </a:moveTo>
                <a:lnTo>
                  <a:pt x="231" y="5"/>
                </a:lnTo>
                <a:lnTo>
                  <a:pt x="231" y="5"/>
                </a:lnTo>
                <a:lnTo>
                  <a:pt x="227" y="12"/>
                </a:lnTo>
                <a:lnTo>
                  <a:pt x="222" y="18"/>
                </a:lnTo>
                <a:lnTo>
                  <a:pt x="208" y="31"/>
                </a:lnTo>
                <a:lnTo>
                  <a:pt x="208" y="31"/>
                </a:lnTo>
                <a:lnTo>
                  <a:pt x="204" y="34"/>
                </a:lnTo>
                <a:lnTo>
                  <a:pt x="200" y="38"/>
                </a:lnTo>
                <a:lnTo>
                  <a:pt x="199" y="43"/>
                </a:lnTo>
                <a:lnTo>
                  <a:pt x="199" y="48"/>
                </a:lnTo>
                <a:lnTo>
                  <a:pt x="199" y="52"/>
                </a:lnTo>
                <a:lnTo>
                  <a:pt x="199" y="52"/>
                </a:lnTo>
                <a:lnTo>
                  <a:pt x="198" y="57"/>
                </a:lnTo>
                <a:lnTo>
                  <a:pt x="196" y="63"/>
                </a:lnTo>
                <a:lnTo>
                  <a:pt x="191" y="72"/>
                </a:lnTo>
                <a:lnTo>
                  <a:pt x="185" y="81"/>
                </a:lnTo>
                <a:lnTo>
                  <a:pt x="184" y="88"/>
                </a:lnTo>
                <a:lnTo>
                  <a:pt x="184" y="88"/>
                </a:lnTo>
                <a:lnTo>
                  <a:pt x="182" y="91"/>
                </a:lnTo>
                <a:lnTo>
                  <a:pt x="179" y="92"/>
                </a:lnTo>
                <a:lnTo>
                  <a:pt x="174" y="93"/>
                </a:lnTo>
                <a:lnTo>
                  <a:pt x="168" y="94"/>
                </a:lnTo>
                <a:lnTo>
                  <a:pt x="99" y="85"/>
                </a:lnTo>
                <a:lnTo>
                  <a:pt x="99" y="87"/>
                </a:lnTo>
                <a:lnTo>
                  <a:pt x="95" y="102"/>
                </a:lnTo>
                <a:lnTo>
                  <a:pt x="95" y="103"/>
                </a:lnTo>
                <a:lnTo>
                  <a:pt x="94" y="104"/>
                </a:lnTo>
                <a:lnTo>
                  <a:pt x="94" y="104"/>
                </a:lnTo>
                <a:lnTo>
                  <a:pt x="94" y="104"/>
                </a:lnTo>
                <a:lnTo>
                  <a:pt x="81" y="123"/>
                </a:lnTo>
                <a:lnTo>
                  <a:pt x="71" y="138"/>
                </a:lnTo>
                <a:lnTo>
                  <a:pt x="65" y="150"/>
                </a:lnTo>
                <a:lnTo>
                  <a:pt x="63" y="156"/>
                </a:lnTo>
                <a:lnTo>
                  <a:pt x="62" y="161"/>
                </a:lnTo>
                <a:lnTo>
                  <a:pt x="62" y="161"/>
                </a:lnTo>
                <a:lnTo>
                  <a:pt x="63" y="167"/>
                </a:lnTo>
                <a:lnTo>
                  <a:pt x="66" y="181"/>
                </a:lnTo>
                <a:lnTo>
                  <a:pt x="73" y="201"/>
                </a:lnTo>
                <a:lnTo>
                  <a:pt x="83" y="226"/>
                </a:lnTo>
                <a:lnTo>
                  <a:pt x="95" y="251"/>
                </a:lnTo>
                <a:lnTo>
                  <a:pt x="95" y="251"/>
                </a:lnTo>
                <a:lnTo>
                  <a:pt x="96" y="256"/>
                </a:lnTo>
                <a:lnTo>
                  <a:pt x="97" y="260"/>
                </a:lnTo>
                <a:lnTo>
                  <a:pt x="96" y="266"/>
                </a:lnTo>
                <a:lnTo>
                  <a:pt x="96" y="271"/>
                </a:lnTo>
                <a:lnTo>
                  <a:pt x="91" y="282"/>
                </a:lnTo>
                <a:lnTo>
                  <a:pt x="85" y="294"/>
                </a:lnTo>
                <a:lnTo>
                  <a:pt x="63" y="315"/>
                </a:lnTo>
                <a:lnTo>
                  <a:pt x="27" y="315"/>
                </a:lnTo>
                <a:lnTo>
                  <a:pt x="19" y="275"/>
                </a:lnTo>
                <a:lnTo>
                  <a:pt x="10" y="324"/>
                </a:lnTo>
                <a:lnTo>
                  <a:pt x="26" y="350"/>
                </a:lnTo>
                <a:lnTo>
                  <a:pt x="26" y="350"/>
                </a:lnTo>
                <a:lnTo>
                  <a:pt x="26" y="354"/>
                </a:lnTo>
                <a:lnTo>
                  <a:pt x="26" y="357"/>
                </a:lnTo>
                <a:lnTo>
                  <a:pt x="23" y="359"/>
                </a:lnTo>
                <a:lnTo>
                  <a:pt x="23" y="359"/>
                </a:lnTo>
                <a:lnTo>
                  <a:pt x="19" y="363"/>
                </a:lnTo>
                <a:lnTo>
                  <a:pt x="15" y="370"/>
                </a:lnTo>
                <a:lnTo>
                  <a:pt x="9" y="382"/>
                </a:lnTo>
                <a:lnTo>
                  <a:pt x="4" y="396"/>
                </a:lnTo>
                <a:lnTo>
                  <a:pt x="4" y="396"/>
                </a:lnTo>
                <a:lnTo>
                  <a:pt x="2" y="402"/>
                </a:lnTo>
                <a:lnTo>
                  <a:pt x="1" y="409"/>
                </a:lnTo>
                <a:lnTo>
                  <a:pt x="0" y="416"/>
                </a:lnTo>
                <a:lnTo>
                  <a:pt x="1" y="423"/>
                </a:lnTo>
                <a:lnTo>
                  <a:pt x="3" y="430"/>
                </a:lnTo>
                <a:lnTo>
                  <a:pt x="6" y="437"/>
                </a:lnTo>
                <a:lnTo>
                  <a:pt x="10" y="444"/>
                </a:lnTo>
                <a:lnTo>
                  <a:pt x="15" y="451"/>
                </a:lnTo>
                <a:lnTo>
                  <a:pt x="43" y="451"/>
                </a:lnTo>
                <a:lnTo>
                  <a:pt x="43" y="451"/>
                </a:lnTo>
                <a:lnTo>
                  <a:pt x="48" y="453"/>
                </a:lnTo>
                <a:lnTo>
                  <a:pt x="53" y="455"/>
                </a:lnTo>
                <a:lnTo>
                  <a:pt x="62" y="464"/>
                </a:lnTo>
                <a:lnTo>
                  <a:pt x="74" y="478"/>
                </a:lnTo>
                <a:lnTo>
                  <a:pt x="88" y="496"/>
                </a:lnTo>
                <a:lnTo>
                  <a:pt x="90" y="499"/>
                </a:lnTo>
                <a:lnTo>
                  <a:pt x="90" y="499"/>
                </a:lnTo>
                <a:lnTo>
                  <a:pt x="90" y="499"/>
                </a:lnTo>
                <a:lnTo>
                  <a:pt x="90" y="506"/>
                </a:lnTo>
                <a:lnTo>
                  <a:pt x="93" y="510"/>
                </a:lnTo>
                <a:lnTo>
                  <a:pt x="95" y="515"/>
                </a:lnTo>
                <a:lnTo>
                  <a:pt x="99" y="518"/>
                </a:lnTo>
                <a:lnTo>
                  <a:pt x="164" y="578"/>
                </a:lnTo>
                <a:lnTo>
                  <a:pt x="164" y="579"/>
                </a:lnTo>
                <a:lnTo>
                  <a:pt x="192" y="616"/>
                </a:lnTo>
                <a:lnTo>
                  <a:pt x="209" y="616"/>
                </a:lnTo>
                <a:lnTo>
                  <a:pt x="228" y="582"/>
                </a:lnTo>
                <a:lnTo>
                  <a:pt x="230" y="580"/>
                </a:lnTo>
                <a:lnTo>
                  <a:pt x="231" y="579"/>
                </a:lnTo>
                <a:lnTo>
                  <a:pt x="276" y="590"/>
                </a:lnTo>
                <a:lnTo>
                  <a:pt x="276" y="592"/>
                </a:lnTo>
                <a:lnTo>
                  <a:pt x="276" y="594"/>
                </a:lnTo>
                <a:lnTo>
                  <a:pt x="282" y="624"/>
                </a:lnTo>
                <a:lnTo>
                  <a:pt x="335" y="685"/>
                </a:lnTo>
                <a:lnTo>
                  <a:pt x="354" y="692"/>
                </a:lnTo>
                <a:lnTo>
                  <a:pt x="355" y="694"/>
                </a:lnTo>
                <a:lnTo>
                  <a:pt x="363" y="699"/>
                </a:lnTo>
                <a:lnTo>
                  <a:pt x="364" y="700"/>
                </a:lnTo>
                <a:lnTo>
                  <a:pt x="404" y="759"/>
                </a:lnTo>
                <a:lnTo>
                  <a:pt x="436" y="754"/>
                </a:lnTo>
                <a:lnTo>
                  <a:pt x="440" y="754"/>
                </a:lnTo>
                <a:lnTo>
                  <a:pt x="441" y="754"/>
                </a:lnTo>
                <a:lnTo>
                  <a:pt x="443" y="757"/>
                </a:lnTo>
                <a:lnTo>
                  <a:pt x="444" y="759"/>
                </a:lnTo>
                <a:lnTo>
                  <a:pt x="472" y="817"/>
                </a:lnTo>
                <a:lnTo>
                  <a:pt x="506" y="838"/>
                </a:lnTo>
                <a:lnTo>
                  <a:pt x="534" y="845"/>
                </a:lnTo>
                <a:lnTo>
                  <a:pt x="546" y="883"/>
                </a:lnTo>
                <a:lnTo>
                  <a:pt x="567" y="883"/>
                </a:lnTo>
                <a:lnTo>
                  <a:pt x="568" y="884"/>
                </a:lnTo>
                <a:lnTo>
                  <a:pt x="568" y="884"/>
                </a:lnTo>
                <a:lnTo>
                  <a:pt x="611" y="908"/>
                </a:lnTo>
                <a:lnTo>
                  <a:pt x="611" y="909"/>
                </a:lnTo>
                <a:lnTo>
                  <a:pt x="611" y="909"/>
                </a:lnTo>
                <a:lnTo>
                  <a:pt x="614" y="910"/>
                </a:lnTo>
                <a:lnTo>
                  <a:pt x="645" y="949"/>
                </a:lnTo>
                <a:lnTo>
                  <a:pt x="690" y="941"/>
                </a:lnTo>
                <a:lnTo>
                  <a:pt x="693" y="941"/>
                </a:lnTo>
                <a:lnTo>
                  <a:pt x="710" y="948"/>
                </a:lnTo>
                <a:lnTo>
                  <a:pt x="711" y="948"/>
                </a:lnTo>
                <a:lnTo>
                  <a:pt x="740" y="973"/>
                </a:lnTo>
                <a:lnTo>
                  <a:pt x="792" y="977"/>
                </a:lnTo>
                <a:lnTo>
                  <a:pt x="823" y="972"/>
                </a:lnTo>
                <a:lnTo>
                  <a:pt x="823" y="972"/>
                </a:lnTo>
                <a:lnTo>
                  <a:pt x="823" y="972"/>
                </a:lnTo>
                <a:lnTo>
                  <a:pt x="838" y="970"/>
                </a:lnTo>
                <a:lnTo>
                  <a:pt x="852" y="969"/>
                </a:lnTo>
                <a:lnTo>
                  <a:pt x="864" y="969"/>
                </a:lnTo>
                <a:lnTo>
                  <a:pt x="875" y="969"/>
                </a:lnTo>
                <a:lnTo>
                  <a:pt x="884" y="971"/>
                </a:lnTo>
                <a:lnTo>
                  <a:pt x="892" y="973"/>
                </a:lnTo>
                <a:lnTo>
                  <a:pt x="898" y="975"/>
                </a:lnTo>
                <a:lnTo>
                  <a:pt x="902" y="979"/>
                </a:lnTo>
                <a:lnTo>
                  <a:pt x="902" y="979"/>
                </a:lnTo>
                <a:lnTo>
                  <a:pt x="903" y="983"/>
                </a:lnTo>
                <a:lnTo>
                  <a:pt x="905" y="987"/>
                </a:lnTo>
                <a:lnTo>
                  <a:pt x="905" y="990"/>
                </a:lnTo>
                <a:lnTo>
                  <a:pt x="903" y="994"/>
                </a:lnTo>
                <a:lnTo>
                  <a:pt x="902" y="998"/>
                </a:lnTo>
                <a:lnTo>
                  <a:pt x="899" y="1002"/>
                </a:lnTo>
                <a:lnTo>
                  <a:pt x="890" y="1011"/>
                </a:lnTo>
                <a:lnTo>
                  <a:pt x="878" y="1022"/>
                </a:lnTo>
                <a:lnTo>
                  <a:pt x="878" y="1022"/>
                </a:lnTo>
                <a:lnTo>
                  <a:pt x="877" y="1026"/>
                </a:lnTo>
                <a:lnTo>
                  <a:pt x="877" y="1028"/>
                </a:lnTo>
                <a:lnTo>
                  <a:pt x="877" y="1032"/>
                </a:lnTo>
                <a:lnTo>
                  <a:pt x="879" y="1035"/>
                </a:lnTo>
                <a:lnTo>
                  <a:pt x="885" y="1043"/>
                </a:lnTo>
                <a:lnTo>
                  <a:pt x="894" y="1053"/>
                </a:lnTo>
                <a:lnTo>
                  <a:pt x="895" y="1056"/>
                </a:lnTo>
                <a:lnTo>
                  <a:pt x="894" y="1056"/>
                </a:lnTo>
                <a:lnTo>
                  <a:pt x="905" y="1063"/>
                </a:lnTo>
                <a:lnTo>
                  <a:pt x="908" y="1059"/>
                </a:lnTo>
                <a:lnTo>
                  <a:pt x="908" y="1059"/>
                </a:lnTo>
                <a:lnTo>
                  <a:pt x="930" y="1021"/>
                </a:lnTo>
                <a:lnTo>
                  <a:pt x="939" y="1006"/>
                </a:lnTo>
                <a:lnTo>
                  <a:pt x="949" y="993"/>
                </a:lnTo>
                <a:lnTo>
                  <a:pt x="957" y="982"/>
                </a:lnTo>
                <a:lnTo>
                  <a:pt x="965" y="974"/>
                </a:lnTo>
                <a:lnTo>
                  <a:pt x="972" y="969"/>
                </a:lnTo>
                <a:lnTo>
                  <a:pt x="979" y="965"/>
                </a:lnTo>
                <a:lnTo>
                  <a:pt x="979" y="965"/>
                </a:lnTo>
                <a:lnTo>
                  <a:pt x="987" y="964"/>
                </a:lnTo>
                <a:lnTo>
                  <a:pt x="996" y="964"/>
                </a:lnTo>
                <a:lnTo>
                  <a:pt x="1008" y="967"/>
                </a:lnTo>
                <a:lnTo>
                  <a:pt x="1021" y="972"/>
                </a:lnTo>
                <a:lnTo>
                  <a:pt x="1036" y="979"/>
                </a:lnTo>
                <a:lnTo>
                  <a:pt x="1053" y="988"/>
                </a:lnTo>
                <a:lnTo>
                  <a:pt x="1095" y="1011"/>
                </a:lnTo>
                <a:lnTo>
                  <a:pt x="1167" y="1024"/>
                </a:lnTo>
                <a:lnTo>
                  <a:pt x="1166" y="1027"/>
                </a:lnTo>
                <a:lnTo>
                  <a:pt x="1166" y="1029"/>
                </a:lnTo>
                <a:lnTo>
                  <a:pt x="1162" y="1063"/>
                </a:lnTo>
                <a:lnTo>
                  <a:pt x="1198" y="1067"/>
                </a:lnTo>
                <a:lnTo>
                  <a:pt x="1197" y="1114"/>
                </a:lnTo>
                <a:lnTo>
                  <a:pt x="1197" y="1114"/>
                </a:lnTo>
                <a:lnTo>
                  <a:pt x="1205" y="1128"/>
                </a:lnTo>
                <a:lnTo>
                  <a:pt x="1211" y="1138"/>
                </a:lnTo>
                <a:lnTo>
                  <a:pt x="1217" y="1145"/>
                </a:lnTo>
                <a:lnTo>
                  <a:pt x="1221" y="1150"/>
                </a:lnTo>
                <a:lnTo>
                  <a:pt x="1221" y="1150"/>
                </a:lnTo>
                <a:lnTo>
                  <a:pt x="1225" y="1152"/>
                </a:lnTo>
                <a:lnTo>
                  <a:pt x="1232" y="1153"/>
                </a:lnTo>
                <a:lnTo>
                  <a:pt x="1254" y="1153"/>
                </a:lnTo>
                <a:lnTo>
                  <a:pt x="1286" y="1153"/>
                </a:lnTo>
                <a:lnTo>
                  <a:pt x="1328" y="1150"/>
                </a:lnTo>
                <a:lnTo>
                  <a:pt x="1366" y="1130"/>
                </a:lnTo>
                <a:lnTo>
                  <a:pt x="1403" y="1080"/>
                </a:lnTo>
                <a:lnTo>
                  <a:pt x="1445" y="1079"/>
                </a:lnTo>
                <a:lnTo>
                  <a:pt x="1466" y="1073"/>
                </a:lnTo>
                <a:lnTo>
                  <a:pt x="1545" y="1027"/>
                </a:lnTo>
                <a:lnTo>
                  <a:pt x="1546" y="1027"/>
                </a:lnTo>
                <a:lnTo>
                  <a:pt x="1547" y="1026"/>
                </a:lnTo>
                <a:lnTo>
                  <a:pt x="1547" y="1026"/>
                </a:lnTo>
                <a:lnTo>
                  <a:pt x="1547" y="1026"/>
                </a:lnTo>
                <a:lnTo>
                  <a:pt x="1578" y="1022"/>
                </a:lnTo>
                <a:lnTo>
                  <a:pt x="1602" y="1021"/>
                </a:lnTo>
                <a:lnTo>
                  <a:pt x="1618" y="1022"/>
                </a:lnTo>
                <a:lnTo>
                  <a:pt x="1624" y="1024"/>
                </a:lnTo>
                <a:lnTo>
                  <a:pt x="1627" y="1026"/>
                </a:lnTo>
                <a:lnTo>
                  <a:pt x="1679" y="1069"/>
                </a:lnTo>
                <a:lnTo>
                  <a:pt x="1695" y="1075"/>
                </a:lnTo>
                <a:lnTo>
                  <a:pt x="1697" y="1077"/>
                </a:lnTo>
                <a:lnTo>
                  <a:pt x="1718" y="1085"/>
                </a:lnTo>
                <a:lnTo>
                  <a:pt x="1719" y="1087"/>
                </a:lnTo>
                <a:lnTo>
                  <a:pt x="1719" y="1083"/>
                </a:lnTo>
                <a:lnTo>
                  <a:pt x="1719" y="1082"/>
                </a:lnTo>
                <a:lnTo>
                  <a:pt x="1719" y="1081"/>
                </a:lnTo>
                <a:lnTo>
                  <a:pt x="1719" y="1080"/>
                </a:lnTo>
                <a:lnTo>
                  <a:pt x="1728" y="1043"/>
                </a:lnTo>
                <a:lnTo>
                  <a:pt x="1728" y="1043"/>
                </a:lnTo>
                <a:lnTo>
                  <a:pt x="1726" y="1036"/>
                </a:lnTo>
                <a:lnTo>
                  <a:pt x="1724" y="1029"/>
                </a:lnTo>
                <a:lnTo>
                  <a:pt x="1726" y="1022"/>
                </a:lnTo>
                <a:lnTo>
                  <a:pt x="1728" y="1017"/>
                </a:lnTo>
                <a:lnTo>
                  <a:pt x="1728" y="1017"/>
                </a:lnTo>
                <a:lnTo>
                  <a:pt x="1730" y="1013"/>
                </a:lnTo>
                <a:lnTo>
                  <a:pt x="1734" y="1010"/>
                </a:lnTo>
                <a:lnTo>
                  <a:pt x="1739" y="1006"/>
                </a:lnTo>
                <a:lnTo>
                  <a:pt x="1745" y="1005"/>
                </a:lnTo>
                <a:lnTo>
                  <a:pt x="1745" y="1005"/>
                </a:lnTo>
                <a:lnTo>
                  <a:pt x="1752" y="1004"/>
                </a:lnTo>
                <a:lnTo>
                  <a:pt x="1759" y="1005"/>
                </a:lnTo>
                <a:lnTo>
                  <a:pt x="1766" y="1009"/>
                </a:lnTo>
                <a:lnTo>
                  <a:pt x="1773" y="1013"/>
                </a:lnTo>
                <a:lnTo>
                  <a:pt x="1778" y="1020"/>
                </a:lnTo>
                <a:lnTo>
                  <a:pt x="1785" y="1029"/>
                </a:lnTo>
                <a:lnTo>
                  <a:pt x="1791" y="1038"/>
                </a:lnTo>
                <a:lnTo>
                  <a:pt x="1798" y="1051"/>
                </a:lnTo>
                <a:lnTo>
                  <a:pt x="1800" y="1052"/>
                </a:lnTo>
                <a:lnTo>
                  <a:pt x="1801" y="1052"/>
                </a:lnTo>
                <a:lnTo>
                  <a:pt x="1831" y="1038"/>
                </a:lnTo>
                <a:lnTo>
                  <a:pt x="1831" y="1038"/>
                </a:lnTo>
                <a:lnTo>
                  <a:pt x="1836" y="1037"/>
                </a:lnTo>
                <a:lnTo>
                  <a:pt x="1838" y="1034"/>
                </a:lnTo>
                <a:lnTo>
                  <a:pt x="1839" y="1029"/>
                </a:lnTo>
                <a:lnTo>
                  <a:pt x="1840" y="1026"/>
                </a:lnTo>
                <a:lnTo>
                  <a:pt x="1833" y="1004"/>
                </a:lnTo>
                <a:lnTo>
                  <a:pt x="1833" y="1002"/>
                </a:lnTo>
                <a:lnTo>
                  <a:pt x="1833" y="1002"/>
                </a:lnTo>
                <a:lnTo>
                  <a:pt x="1833" y="995"/>
                </a:lnTo>
                <a:lnTo>
                  <a:pt x="1834" y="989"/>
                </a:lnTo>
                <a:lnTo>
                  <a:pt x="1836" y="987"/>
                </a:lnTo>
                <a:lnTo>
                  <a:pt x="1838" y="985"/>
                </a:lnTo>
                <a:lnTo>
                  <a:pt x="1840" y="982"/>
                </a:lnTo>
                <a:lnTo>
                  <a:pt x="1844" y="980"/>
                </a:lnTo>
                <a:lnTo>
                  <a:pt x="1854" y="972"/>
                </a:lnTo>
                <a:lnTo>
                  <a:pt x="1881" y="943"/>
                </a:lnTo>
                <a:lnTo>
                  <a:pt x="1899" y="903"/>
                </a:lnTo>
                <a:lnTo>
                  <a:pt x="1899" y="903"/>
                </a:lnTo>
                <a:lnTo>
                  <a:pt x="1889" y="885"/>
                </a:lnTo>
                <a:lnTo>
                  <a:pt x="1884" y="870"/>
                </a:lnTo>
                <a:lnTo>
                  <a:pt x="1882" y="864"/>
                </a:lnTo>
                <a:lnTo>
                  <a:pt x="1881" y="857"/>
                </a:lnTo>
                <a:lnTo>
                  <a:pt x="1882" y="853"/>
                </a:lnTo>
                <a:lnTo>
                  <a:pt x="1884" y="847"/>
                </a:lnTo>
                <a:lnTo>
                  <a:pt x="1887" y="814"/>
                </a:lnTo>
                <a:lnTo>
                  <a:pt x="1887" y="814"/>
                </a:lnTo>
                <a:lnTo>
                  <a:pt x="1882" y="804"/>
                </a:lnTo>
                <a:lnTo>
                  <a:pt x="1879" y="796"/>
                </a:lnTo>
                <a:lnTo>
                  <a:pt x="1877" y="787"/>
                </a:lnTo>
                <a:lnTo>
                  <a:pt x="1876" y="781"/>
                </a:lnTo>
                <a:lnTo>
                  <a:pt x="1876" y="781"/>
                </a:lnTo>
                <a:lnTo>
                  <a:pt x="1876" y="777"/>
                </a:lnTo>
                <a:lnTo>
                  <a:pt x="1872" y="770"/>
                </a:lnTo>
                <a:lnTo>
                  <a:pt x="1868" y="762"/>
                </a:lnTo>
                <a:lnTo>
                  <a:pt x="1862" y="752"/>
                </a:lnTo>
                <a:lnTo>
                  <a:pt x="1861" y="752"/>
                </a:lnTo>
                <a:lnTo>
                  <a:pt x="1861" y="749"/>
                </a:lnTo>
                <a:lnTo>
                  <a:pt x="1857" y="705"/>
                </a:lnTo>
                <a:lnTo>
                  <a:pt x="1857" y="705"/>
                </a:lnTo>
                <a:lnTo>
                  <a:pt x="1855" y="692"/>
                </a:lnTo>
                <a:lnTo>
                  <a:pt x="1856" y="684"/>
                </a:lnTo>
                <a:lnTo>
                  <a:pt x="1857" y="676"/>
                </a:lnTo>
                <a:lnTo>
                  <a:pt x="1857" y="676"/>
                </a:lnTo>
                <a:lnTo>
                  <a:pt x="1849" y="669"/>
                </a:lnTo>
                <a:lnTo>
                  <a:pt x="1844" y="663"/>
                </a:lnTo>
                <a:lnTo>
                  <a:pt x="1838" y="657"/>
                </a:lnTo>
                <a:lnTo>
                  <a:pt x="1833" y="650"/>
                </a:lnTo>
                <a:lnTo>
                  <a:pt x="1816" y="626"/>
                </a:lnTo>
                <a:lnTo>
                  <a:pt x="1815" y="625"/>
                </a:lnTo>
                <a:lnTo>
                  <a:pt x="1815" y="622"/>
                </a:lnTo>
                <a:lnTo>
                  <a:pt x="1815" y="621"/>
                </a:lnTo>
                <a:lnTo>
                  <a:pt x="1808" y="592"/>
                </a:lnTo>
                <a:lnTo>
                  <a:pt x="1790" y="577"/>
                </a:lnTo>
                <a:lnTo>
                  <a:pt x="1790" y="578"/>
                </a:lnTo>
                <a:lnTo>
                  <a:pt x="1755" y="550"/>
                </a:lnTo>
                <a:lnTo>
                  <a:pt x="1755" y="553"/>
                </a:lnTo>
                <a:lnTo>
                  <a:pt x="1760" y="590"/>
                </a:lnTo>
                <a:lnTo>
                  <a:pt x="1760" y="592"/>
                </a:lnTo>
                <a:lnTo>
                  <a:pt x="1760" y="595"/>
                </a:lnTo>
                <a:lnTo>
                  <a:pt x="1742" y="603"/>
                </a:lnTo>
                <a:lnTo>
                  <a:pt x="1739" y="626"/>
                </a:lnTo>
                <a:lnTo>
                  <a:pt x="1739" y="629"/>
                </a:lnTo>
                <a:lnTo>
                  <a:pt x="1697" y="647"/>
                </a:lnTo>
                <a:lnTo>
                  <a:pt x="1683" y="613"/>
                </a:lnTo>
                <a:lnTo>
                  <a:pt x="1674" y="611"/>
                </a:lnTo>
                <a:lnTo>
                  <a:pt x="1661" y="624"/>
                </a:lnTo>
                <a:lnTo>
                  <a:pt x="1652" y="648"/>
                </a:lnTo>
                <a:lnTo>
                  <a:pt x="1623" y="657"/>
                </a:lnTo>
                <a:lnTo>
                  <a:pt x="1605" y="644"/>
                </a:lnTo>
                <a:lnTo>
                  <a:pt x="1581" y="637"/>
                </a:lnTo>
                <a:lnTo>
                  <a:pt x="1574" y="603"/>
                </a:lnTo>
                <a:lnTo>
                  <a:pt x="1564" y="582"/>
                </a:lnTo>
                <a:lnTo>
                  <a:pt x="1549" y="577"/>
                </a:lnTo>
                <a:lnTo>
                  <a:pt x="1548" y="574"/>
                </a:lnTo>
                <a:lnTo>
                  <a:pt x="1538" y="561"/>
                </a:lnTo>
                <a:lnTo>
                  <a:pt x="1538" y="561"/>
                </a:lnTo>
                <a:lnTo>
                  <a:pt x="1526" y="541"/>
                </a:lnTo>
                <a:lnTo>
                  <a:pt x="1510" y="519"/>
                </a:lnTo>
                <a:lnTo>
                  <a:pt x="1495" y="519"/>
                </a:lnTo>
                <a:lnTo>
                  <a:pt x="1471" y="528"/>
                </a:lnTo>
                <a:lnTo>
                  <a:pt x="1470" y="530"/>
                </a:lnTo>
                <a:lnTo>
                  <a:pt x="1408" y="526"/>
                </a:lnTo>
                <a:lnTo>
                  <a:pt x="1361" y="516"/>
                </a:lnTo>
                <a:lnTo>
                  <a:pt x="1361" y="516"/>
                </a:lnTo>
                <a:lnTo>
                  <a:pt x="1352" y="511"/>
                </a:lnTo>
                <a:lnTo>
                  <a:pt x="1336" y="502"/>
                </a:lnTo>
                <a:lnTo>
                  <a:pt x="1300" y="490"/>
                </a:lnTo>
                <a:lnTo>
                  <a:pt x="1300" y="490"/>
                </a:lnTo>
                <a:lnTo>
                  <a:pt x="1281" y="484"/>
                </a:lnTo>
                <a:lnTo>
                  <a:pt x="1266" y="479"/>
                </a:lnTo>
                <a:lnTo>
                  <a:pt x="1257" y="475"/>
                </a:lnTo>
                <a:lnTo>
                  <a:pt x="1255" y="471"/>
                </a:lnTo>
                <a:lnTo>
                  <a:pt x="1253" y="469"/>
                </a:lnTo>
                <a:lnTo>
                  <a:pt x="1247" y="465"/>
                </a:lnTo>
                <a:lnTo>
                  <a:pt x="1238" y="463"/>
                </a:lnTo>
                <a:lnTo>
                  <a:pt x="1216" y="451"/>
                </a:lnTo>
                <a:lnTo>
                  <a:pt x="1214" y="449"/>
                </a:lnTo>
                <a:lnTo>
                  <a:pt x="1214" y="449"/>
                </a:lnTo>
                <a:lnTo>
                  <a:pt x="1208" y="443"/>
                </a:lnTo>
                <a:lnTo>
                  <a:pt x="1205" y="437"/>
                </a:lnTo>
                <a:lnTo>
                  <a:pt x="1199" y="425"/>
                </a:lnTo>
                <a:lnTo>
                  <a:pt x="1190" y="410"/>
                </a:lnTo>
                <a:lnTo>
                  <a:pt x="1174" y="404"/>
                </a:lnTo>
                <a:lnTo>
                  <a:pt x="1168" y="407"/>
                </a:lnTo>
                <a:lnTo>
                  <a:pt x="1162" y="412"/>
                </a:lnTo>
                <a:lnTo>
                  <a:pt x="1159" y="415"/>
                </a:lnTo>
                <a:lnTo>
                  <a:pt x="1159" y="415"/>
                </a:lnTo>
                <a:lnTo>
                  <a:pt x="1150" y="420"/>
                </a:lnTo>
                <a:lnTo>
                  <a:pt x="1142" y="423"/>
                </a:lnTo>
                <a:lnTo>
                  <a:pt x="1142" y="423"/>
                </a:lnTo>
                <a:lnTo>
                  <a:pt x="1134" y="423"/>
                </a:lnTo>
                <a:lnTo>
                  <a:pt x="1127" y="421"/>
                </a:lnTo>
                <a:lnTo>
                  <a:pt x="1119" y="416"/>
                </a:lnTo>
                <a:lnTo>
                  <a:pt x="1111" y="408"/>
                </a:lnTo>
                <a:lnTo>
                  <a:pt x="1088" y="384"/>
                </a:lnTo>
                <a:lnTo>
                  <a:pt x="1088" y="384"/>
                </a:lnTo>
                <a:lnTo>
                  <a:pt x="1077" y="369"/>
                </a:lnTo>
                <a:lnTo>
                  <a:pt x="1072" y="359"/>
                </a:lnTo>
                <a:lnTo>
                  <a:pt x="1065" y="350"/>
                </a:lnTo>
                <a:lnTo>
                  <a:pt x="1065" y="350"/>
                </a:lnTo>
                <a:lnTo>
                  <a:pt x="1055" y="337"/>
                </a:lnTo>
                <a:lnTo>
                  <a:pt x="1047" y="324"/>
                </a:lnTo>
                <a:lnTo>
                  <a:pt x="1047" y="324"/>
                </a:lnTo>
                <a:lnTo>
                  <a:pt x="1044" y="318"/>
                </a:lnTo>
                <a:lnTo>
                  <a:pt x="1044" y="310"/>
                </a:lnTo>
                <a:lnTo>
                  <a:pt x="1044" y="302"/>
                </a:lnTo>
                <a:lnTo>
                  <a:pt x="1045" y="295"/>
                </a:lnTo>
                <a:lnTo>
                  <a:pt x="1045" y="294"/>
                </a:lnTo>
                <a:lnTo>
                  <a:pt x="1045" y="294"/>
                </a:lnTo>
                <a:lnTo>
                  <a:pt x="1061" y="267"/>
                </a:lnTo>
                <a:lnTo>
                  <a:pt x="1069" y="240"/>
                </a:lnTo>
                <a:lnTo>
                  <a:pt x="1074" y="221"/>
                </a:lnTo>
                <a:lnTo>
                  <a:pt x="1067" y="193"/>
                </a:lnTo>
                <a:lnTo>
                  <a:pt x="1050" y="178"/>
                </a:lnTo>
                <a:lnTo>
                  <a:pt x="1053" y="155"/>
                </a:lnTo>
                <a:lnTo>
                  <a:pt x="1053" y="155"/>
                </a:lnTo>
                <a:lnTo>
                  <a:pt x="1055" y="143"/>
                </a:lnTo>
                <a:lnTo>
                  <a:pt x="1056" y="139"/>
                </a:lnTo>
                <a:lnTo>
                  <a:pt x="1058" y="135"/>
                </a:lnTo>
                <a:lnTo>
                  <a:pt x="1060" y="132"/>
                </a:lnTo>
                <a:lnTo>
                  <a:pt x="1064" y="130"/>
                </a:lnTo>
                <a:lnTo>
                  <a:pt x="1067" y="127"/>
                </a:lnTo>
                <a:lnTo>
                  <a:pt x="1072" y="126"/>
                </a:lnTo>
                <a:lnTo>
                  <a:pt x="1072" y="126"/>
                </a:lnTo>
                <a:lnTo>
                  <a:pt x="1074" y="125"/>
                </a:lnTo>
                <a:lnTo>
                  <a:pt x="1075" y="124"/>
                </a:lnTo>
                <a:lnTo>
                  <a:pt x="1076" y="122"/>
                </a:lnTo>
                <a:lnTo>
                  <a:pt x="1076" y="118"/>
                </a:lnTo>
                <a:lnTo>
                  <a:pt x="1076" y="117"/>
                </a:lnTo>
                <a:lnTo>
                  <a:pt x="1077" y="93"/>
                </a:lnTo>
                <a:lnTo>
                  <a:pt x="1077" y="92"/>
                </a:lnTo>
                <a:lnTo>
                  <a:pt x="1077" y="92"/>
                </a:lnTo>
                <a:lnTo>
                  <a:pt x="1077" y="63"/>
                </a:lnTo>
                <a:lnTo>
                  <a:pt x="1075" y="63"/>
                </a:lnTo>
                <a:lnTo>
                  <a:pt x="1074" y="62"/>
                </a:lnTo>
                <a:lnTo>
                  <a:pt x="1074" y="62"/>
                </a:lnTo>
                <a:lnTo>
                  <a:pt x="1074" y="62"/>
                </a:lnTo>
                <a:lnTo>
                  <a:pt x="1068" y="60"/>
                </a:lnTo>
                <a:lnTo>
                  <a:pt x="1068" y="59"/>
                </a:lnTo>
                <a:lnTo>
                  <a:pt x="1067" y="59"/>
                </a:lnTo>
                <a:lnTo>
                  <a:pt x="1045" y="45"/>
                </a:lnTo>
                <a:lnTo>
                  <a:pt x="1045" y="45"/>
                </a:lnTo>
                <a:lnTo>
                  <a:pt x="1044" y="45"/>
                </a:lnTo>
                <a:lnTo>
                  <a:pt x="1028" y="30"/>
                </a:lnTo>
                <a:lnTo>
                  <a:pt x="971" y="18"/>
                </a:lnTo>
                <a:lnTo>
                  <a:pt x="971" y="18"/>
                </a:lnTo>
                <a:lnTo>
                  <a:pt x="953" y="6"/>
                </a:lnTo>
                <a:lnTo>
                  <a:pt x="919" y="6"/>
                </a:lnTo>
                <a:lnTo>
                  <a:pt x="919" y="6"/>
                </a:lnTo>
                <a:lnTo>
                  <a:pt x="915" y="6"/>
                </a:lnTo>
                <a:lnTo>
                  <a:pt x="910" y="8"/>
                </a:lnTo>
                <a:lnTo>
                  <a:pt x="900" y="14"/>
                </a:lnTo>
                <a:lnTo>
                  <a:pt x="899" y="14"/>
                </a:lnTo>
                <a:lnTo>
                  <a:pt x="871" y="24"/>
                </a:lnTo>
                <a:lnTo>
                  <a:pt x="805" y="24"/>
                </a:lnTo>
                <a:lnTo>
                  <a:pt x="805" y="24"/>
                </a:lnTo>
                <a:lnTo>
                  <a:pt x="792" y="28"/>
                </a:lnTo>
                <a:lnTo>
                  <a:pt x="787" y="30"/>
                </a:lnTo>
                <a:lnTo>
                  <a:pt x="782" y="33"/>
                </a:lnTo>
                <a:lnTo>
                  <a:pt x="782" y="33"/>
                </a:lnTo>
                <a:lnTo>
                  <a:pt x="776" y="38"/>
                </a:lnTo>
                <a:lnTo>
                  <a:pt x="767" y="41"/>
                </a:lnTo>
                <a:lnTo>
                  <a:pt x="744" y="51"/>
                </a:lnTo>
                <a:lnTo>
                  <a:pt x="712" y="57"/>
                </a:lnTo>
                <a:lnTo>
                  <a:pt x="712" y="59"/>
                </a:lnTo>
                <a:lnTo>
                  <a:pt x="710" y="59"/>
                </a:lnTo>
                <a:lnTo>
                  <a:pt x="665" y="54"/>
                </a:lnTo>
                <a:lnTo>
                  <a:pt x="662" y="53"/>
                </a:lnTo>
                <a:lnTo>
                  <a:pt x="663" y="54"/>
                </a:lnTo>
                <a:lnTo>
                  <a:pt x="662" y="53"/>
                </a:lnTo>
                <a:lnTo>
                  <a:pt x="646" y="52"/>
                </a:lnTo>
                <a:lnTo>
                  <a:pt x="619" y="60"/>
                </a:lnTo>
                <a:lnTo>
                  <a:pt x="566" y="65"/>
                </a:lnTo>
                <a:lnTo>
                  <a:pt x="564" y="65"/>
                </a:lnTo>
                <a:lnTo>
                  <a:pt x="563" y="63"/>
                </a:lnTo>
                <a:lnTo>
                  <a:pt x="537" y="54"/>
                </a:lnTo>
                <a:lnTo>
                  <a:pt x="515" y="54"/>
                </a:lnTo>
                <a:lnTo>
                  <a:pt x="515" y="54"/>
                </a:lnTo>
                <a:lnTo>
                  <a:pt x="508" y="52"/>
                </a:lnTo>
                <a:lnTo>
                  <a:pt x="500" y="46"/>
                </a:lnTo>
                <a:lnTo>
                  <a:pt x="491" y="39"/>
                </a:lnTo>
                <a:lnTo>
                  <a:pt x="483" y="30"/>
                </a:lnTo>
                <a:lnTo>
                  <a:pt x="481" y="28"/>
                </a:lnTo>
                <a:lnTo>
                  <a:pt x="481" y="28"/>
                </a:lnTo>
                <a:lnTo>
                  <a:pt x="480" y="21"/>
                </a:lnTo>
                <a:lnTo>
                  <a:pt x="477" y="15"/>
                </a:lnTo>
                <a:lnTo>
                  <a:pt x="474" y="9"/>
                </a:lnTo>
                <a:lnTo>
                  <a:pt x="468" y="6"/>
                </a:lnTo>
                <a:lnTo>
                  <a:pt x="457" y="0"/>
                </a:lnTo>
                <a:lnTo>
                  <a:pt x="448" y="9"/>
                </a:lnTo>
                <a:lnTo>
                  <a:pt x="446" y="12"/>
                </a:lnTo>
                <a:lnTo>
                  <a:pt x="408" y="28"/>
                </a:lnTo>
                <a:lnTo>
                  <a:pt x="406" y="28"/>
                </a:lnTo>
                <a:lnTo>
                  <a:pt x="404" y="28"/>
                </a:lnTo>
                <a:lnTo>
                  <a:pt x="357" y="32"/>
                </a:lnTo>
                <a:lnTo>
                  <a:pt x="357" y="32"/>
                </a:lnTo>
                <a:lnTo>
                  <a:pt x="350" y="31"/>
                </a:lnTo>
                <a:lnTo>
                  <a:pt x="341" y="30"/>
                </a:lnTo>
                <a:lnTo>
                  <a:pt x="318" y="24"/>
                </a:lnTo>
                <a:lnTo>
                  <a:pt x="277" y="16"/>
                </a:lnTo>
                <a:lnTo>
                  <a:pt x="276" y="16"/>
                </a:lnTo>
                <a:lnTo>
                  <a:pt x="276" y="16"/>
                </a:lnTo>
                <a:lnTo>
                  <a:pt x="252" y="4"/>
                </a:lnTo>
                <a:lnTo>
                  <a:pt x="231" y="4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7" name="Freeform 44"/>
          <p:cNvSpPr/>
          <p:nvPr/>
        </p:nvSpPr>
        <p:spPr bwMode="auto">
          <a:xfrm>
            <a:off x="3358707" y="4880236"/>
            <a:ext cx="995015" cy="1040246"/>
          </a:xfrm>
          <a:custGeom>
            <a:avLst/>
            <a:gdLst>
              <a:gd name="T0" fmla="*/ 20 w 858"/>
              <a:gd name="T1" fmla="*/ 557 h 896"/>
              <a:gd name="T2" fmla="*/ 122 w 858"/>
              <a:gd name="T3" fmla="*/ 546 h 896"/>
              <a:gd name="T4" fmla="*/ 115 w 858"/>
              <a:gd name="T5" fmla="*/ 643 h 896"/>
              <a:gd name="T6" fmla="*/ 155 w 858"/>
              <a:gd name="T7" fmla="*/ 732 h 896"/>
              <a:gd name="T8" fmla="*/ 174 w 858"/>
              <a:gd name="T9" fmla="*/ 765 h 896"/>
              <a:gd name="T10" fmla="*/ 213 w 858"/>
              <a:gd name="T11" fmla="*/ 781 h 896"/>
              <a:gd name="T12" fmla="*/ 290 w 858"/>
              <a:gd name="T13" fmla="*/ 853 h 896"/>
              <a:gd name="T14" fmla="*/ 362 w 858"/>
              <a:gd name="T15" fmla="*/ 882 h 896"/>
              <a:gd name="T16" fmla="*/ 411 w 858"/>
              <a:gd name="T17" fmla="*/ 860 h 896"/>
              <a:gd name="T18" fmla="*/ 410 w 858"/>
              <a:gd name="T19" fmla="*/ 737 h 896"/>
              <a:gd name="T20" fmla="*/ 514 w 858"/>
              <a:gd name="T21" fmla="*/ 734 h 896"/>
              <a:gd name="T22" fmla="*/ 557 w 858"/>
              <a:gd name="T23" fmla="*/ 730 h 896"/>
              <a:gd name="T24" fmla="*/ 661 w 858"/>
              <a:gd name="T25" fmla="*/ 704 h 896"/>
              <a:gd name="T26" fmla="*/ 797 w 858"/>
              <a:gd name="T27" fmla="*/ 644 h 896"/>
              <a:gd name="T28" fmla="*/ 813 w 858"/>
              <a:gd name="T29" fmla="*/ 651 h 896"/>
              <a:gd name="T30" fmla="*/ 853 w 858"/>
              <a:gd name="T31" fmla="*/ 582 h 896"/>
              <a:gd name="T32" fmla="*/ 811 w 858"/>
              <a:gd name="T33" fmla="*/ 591 h 896"/>
              <a:gd name="T34" fmla="*/ 764 w 858"/>
              <a:gd name="T35" fmla="*/ 586 h 896"/>
              <a:gd name="T36" fmla="*/ 743 w 858"/>
              <a:gd name="T37" fmla="*/ 537 h 896"/>
              <a:gd name="T38" fmla="*/ 696 w 858"/>
              <a:gd name="T39" fmla="*/ 529 h 896"/>
              <a:gd name="T40" fmla="*/ 706 w 858"/>
              <a:gd name="T41" fmla="*/ 466 h 896"/>
              <a:gd name="T42" fmla="*/ 682 w 858"/>
              <a:gd name="T43" fmla="*/ 374 h 896"/>
              <a:gd name="T44" fmla="*/ 635 w 858"/>
              <a:gd name="T45" fmla="*/ 295 h 896"/>
              <a:gd name="T46" fmla="*/ 599 w 858"/>
              <a:gd name="T47" fmla="*/ 225 h 896"/>
              <a:gd name="T48" fmla="*/ 622 w 858"/>
              <a:gd name="T49" fmla="*/ 198 h 896"/>
              <a:gd name="T50" fmla="*/ 723 w 858"/>
              <a:gd name="T51" fmla="*/ 193 h 896"/>
              <a:gd name="T52" fmla="*/ 771 w 858"/>
              <a:gd name="T53" fmla="*/ 135 h 896"/>
              <a:gd name="T54" fmla="*/ 715 w 858"/>
              <a:gd name="T55" fmla="*/ 154 h 896"/>
              <a:gd name="T56" fmla="*/ 685 w 858"/>
              <a:gd name="T57" fmla="*/ 135 h 896"/>
              <a:gd name="T58" fmla="*/ 684 w 858"/>
              <a:gd name="T59" fmla="*/ 98 h 896"/>
              <a:gd name="T60" fmla="*/ 608 w 858"/>
              <a:gd name="T61" fmla="*/ 122 h 896"/>
              <a:gd name="T62" fmla="*/ 581 w 858"/>
              <a:gd name="T63" fmla="*/ 185 h 896"/>
              <a:gd name="T64" fmla="*/ 542 w 858"/>
              <a:gd name="T65" fmla="*/ 239 h 896"/>
              <a:gd name="T66" fmla="*/ 552 w 858"/>
              <a:gd name="T67" fmla="*/ 294 h 896"/>
              <a:gd name="T68" fmla="*/ 524 w 858"/>
              <a:gd name="T69" fmla="*/ 322 h 896"/>
              <a:gd name="T70" fmla="*/ 488 w 858"/>
              <a:gd name="T71" fmla="*/ 316 h 896"/>
              <a:gd name="T72" fmla="*/ 453 w 858"/>
              <a:gd name="T73" fmla="*/ 349 h 896"/>
              <a:gd name="T74" fmla="*/ 425 w 858"/>
              <a:gd name="T75" fmla="*/ 359 h 896"/>
              <a:gd name="T76" fmla="*/ 417 w 858"/>
              <a:gd name="T77" fmla="*/ 339 h 896"/>
              <a:gd name="T78" fmla="*/ 406 w 858"/>
              <a:gd name="T79" fmla="*/ 333 h 896"/>
              <a:gd name="T80" fmla="*/ 390 w 858"/>
              <a:gd name="T81" fmla="*/ 325 h 896"/>
              <a:gd name="T82" fmla="*/ 368 w 858"/>
              <a:gd name="T83" fmla="*/ 252 h 896"/>
              <a:gd name="T84" fmla="*/ 331 w 858"/>
              <a:gd name="T85" fmla="*/ 174 h 896"/>
              <a:gd name="T86" fmla="*/ 307 w 858"/>
              <a:gd name="T87" fmla="*/ 151 h 896"/>
              <a:gd name="T88" fmla="*/ 282 w 858"/>
              <a:gd name="T89" fmla="*/ 143 h 896"/>
              <a:gd name="T90" fmla="*/ 258 w 858"/>
              <a:gd name="T91" fmla="*/ 104 h 896"/>
              <a:gd name="T92" fmla="*/ 235 w 858"/>
              <a:gd name="T93" fmla="*/ 69 h 896"/>
              <a:gd name="T94" fmla="*/ 227 w 858"/>
              <a:gd name="T95" fmla="*/ 96 h 896"/>
              <a:gd name="T96" fmla="*/ 206 w 858"/>
              <a:gd name="T97" fmla="*/ 123 h 896"/>
              <a:gd name="T98" fmla="*/ 182 w 858"/>
              <a:gd name="T99" fmla="*/ 124 h 896"/>
              <a:gd name="T100" fmla="*/ 175 w 858"/>
              <a:gd name="T101" fmla="*/ 98 h 896"/>
              <a:gd name="T102" fmla="*/ 150 w 858"/>
              <a:gd name="T103" fmla="*/ 69 h 896"/>
              <a:gd name="T104" fmla="*/ 116 w 858"/>
              <a:gd name="T105" fmla="*/ 39 h 896"/>
              <a:gd name="T106" fmla="*/ 122 w 858"/>
              <a:gd name="T107" fmla="*/ 73 h 896"/>
              <a:gd name="T108" fmla="*/ 78 w 858"/>
              <a:gd name="T109" fmla="*/ 102 h 896"/>
              <a:gd name="T110" fmla="*/ 84 w 858"/>
              <a:gd name="T111" fmla="*/ 161 h 896"/>
              <a:gd name="T112" fmla="*/ 114 w 858"/>
              <a:gd name="T113" fmla="*/ 155 h 896"/>
              <a:gd name="T114" fmla="*/ 130 w 858"/>
              <a:gd name="T115" fmla="*/ 276 h 896"/>
              <a:gd name="T116" fmla="*/ 109 w 858"/>
              <a:gd name="T117" fmla="*/ 377 h 896"/>
              <a:gd name="T118" fmla="*/ 81 w 858"/>
              <a:gd name="T119" fmla="*/ 384 h 896"/>
              <a:gd name="T120" fmla="*/ 17 w 858"/>
              <a:gd name="T121" fmla="*/ 471 h 896"/>
              <a:gd name="T122" fmla="*/ 6 w 858"/>
              <a:gd name="T123" fmla="*/ 483 h 896"/>
              <a:gd name="T124" fmla="*/ 15 w 858"/>
              <a:gd name="T125" fmla="*/ 535 h 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58" h="896">
                <a:moveTo>
                  <a:pt x="5" y="549"/>
                </a:moveTo>
                <a:lnTo>
                  <a:pt x="0" y="563"/>
                </a:lnTo>
                <a:lnTo>
                  <a:pt x="0" y="563"/>
                </a:lnTo>
                <a:lnTo>
                  <a:pt x="6" y="563"/>
                </a:lnTo>
                <a:lnTo>
                  <a:pt x="13" y="561"/>
                </a:lnTo>
                <a:lnTo>
                  <a:pt x="20" y="557"/>
                </a:lnTo>
                <a:lnTo>
                  <a:pt x="27" y="552"/>
                </a:lnTo>
                <a:lnTo>
                  <a:pt x="28" y="551"/>
                </a:lnTo>
                <a:lnTo>
                  <a:pt x="30" y="551"/>
                </a:lnTo>
                <a:lnTo>
                  <a:pt x="78" y="545"/>
                </a:lnTo>
                <a:lnTo>
                  <a:pt x="110" y="529"/>
                </a:lnTo>
                <a:lnTo>
                  <a:pt x="122" y="546"/>
                </a:lnTo>
                <a:lnTo>
                  <a:pt x="124" y="547"/>
                </a:lnTo>
                <a:lnTo>
                  <a:pt x="110" y="570"/>
                </a:lnTo>
                <a:lnTo>
                  <a:pt x="127" y="586"/>
                </a:lnTo>
                <a:lnTo>
                  <a:pt x="127" y="589"/>
                </a:lnTo>
                <a:lnTo>
                  <a:pt x="127" y="592"/>
                </a:lnTo>
                <a:lnTo>
                  <a:pt x="115" y="643"/>
                </a:lnTo>
                <a:lnTo>
                  <a:pt x="146" y="665"/>
                </a:lnTo>
                <a:lnTo>
                  <a:pt x="203" y="668"/>
                </a:lnTo>
                <a:lnTo>
                  <a:pt x="195" y="679"/>
                </a:lnTo>
                <a:lnTo>
                  <a:pt x="195" y="679"/>
                </a:lnTo>
                <a:lnTo>
                  <a:pt x="171" y="709"/>
                </a:lnTo>
                <a:lnTo>
                  <a:pt x="155" y="732"/>
                </a:lnTo>
                <a:lnTo>
                  <a:pt x="144" y="749"/>
                </a:lnTo>
                <a:lnTo>
                  <a:pt x="143" y="755"/>
                </a:lnTo>
                <a:lnTo>
                  <a:pt x="142" y="758"/>
                </a:lnTo>
                <a:lnTo>
                  <a:pt x="164" y="764"/>
                </a:lnTo>
                <a:lnTo>
                  <a:pt x="164" y="764"/>
                </a:lnTo>
                <a:lnTo>
                  <a:pt x="174" y="765"/>
                </a:lnTo>
                <a:lnTo>
                  <a:pt x="183" y="766"/>
                </a:lnTo>
                <a:lnTo>
                  <a:pt x="191" y="769"/>
                </a:lnTo>
                <a:lnTo>
                  <a:pt x="198" y="771"/>
                </a:lnTo>
                <a:lnTo>
                  <a:pt x="205" y="774"/>
                </a:lnTo>
                <a:lnTo>
                  <a:pt x="210" y="778"/>
                </a:lnTo>
                <a:lnTo>
                  <a:pt x="213" y="781"/>
                </a:lnTo>
                <a:lnTo>
                  <a:pt x="217" y="786"/>
                </a:lnTo>
                <a:lnTo>
                  <a:pt x="217" y="786"/>
                </a:lnTo>
                <a:lnTo>
                  <a:pt x="227" y="808"/>
                </a:lnTo>
                <a:lnTo>
                  <a:pt x="237" y="832"/>
                </a:lnTo>
                <a:lnTo>
                  <a:pt x="269" y="849"/>
                </a:lnTo>
                <a:lnTo>
                  <a:pt x="290" y="853"/>
                </a:lnTo>
                <a:lnTo>
                  <a:pt x="332" y="817"/>
                </a:lnTo>
                <a:lnTo>
                  <a:pt x="354" y="849"/>
                </a:lnTo>
                <a:lnTo>
                  <a:pt x="354" y="851"/>
                </a:lnTo>
                <a:lnTo>
                  <a:pt x="354" y="851"/>
                </a:lnTo>
                <a:lnTo>
                  <a:pt x="355" y="852"/>
                </a:lnTo>
                <a:lnTo>
                  <a:pt x="362" y="882"/>
                </a:lnTo>
                <a:lnTo>
                  <a:pt x="380" y="886"/>
                </a:lnTo>
                <a:lnTo>
                  <a:pt x="380" y="886"/>
                </a:lnTo>
                <a:lnTo>
                  <a:pt x="408" y="896"/>
                </a:lnTo>
                <a:lnTo>
                  <a:pt x="416" y="892"/>
                </a:lnTo>
                <a:lnTo>
                  <a:pt x="416" y="891"/>
                </a:lnTo>
                <a:lnTo>
                  <a:pt x="411" y="860"/>
                </a:lnTo>
                <a:lnTo>
                  <a:pt x="410" y="859"/>
                </a:lnTo>
                <a:lnTo>
                  <a:pt x="394" y="788"/>
                </a:lnTo>
                <a:lnTo>
                  <a:pt x="394" y="786"/>
                </a:lnTo>
                <a:lnTo>
                  <a:pt x="403" y="735"/>
                </a:lnTo>
                <a:lnTo>
                  <a:pt x="406" y="737"/>
                </a:lnTo>
                <a:lnTo>
                  <a:pt x="410" y="737"/>
                </a:lnTo>
                <a:lnTo>
                  <a:pt x="442" y="739"/>
                </a:lnTo>
                <a:lnTo>
                  <a:pt x="483" y="709"/>
                </a:lnTo>
                <a:lnTo>
                  <a:pt x="487" y="711"/>
                </a:lnTo>
                <a:lnTo>
                  <a:pt x="487" y="711"/>
                </a:lnTo>
                <a:lnTo>
                  <a:pt x="502" y="724"/>
                </a:lnTo>
                <a:lnTo>
                  <a:pt x="514" y="734"/>
                </a:lnTo>
                <a:lnTo>
                  <a:pt x="524" y="743"/>
                </a:lnTo>
                <a:lnTo>
                  <a:pt x="530" y="751"/>
                </a:lnTo>
                <a:lnTo>
                  <a:pt x="530" y="751"/>
                </a:lnTo>
                <a:lnTo>
                  <a:pt x="537" y="748"/>
                </a:lnTo>
                <a:lnTo>
                  <a:pt x="545" y="740"/>
                </a:lnTo>
                <a:lnTo>
                  <a:pt x="557" y="730"/>
                </a:lnTo>
                <a:lnTo>
                  <a:pt x="569" y="715"/>
                </a:lnTo>
                <a:lnTo>
                  <a:pt x="570" y="714"/>
                </a:lnTo>
                <a:lnTo>
                  <a:pt x="573" y="711"/>
                </a:lnTo>
                <a:lnTo>
                  <a:pt x="633" y="727"/>
                </a:lnTo>
                <a:lnTo>
                  <a:pt x="660" y="706"/>
                </a:lnTo>
                <a:lnTo>
                  <a:pt x="661" y="704"/>
                </a:lnTo>
                <a:lnTo>
                  <a:pt x="662" y="703"/>
                </a:lnTo>
                <a:lnTo>
                  <a:pt x="663" y="703"/>
                </a:lnTo>
                <a:lnTo>
                  <a:pt x="664" y="704"/>
                </a:lnTo>
                <a:lnTo>
                  <a:pt x="690" y="709"/>
                </a:lnTo>
                <a:lnTo>
                  <a:pt x="772" y="637"/>
                </a:lnTo>
                <a:lnTo>
                  <a:pt x="797" y="644"/>
                </a:lnTo>
                <a:lnTo>
                  <a:pt x="797" y="644"/>
                </a:lnTo>
                <a:lnTo>
                  <a:pt x="798" y="645"/>
                </a:lnTo>
                <a:lnTo>
                  <a:pt x="800" y="646"/>
                </a:lnTo>
                <a:lnTo>
                  <a:pt x="801" y="647"/>
                </a:lnTo>
                <a:lnTo>
                  <a:pt x="808" y="659"/>
                </a:lnTo>
                <a:lnTo>
                  <a:pt x="813" y="651"/>
                </a:lnTo>
                <a:lnTo>
                  <a:pt x="814" y="651"/>
                </a:lnTo>
                <a:lnTo>
                  <a:pt x="814" y="649"/>
                </a:lnTo>
                <a:lnTo>
                  <a:pt x="816" y="649"/>
                </a:lnTo>
                <a:lnTo>
                  <a:pt x="840" y="637"/>
                </a:lnTo>
                <a:lnTo>
                  <a:pt x="858" y="620"/>
                </a:lnTo>
                <a:lnTo>
                  <a:pt x="853" y="582"/>
                </a:lnTo>
                <a:lnTo>
                  <a:pt x="850" y="577"/>
                </a:lnTo>
                <a:lnTo>
                  <a:pt x="827" y="586"/>
                </a:lnTo>
                <a:lnTo>
                  <a:pt x="827" y="586"/>
                </a:lnTo>
                <a:lnTo>
                  <a:pt x="827" y="586"/>
                </a:lnTo>
                <a:lnTo>
                  <a:pt x="817" y="590"/>
                </a:lnTo>
                <a:lnTo>
                  <a:pt x="811" y="591"/>
                </a:lnTo>
                <a:lnTo>
                  <a:pt x="805" y="592"/>
                </a:lnTo>
                <a:lnTo>
                  <a:pt x="778" y="592"/>
                </a:lnTo>
                <a:lnTo>
                  <a:pt x="778" y="592"/>
                </a:lnTo>
                <a:lnTo>
                  <a:pt x="772" y="591"/>
                </a:lnTo>
                <a:lnTo>
                  <a:pt x="767" y="589"/>
                </a:lnTo>
                <a:lnTo>
                  <a:pt x="764" y="586"/>
                </a:lnTo>
                <a:lnTo>
                  <a:pt x="762" y="583"/>
                </a:lnTo>
                <a:lnTo>
                  <a:pt x="759" y="545"/>
                </a:lnTo>
                <a:lnTo>
                  <a:pt x="759" y="545"/>
                </a:lnTo>
                <a:lnTo>
                  <a:pt x="749" y="539"/>
                </a:lnTo>
                <a:lnTo>
                  <a:pt x="746" y="538"/>
                </a:lnTo>
                <a:lnTo>
                  <a:pt x="743" y="537"/>
                </a:lnTo>
                <a:lnTo>
                  <a:pt x="738" y="539"/>
                </a:lnTo>
                <a:lnTo>
                  <a:pt x="729" y="545"/>
                </a:lnTo>
                <a:lnTo>
                  <a:pt x="711" y="549"/>
                </a:lnTo>
                <a:lnTo>
                  <a:pt x="707" y="549"/>
                </a:lnTo>
                <a:lnTo>
                  <a:pt x="706" y="546"/>
                </a:lnTo>
                <a:lnTo>
                  <a:pt x="696" y="529"/>
                </a:lnTo>
                <a:lnTo>
                  <a:pt x="695" y="513"/>
                </a:lnTo>
                <a:lnTo>
                  <a:pt x="695" y="513"/>
                </a:lnTo>
                <a:lnTo>
                  <a:pt x="704" y="467"/>
                </a:lnTo>
                <a:lnTo>
                  <a:pt x="704" y="467"/>
                </a:lnTo>
                <a:lnTo>
                  <a:pt x="706" y="467"/>
                </a:lnTo>
                <a:lnTo>
                  <a:pt x="706" y="466"/>
                </a:lnTo>
                <a:lnTo>
                  <a:pt x="717" y="443"/>
                </a:lnTo>
                <a:lnTo>
                  <a:pt x="683" y="412"/>
                </a:lnTo>
                <a:lnTo>
                  <a:pt x="682" y="411"/>
                </a:lnTo>
                <a:lnTo>
                  <a:pt x="680" y="410"/>
                </a:lnTo>
                <a:lnTo>
                  <a:pt x="680" y="375"/>
                </a:lnTo>
                <a:lnTo>
                  <a:pt x="682" y="374"/>
                </a:lnTo>
                <a:lnTo>
                  <a:pt x="701" y="318"/>
                </a:lnTo>
                <a:lnTo>
                  <a:pt x="688" y="288"/>
                </a:lnTo>
                <a:lnTo>
                  <a:pt x="678" y="286"/>
                </a:lnTo>
                <a:lnTo>
                  <a:pt x="664" y="287"/>
                </a:lnTo>
                <a:lnTo>
                  <a:pt x="652" y="308"/>
                </a:lnTo>
                <a:lnTo>
                  <a:pt x="635" y="295"/>
                </a:lnTo>
                <a:lnTo>
                  <a:pt x="617" y="286"/>
                </a:lnTo>
                <a:lnTo>
                  <a:pt x="604" y="252"/>
                </a:lnTo>
                <a:lnTo>
                  <a:pt x="604" y="252"/>
                </a:lnTo>
                <a:lnTo>
                  <a:pt x="604" y="252"/>
                </a:lnTo>
                <a:lnTo>
                  <a:pt x="599" y="228"/>
                </a:lnTo>
                <a:lnTo>
                  <a:pt x="599" y="225"/>
                </a:lnTo>
                <a:lnTo>
                  <a:pt x="598" y="224"/>
                </a:lnTo>
                <a:lnTo>
                  <a:pt x="601" y="222"/>
                </a:lnTo>
                <a:lnTo>
                  <a:pt x="617" y="200"/>
                </a:lnTo>
                <a:lnTo>
                  <a:pt x="621" y="198"/>
                </a:lnTo>
                <a:lnTo>
                  <a:pt x="621" y="198"/>
                </a:lnTo>
                <a:lnTo>
                  <a:pt x="622" y="198"/>
                </a:lnTo>
                <a:lnTo>
                  <a:pt x="635" y="196"/>
                </a:lnTo>
                <a:lnTo>
                  <a:pt x="647" y="191"/>
                </a:lnTo>
                <a:lnTo>
                  <a:pt x="710" y="189"/>
                </a:lnTo>
                <a:lnTo>
                  <a:pt x="711" y="189"/>
                </a:lnTo>
                <a:lnTo>
                  <a:pt x="720" y="192"/>
                </a:lnTo>
                <a:lnTo>
                  <a:pt x="723" y="193"/>
                </a:lnTo>
                <a:lnTo>
                  <a:pt x="732" y="198"/>
                </a:lnTo>
                <a:lnTo>
                  <a:pt x="749" y="190"/>
                </a:lnTo>
                <a:lnTo>
                  <a:pt x="764" y="179"/>
                </a:lnTo>
                <a:lnTo>
                  <a:pt x="771" y="167"/>
                </a:lnTo>
                <a:lnTo>
                  <a:pt x="772" y="161"/>
                </a:lnTo>
                <a:lnTo>
                  <a:pt x="771" y="135"/>
                </a:lnTo>
                <a:lnTo>
                  <a:pt x="757" y="133"/>
                </a:lnTo>
                <a:lnTo>
                  <a:pt x="732" y="141"/>
                </a:lnTo>
                <a:lnTo>
                  <a:pt x="732" y="141"/>
                </a:lnTo>
                <a:lnTo>
                  <a:pt x="726" y="146"/>
                </a:lnTo>
                <a:lnTo>
                  <a:pt x="720" y="151"/>
                </a:lnTo>
                <a:lnTo>
                  <a:pt x="715" y="154"/>
                </a:lnTo>
                <a:lnTo>
                  <a:pt x="708" y="155"/>
                </a:lnTo>
                <a:lnTo>
                  <a:pt x="708" y="155"/>
                </a:lnTo>
                <a:lnTo>
                  <a:pt x="702" y="154"/>
                </a:lnTo>
                <a:lnTo>
                  <a:pt x="696" y="150"/>
                </a:lnTo>
                <a:lnTo>
                  <a:pt x="691" y="143"/>
                </a:lnTo>
                <a:lnTo>
                  <a:pt x="685" y="135"/>
                </a:lnTo>
                <a:lnTo>
                  <a:pt x="685" y="135"/>
                </a:lnTo>
                <a:lnTo>
                  <a:pt x="684" y="135"/>
                </a:lnTo>
                <a:lnTo>
                  <a:pt x="684" y="134"/>
                </a:lnTo>
                <a:lnTo>
                  <a:pt x="683" y="116"/>
                </a:lnTo>
                <a:lnTo>
                  <a:pt x="683" y="114"/>
                </a:lnTo>
                <a:lnTo>
                  <a:pt x="684" y="98"/>
                </a:lnTo>
                <a:lnTo>
                  <a:pt x="670" y="66"/>
                </a:lnTo>
                <a:lnTo>
                  <a:pt x="645" y="73"/>
                </a:lnTo>
                <a:lnTo>
                  <a:pt x="635" y="82"/>
                </a:lnTo>
                <a:lnTo>
                  <a:pt x="638" y="119"/>
                </a:lnTo>
                <a:lnTo>
                  <a:pt x="598" y="100"/>
                </a:lnTo>
                <a:lnTo>
                  <a:pt x="608" y="122"/>
                </a:lnTo>
                <a:lnTo>
                  <a:pt x="609" y="123"/>
                </a:lnTo>
                <a:lnTo>
                  <a:pt x="609" y="126"/>
                </a:lnTo>
                <a:lnTo>
                  <a:pt x="605" y="150"/>
                </a:lnTo>
                <a:lnTo>
                  <a:pt x="605" y="153"/>
                </a:lnTo>
                <a:lnTo>
                  <a:pt x="604" y="153"/>
                </a:lnTo>
                <a:lnTo>
                  <a:pt x="581" y="185"/>
                </a:lnTo>
                <a:lnTo>
                  <a:pt x="581" y="185"/>
                </a:lnTo>
                <a:lnTo>
                  <a:pt x="544" y="208"/>
                </a:lnTo>
                <a:lnTo>
                  <a:pt x="540" y="230"/>
                </a:lnTo>
                <a:lnTo>
                  <a:pt x="540" y="230"/>
                </a:lnTo>
                <a:lnTo>
                  <a:pt x="541" y="233"/>
                </a:lnTo>
                <a:lnTo>
                  <a:pt x="542" y="239"/>
                </a:lnTo>
                <a:lnTo>
                  <a:pt x="550" y="255"/>
                </a:lnTo>
                <a:lnTo>
                  <a:pt x="551" y="256"/>
                </a:lnTo>
                <a:lnTo>
                  <a:pt x="551" y="257"/>
                </a:lnTo>
                <a:lnTo>
                  <a:pt x="553" y="290"/>
                </a:lnTo>
                <a:lnTo>
                  <a:pt x="553" y="293"/>
                </a:lnTo>
                <a:lnTo>
                  <a:pt x="552" y="294"/>
                </a:lnTo>
                <a:lnTo>
                  <a:pt x="537" y="314"/>
                </a:lnTo>
                <a:lnTo>
                  <a:pt x="537" y="314"/>
                </a:lnTo>
                <a:lnTo>
                  <a:pt x="536" y="315"/>
                </a:lnTo>
                <a:lnTo>
                  <a:pt x="535" y="315"/>
                </a:lnTo>
                <a:lnTo>
                  <a:pt x="525" y="322"/>
                </a:lnTo>
                <a:lnTo>
                  <a:pt x="524" y="322"/>
                </a:lnTo>
                <a:lnTo>
                  <a:pt x="522" y="322"/>
                </a:lnTo>
                <a:lnTo>
                  <a:pt x="521" y="322"/>
                </a:lnTo>
                <a:lnTo>
                  <a:pt x="520" y="322"/>
                </a:lnTo>
                <a:lnTo>
                  <a:pt x="491" y="316"/>
                </a:lnTo>
                <a:lnTo>
                  <a:pt x="491" y="316"/>
                </a:lnTo>
                <a:lnTo>
                  <a:pt x="488" y="316"/>
                </a:lnTo>
                <a:lnTo>
                  <a:pt x="483" y="318"/>
                </a:lnTo>
                <a:lnTo>
                  <a:pt x="479" y="320"/>
                </a:lnTo>
                <a:lnTo>
                  <a:pt x="475" y="323"/>
                </a:lnTo>
                <a:lnTo>
                  <a:pt x="463" y="337"/>
                </a:lnTo>
                <a:lnTo>
                  <a:pt x="453" y="349"/>
                </a:lnTo>
                <a:lnTo>
                  <a:pt x="453" y="349"/>
                </a:lnTo>
                <a:lnTo>
                  <a:pt x="448" y="355"/>
                </a:lnTo>
                <a:lnTo>
                  <a:pt x="446" y="357"/>
                </a:lnTo>
                <a:lnTo>
                  <a:pt x="442" y="359"/>
                </a:lnTo>
                <a:lnTo>
                  <a:pt x="434" y="361"/>
                </a:lnTo>
                <a:lnTo>
                  <a:pt x="425" y="359"/>
                </a:lnTo>
                <a:lnTo>
                  <a:pt x="425" y="359"/>
                </a:lnTo>
                <a:lnTo>
                  <a:pt x="423" y="358"/>
                </a:lnTo>
                <a:lnTo>
                  <a:pt x="420" y="357"/>
                </a:lnTo>
                <a:lnTo>
                  <a:pt x="418" y="355"/>
                </a:lnTo>
                <a:lnTo>
                  <a:pt x="417" y="353"/>
                </a:lnTo>
                <a:lnTo>
                  <a:pt x="416" y="347"/>
                </a:lnTo>
                <a:lnTo>
                  <a:pt x="417" y="339"/>
                </a:lnTo>
                <a:lnTo>
                  <a:pt x="417" y="331"/>
                </a:lnTo>
                <a:lnTo>
                  <a:pt x="416" y="322"/>
                </a:lnTo>
                <a:lnTo>
                  <a:pt x="411" y="328"/>
                </a:lnTo>
                <a:lnTo>
                  <a:pt x="411" y="328"/>
                </a:lnTo>
                <a:lnTo>
                  <a:pt x="408" y="331"/>
                </a:lnTo>
                <a:lnTo>
                  <a:pt x="406" y="333"/>
                </a:lnTo>
                <a:lnTo>
                  <a:pt x="402" y="334"/>
                </a:lnTo>
                <a:lnTo>
                  <a:pt x="399" y="334"/>
                </a:lnTo>
                <a:lnTo>
                  <a:pt x="399" y="334"/>
                </a:lnTo>
                <a:lnTo>
                  <a:pt x="395" y="333"/>
                </a:lnTo>
                <a:lnTo>
                  <a:pt x="392" y="330"/>
                </a:lnTo>
                <a:lnTo>
                  <a:pt x="390" y="325"/>
                </a:lnTo>
                <a:lnTo>
                  <a:pt x="388" y="319"/>
                </a:lnTo>
                <a:lnTo>
                  <a:pt x="388" y="318"/>
                </a:lnTo>
                <a:lnTo>
                  <a:pt x="385" y="291"/>
                </a:lnTo>
                <a:lnTo>
                  <a:pt x="379" y="264"/>
                </a:lnTo>
                <a:lnTo>
                  <a:pt x="368" y="252"/>
                </a:lnTo>
                <a:lnTo>
                  <a:pt x="368" y="252"/>
                </a:lnTo>
                <a:lnTo>
                  <a:pt x="367" y="251"/>
                </a:lnTo>
                <a:lnTo>
                  <a:pt x="340" y="192"/>
                </a:lnTo>
                <a:lnTo>
                  <a:pt x="339" y="191"/>
                </a:lnTo>
                <a:lnTo>
                  <a:pt x="332" y="175"/>
                </a:lnTo>
                <a:lnTo>
                  <a:pt x="332" y="174"/>
                </a:lnTo>
                <a:lnTo>
                  <a:pt x="331" y="174"/>
                </a:lnTo>
                <a:lnTo>
                  <a:pt x="331" y="171"/>
                </a:lnTo>
                <a:lnTo>
                  <a:pt x="327" y="141"/>
                </a:lnTo>
                <a:lnTo>
                  <a:pt x="323" y="136"/>
                </a:lnTo>
                <a:lnTo>
                  <a:pt x="317" y="139"/>
                </a:lnTo>
                <a:lnTo>
                  <a:pt x="317" y="139"/>
                </a:lnTo>
                <a:lnTo>
                  <a:pt x="307" y="151"/>
                </a:lnTo>
                <a:lnTo>
                  <a:pt x="304" y="154"/>
                </a:lnTo>
                <a:lnTo>
                  <a:pt x="301" y="155"/>
                </a:lnTo>
                <a:lnTo>
                  <a:pt x="301" y="155"/>
                </a:lnTo>
                <a:lnTo>
                  <a:pt x="298" y="154"/>
                </a:lnTo>
                <a:lnTo>
                  <a:pt x="293" y="152"/>
                </a:lnTo>
                <a:lnTo>
                  <a:pt x="282" y="143"/>
                </a:lnTo>
                <a:lnTo>
                  <a:pt x="264" y="135"/>
                </a:lnTo>
                <a:lnTo>
                  <a:pt x="261" y="134"/>
                </a:lnTo>
                <a:lnTo>
                  <a:pt x="260" y="133"/>
                </a:lnTo>
                <a:lnTo>
                  <a:pt x="260" y="131"/>
                </a:lnTo>
                <a:lnTo>
                  <a:pt x="259" y="128"/>
                </a:lnTo>
                <a:lnTo>
                  <a:pt x="258" y="104"/>
                </a:lnTo>
                <a:lnTo>
                  <a:pt x="258" y="104"/>
                </a:lnTo>
                <a:lnTo>
                  <a:pt x="253" y="87"/>
                </a:lnTo>
                <a:lnTo>
                  <a:pt x="244" y="61"/>
                </a:lnTo>
                <a:lnTo>
                  <a:pt x="234" y="61"/>
                </a:lnTo>
                <a:lnTo>
                  <a:pt x="234" y="61"/>
                </a:lnTo>
                <a:lnTo>
                  <a:pt x="235" y="69"/>
                </a:lnTo>
                <a:lnTo>
                  <a:pt x="235" y="75"/>
                </a:lnTo>
                <a:lnTo>
                  <a:pt x="234" y="81"/>
                </a:lnTo>
                <a:lnTo>
                  <a:pt x="232" y="87"/>
                </a:lnTo>
                <a:lnTo>
                  <a:pt x="232" y="87"/>
                </a:lnTo>
                <a:lnTo>
                  <a:pt x="229" y="91"/>
                </a:lnTo>
                <a:lnTo>
                  <a:pt x="227" y="96"/>
                </a:lnTo>
                <a:lnTo>
                  <a:pt x="218" y="104"/>
                </a:lnTo>
                <a:lnTo>
                  <a:pt x="218" y="104"/>
                </a:lnTo>
                <a:lnTo>
                  <a:pt x="215" y="111"/>
                </a:lnTo>
                <a:lnTo>
                  <a:pt x="213" y="115"/>
                </a:lnTo>
                <a:lnTo>
                  <a:pt x="210" y="120"/>
                </a:lnTo>
                <a:lnTo>
                  <a:pt x="206" y="123"/>
                </a:lnTo>
                <a:lnTo>
                  <a:pt x="206" y="123"/>
                </a:lnTo>
                <a:lnTo>
                  <a:pt x="202" y="128"/>
                </a:lnTo>
                <a:lnTo>
                  <a:pt x="196" y="129"/>
                </a:lnTo>
                <a:lnTo>
                  <a:pt x="191" y="129"/>
                </a:lnTo>
                <a:lnTo>
                  <a:pt x="186" y="126"/>
                </a:lnTo>
                <a:lnTo>
                  <a:pt x="182" y="124"/>
                </a:lnTo>
                <a:lnTo>
                  <a:pt x="182" y="124"/>
                </a:lnTo>
                <a:lnTo>
                  <a:pt x="180" y="123"/>
                </a:lnTo>
                <a:lnTo>
                  <a:pt x="178" y="122"/>
                </a:lnTo>
                <a:lnTo>
                  <a:pt x="175" y="116"/>
                </a:lnTo>
                <a:lnTo>
                  <a:pt x="174" y="108"/>
                </a:lnTo>
                <a:lnTo>
                  <a:pt x="175" y="98"/>
                </a:lnTo>
                <a:lnTo>
                  <a:pt x="175" y="92"/>
                </a:lnTo>
                <a:lnTo>
                  <a:pt x="159" y="82"/>
                </a:lnTo>
                <a:lnTo>
                  <a:pt x="159" y="82"/>
                </a:lnTo>
                <a:lnTo>
                  <a:pt x="155" y="80"/>
                </a:lnTo>
                <a:lnTo>
                  <a:pt x="152" y="75"/>
                </a:lnTo>
                <a:lnTo>
                  <a:pt x="150" y="69"/>
                </a:lnTo>
                <a:lnTo>
                  <a:pt x="149" y="61"/>
                </a:lnTo>
                <a:lnTo>
                  <a:pt x="155" y="8"/>
                </a:lnTo>
                <a:lnTo>
                  <a:pt x="152" y="0"/>
                </a:lnTo>
                <a:lnTo>
                  <a:pt x="133" y="21"/>
                </a:lnTo>
                <a:lnTo>
                  <a:pt x="119" y="31"/>
                </a:lnTo>
                <a:lnTo>
                  <a:pt x="116" y="39"/>
                </a:lnTo>
                <a:lnTo>
                  <a:pt x="116" y="39"/>
                </a:lnTo>
                <a:lnTo>
                  <a:pt x="122" y="53"/>
                </a:lnTo>
                <a:lnTo>
                  <a:pt x="123" y="59"/>
                </a:lnTo>
                <a:lnTo>
                  <a:pt x="123" y="65"/>
                </a:lnTo>
                <a:lnTo>
                  <a:pt x="123" y="65"/>
                </a:lnTo>
                <a:lnTo>
                  <a:pt x="122" y="73"/>
                </a:lnTo>
                <a:lnTo>
                  <a:pt x="119" y="80"/>
                </a:lnTo>
                <a:lnTo>
                  <a:pt x="114" y="86"/>
                </a:lnTo>
                <a:lnTo>
                  <a:pt x="110" y="88"/>
                </a:lnTo>
                <a:lnTo>
                  <a:pt x="107" y="90"/>
                </a:lnTo>
                <a:lnTo>
                  <a:pt x="85" y="98"/>
                </a:lnTo>
                <a:lnTo>
                  <a:pt x="78" y="102"/>
                </a:lnTo>
                <a:lnTo>
                  <a:pt x="77" y="111"/>
                </a:lnTo>
                <a:lnTo>
                  <a:pt x="77" y="144"/>
                </a:lnTo>
                <a:lnTo>
                  <a:pt x="77" y="144"/>
                </a:lnTo>
                <a:lnTo>
                  <a:pt x="79" y="157"/>
                </a:lnTo>
                <a:lnTo>
                  <a:pt x="81" y="160"/>
                </a:lnTo>
                <a:lnTo>
                  <a:pt x="84" y="161"/>
                </a:lnTo>
                <a:lnTo>
                  <a:pt x="84" y="161"/>
                </a:lnTo>
                <a:lnTo>
                  <a:pt x="88" y="163"/>
                </a:lnTo>
                <a:lnTo>
                  <a:pt x="95" y="163"/>
                </a:lnTo>
                <a:lnTo>
                  <a:pt x="101" y="162"/>
                </a:lnTo>
                <a:lnTo>
                  <a:pt x="107" y="159"/>
                </a:lnTo>
                <a:lnTo>
                  <a:pt x="114" y="155"/>
                </a:lnTo>
                <a:lnTo>
                  <a:pt x="136" y="208"/>
                </a:lnTo>
                <a:lnTo>
                  <a:pt x="136" y="209"/>
                </a:lnTo>
                <a:lnTo>
                  <a:pt x="136" y="209"/>
                </a:lnTo>
                <a:lnTo>
                  <a:pt x="136" y="212"/>
                </a:lnTo>
                <a:lnTo>
                  <a:pt x="136" y="212"/>
                </a:lnTo>
                <a:lnTo>
                  <a:pt x="130" y="276"/>
                </a:lnTo>
                <a:lnTo>
                  <a:pt x="124" y="325"/>
                </a:lnTo>
                <a:lnTo>
                  <a:pt x="120" y="343"/>
                </a:lnTo>
                <a:lnTo>
                  <a:pt x="116" y="358"/>
                </a:lnTo>
                <a:lnTo>
                  <a:pt x="112" y="369"/>
                </a:lnTo>
                <a:lnTo>
                  <a:pt x="109" y="377"/>
                </a:lnTo>
                <a:lnTo>
                  <a:pt x="109" y="377"/>
                </a:lnTo>
                <a:lnTo>
                  <a:pt x="102" y="382"/>
                </a:lnTo>
                <a:lnTo>
                  <a:pt x="98" y="384"/>
                </a:lnTo>
                <a:lnTo>
                  <a:pt x="93" y="385"/>
                </a:lnTo>
                <a:lnTo>
                  <a:pt x="93" y="385"/>
                </a:lnTo>
                <a:lnTo>
                  <a:pt x="87" y="385"/>
                </a:lnTo>
                <a:lnTo>
                  <a:pt x="81" y="384"/>
                </a:lnTo>
                <a:lnTo>
                  <a:pt x="76" y="382"/>
                </a:lnTo>
                <a:lnTo>
                  <a:pt x="70" y="379"/>
                </a:lnTo>
                <a:lnTo>
                  <a:pt x="70" y="379"/>
                </a:lnTo>
                <a:lnTo>
                  <a:pt x="48" y="420"/>
                </a:lnTo>
                <a:lnTo>
                  <a:pt x="31" y="451"/>
                </a:lnTo>
                <a:lnTo>
                  <a:pt x="17" y="471"/>
                </a:lnTo>
                <a:lnTo>
                  <a:pt x="13" y="476"/>
                </a:lnTo>
                <a:lnTo>
                  <a:pt x="8" y="480"/>
                </a:lnTo>
                <a:lnTo>
                  <a:pt x="9" y="480"/>
                </a:lnTo>
                <a:lnTo>
                  <a:pt x="9" y="480"/>
                </a:lnTo>
                <a:lnTo>
                  <a:pt x="8" y="481"/>
                </a:lnTo>
                <a:lnTo>
                  <a:pt x="6" y="483"/>
                </a:lnTo>
                <a:lnTo>
                  <a:pt x="5" y="491"/>
                </a:lnTo>
                <a:lnTo>
                  <a:pt x="4" y="505"/>
                </a:lnTo>
                <a:lnTo>
                  <a:pt x="4" y="524"/>
                </a:lnTo>
                <a:lnTo>
                  <a:pt x="10" y="530"/>
                </a:lnTo>
                <a:lnTo>
                  <a:pt x="13" y="533"/>
                </a:lnTo>
                <a:lnTo>
                  <a:pt x="15" y="535"/>
                </a:lnTo>
                <a:lnTo>
                  <a:pt x="5" y="549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8" name="Freeform 45"/>
          <p:cNvSpPr/>
          <p:nvPr/>
        </p:nvSpPr>
        <p:spPr bwMode="auto">
          <a:xfrm>
            <a:off x="4071917" y="4866320"/>
            <a:ext cx="671462" cy="581007"/>
          </a:xfrm>
          <a:custGeom>
            <a:avLst/>
            <a:gdLst>
              <a:gd name="T0" fmla="*/ 432 w 579"/>
              <a:gd name="T1" fmla="*/ 23 h 502"/>
              <a:gd name="T2" fmla="*/ 419 w 579"/>
              <a:gd name="T3" fmla="*/ 39 h 502"/>
              <a:gd name="T4" fmla="*/ 405 w 579"/>
              <a:gd name="T5" fmla="*/ 38 h 502"/>
              <a:gd name="T6" fmla="*/ 396 w 579"/>
              <a:gd name="T7" fmla="*/ 30 h 502"/>
              <a:gd name="T8" fmla="*/ 384 w 579"/>
              <a:gd name="T9" fmla="*/ 0 h 502"/>
              <a:gd name="T10" fmla="*/ 378 w 579"/>
              <a:gd name="T11" fmla="*/ 31 h 502"/>
              <a:gd name="T12" fmla="*/ 357 w 579"/>
              <a:gd name="T13" fmla="*/ 54 h 502"/>
              <a:gd name="T14" fmla="*/ 326 w 579"/>
              <a:gd name="T15" fmla="*/ 53 h 502"/>
              <a:gd name="T16" fmla="*/ 322 w 579"/>
              <a:gd name="T17" fmla="*/ 75 h 502"/>
              <a:gd name="T18" fmla="*/ 284 w 579"/>
              <a:gd name="T19" fmla="*/ 82 h 502"/>
              <a:gd name="T20" fmla="*/ 257 w 579"/>
              <a:gd name="T21" fmla="*/ 91 h 502"/>
              <a:gd name="T22" fmla="*/ 243 w 579"/>
              <a:gd name="T23" fmla="*/ 79 h 502"/>
              <a:gd name="T24" fmla="*/ 207 w 579"/>
              <a:gd name="T25" fmla="*/ 79 h 502"/>
              <a:gd name="T26" fmla="*/ 257 w 579"/>
              <a:gd name="T27" fmla="*/ 124 h 502"/>
              <a:gd name="T28" fmla="*/ 267 w 579"/>
              <a:gd name="T29" fmla="*/ 163 h 502"/>
              <a:gd name="T30" fmla="*/ 245 w 579"/>
              <a:gd name="T31" fmla="*/ 183 h 502"/>
              <a:gd name="T32" fmla="*/ 208 w 579"/>
              <a:gd name="T33" fmla="*/ 195 h 502"/>
              <a:gd name="T34" fmla="*/ 189 w 579"/>
              <a:gd name="T35" fmla="*/ 197 h 502"/>
              <a:gd name="T36" fmla="*/ 159 w 579"/>
              <a:gd name="T37" fmla="*/ 203 h 502"/>
              <a:gd name="T38" fmla="*/ 141 w 579"/>
              <a:gd name="T39" fmla="*/ 215 h 502"/>
              <a:gd name="T40" fmla="*/ 93 w 579"/>
              <a:gd name="T41" fmla="*/ 216 h 502"/>
              <a:gd name="T42" fmla="*/ 13 w 579"/>
              <a:gd name="T43" fmla="*/ 223 h 502"/>
              <a:gd name="T44" fmla="*/ 27 w 579"/>
              <a:gd name="T45" fmla="*/ 298 h 502"/>
              <a:gd name="T46" fmla="*/ 42 w 579"/>
              <a:gd name="T47" fmla="*/ 290 h 502"/>
              <a:gd name="T48" fmla="*/ 64 w 579"/>
              <a:gd name="T49" fmla="*/ 285 h 502"/>
              <a:gd name="T50" fmla="*/ 103 w 579"/>
              <a:gd name="T51" fmla="*/ 332 h 502"/>
              <a:gd name="T52" fmla="*/ 94 w 579"/>
              <a:gd name="T53" fmla="*/ 356 h 502"/>
              <a:gd name="T54" fmla="*/ 80 w 579"/>
              <a:gd name="T55" fmla="*/ 418 h 502"/>
              <a:gd name="T56" fmla="*/ 117 w 579"/>
              <a:gd name="T57" fmla="*/ 451 h 502"/>
              <a:gd name="T58" fmla="*/ 105 w 579"/>
              <a:gd name="T59" fmla="*/ 500 h 502"/>
              <a:gd name="T60" fmla="*/ 141 w 579"/>
              <a:gd name="T61" fmla="*/ 482 h 502"/>
              <a:gd name="T62" fmla="*/ 203 w 579"/>
              <a:gd name="T63" fmla="*/ 501 h 502"/>
              <a:gd name="T64" fmla="*/ 257 w 579"/>
              <a:gd name="T65" fmla="*/ 483 h 502"/>
              <a:gd name="T66" fmla="*/ 299 w 579"/>
              <a:gd name="T67" fmla="*/ 456 h 502"/>
              <a:gd name="T68" fmla="*/ 372 w 579"/>
              <a:gd name="T69" fmla="*/ 424 h 502"/>
              <a:gd name="T70" fmla="*/ 377 w 579"/>
              <a:gd name="T71" fmla="*/ 428 h 502"/>
              <a:gd name="T72" fmla="*/ 388 w 579"/>
              <a:gd name="T73" fmla="*/ 443 h 502"/>
              <a:gd name="T74" fmla="*/ 417 w 579"/>
              <a:gd name="T75" fmla="*/ 443 h 502"/>
              <a:gd name="T76" fmla="*/ 444 w 579"/>
              <a:gd name="T77" fmla="*/ 447 h 502"/>
              <a:gd name="T78" fmla="*/ 449 w 579"/>
              <a:gd name="T79" fmla="*/ 436 h 502"/>
              <a:gd name="T80" fmla="*/ 471 w 579"/>
              <a:gd name="T81" fmla="*/ 418 h 502"/>
              <a:gd name="T82" fmla="*/ 488 w 579"/>
              <a:gd name="T83" fmla="*/ 418 h 502"/>
              <a:gd name="T84" fmla="*/ 495 w 579"/>
              <a:gd name="T85" fmla="*/ 402 h 502"/>
              <a:gd name="T86" fmla="*/ 514 w 579"/>
              <a:gd name="T87" fmla="*/ 388 h 502"/>
              <a:gd name="T88" fmla="*/ 526 w 579"/>
              <a:gd name="T89" fmla="*/ 381 h 502"/>
              <a:gd name="T90" fmla="*/ 534 w 579"/>
              <a:gd name="T91" fmla="*/ 373 h 502"/>
              <a:gd name="T92" fmla="*/ 570 w 579"/>
              <a:gd name="T93" fmla="*/ 365 h 502"/>
              <a:gd name="T94" fmla="*/ 577 w 579"/>
              <a:gd name="T95" fmla="*/ 345 h 502"/>
              <a:gd name="T96" fmla="*/ 566 w 579"/>
              <a:gd name="T97" fmla="*/ 322 h 502"/>
              <a:gd name="T98" fmla="*/ 563 w 579"/>
              <a:gd name="T99" fmla="*/ 312 h 502"/>
              <a:gd name="T100" fmla="*/ 568 w 579"/>
              <a:gd name="T101" fmla="*/ 278 h 502"/>
              <a:gd name="T102" fmla="*/ 574 w 579"/>
              <a:gd name="T103" fmla="*/ 242 h 502"/>
              <a:gd name="T104" fmla="*/ 565 w 579"/>
              <a:gd name="T105" fmla="*/ 236 h 502"/>
              <a:gd name="T106" fmla="*/ 529 w 579"/>
              <a:gd name="T107" fmla="*/ 208 h 502"/>
              <a:gd name="T108" fmla="*/ 565 w 579"/>
              <a:gd name="T109" fmla="*/ 181 h 502"/>
              <a:gd name="T110" fmla="*/ 554 w 579"/>
              <a:gd name="T111" fmla="*/ 119 h 502"/>
              <a:gd name="T112" fmla="*/ 550 w 579"/>
              <a:gd name="T113" fmla="*/ 96 h 502"/>
              <a:gd name="T114" fmla="*/ 536 w 579"/>
              <a:gd name="T115" fmla="*/ 119 h 502"/>
              <a:gd name="T116" fmla="*/ 523 w 579"/>
              <a:gd name="T117" fmla="*/ 125 h 502"/>
              <a:gd name="T118" fmla="*/ 508 w 579"/>
              <a:gd name="T119" fmla="*/ 114 h 502"/>
              <a:gd name="T120" fmla="*/ 504 w 579"/>
              <a:gd name="T121" fmla="*/ 90 h 502"/>
              <a:gd name="T122" fmla="*/ 478 w 579"/>
              <a:gd name="T123" fmla="*/ 91 h 502"/>
              <a:gd name="T124" fmla="*/ 460 w 579"/>
              <a:gd name="T125" fmla="*/ 18 h 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9" h="502">
                <a:moveTo>
                  <a:pt x="456" y="9"/>
                </a:moveTo>
                <a:lnTo>
                  <a:pt x="447" y="6"/>
                </a:lnTo>
                <a:lnTo>
                  <a:pt x="437" y="11"/>
                </a:lnTo>
                <a:lnTo>
                  <a:pt x="432" y="23"/>
                </a:lnTo>
                <a:lnTo>
                  <a:pt x="432" y="23"/>
                </a:lnTo>
                <a:lnTo>
                  <a:pt x="427" y="30"/>
                </a:lnTo>
                <a:lnTo>
                  <a:pt x="424" y="35"/>
                </a:lnTo>
                <a:lnTo>
                  <a:pt x="419" y="39"/>
                </a:lnTo>
                <a:lnTo>
                  <a:pt x="413" y="40"/>
                </a:lnTo>
                <a:lnTo>
                  <a:pt x="413" y="40"/>
                </a:lnTo>
                <a:lnTo>
                  <a:pt x="410" y="39"/>
                </a:lnTo>
                <a:lnTo>
                  <a:pt x="405" y="38"/>
                </a:lnTo>
                <a:lnTo>
                  <a:pt x="399" y="32"/>
                </a:lnTo>
                <a:lnTo>
                  <a:pt x="397" y="31"/>
                </a:lnTo>
                <a:lnTo>
                  <a:pt x="396" y="30"/>
                </a:lnTo>
                <a:lnTo>
                  <a:pt x="396" y="30"/>
                </a:lnTo>
                <a:lnTo>
                  <a:pt x="393" y="18"/>
                </a:lnTo>
                <a:lnTo>
                  <a:pt x="393" y="17"/>
                </a:lnTo>
                <a:lnTo>
                  <a:pt x="392" y="1"/>
                </a:lnTo>
                <a:lnTo>
                  <a:pt x="384" y="0"/>
                </a:lnTo>
                <a:lnTo>
                  <a:pt x="382" y="1"/>
                </a:lnTo>
                <a:lnTo>
                  <a:pt x="379" y="14"/>
                </a:lnTo>
                <a:lnTo>
                  <a:pt x="379" y="30"/>
                </a:lnTo>
                <a:lnTo>
                  <a:pt x="378" y="31"/>
                </a:lnTo>
                <a:lnTo>
                  <a:pt x="377" y="32"/>
                </a:lnTo>
                <a:lnTo>
                  <a:pt x="362" y="51"/>
                </a:lnTo>
                <a:lnTo>
                  <a:pt x="360" y="54"/>
                </a:lnTo>
                <a:lnTo>
                  <a:pt x="357" y="54"/>
                </a:lnTo>
                <a:lnTo>
                  <a:pt x="329" y="51"/>
                </a:lnTo>
                <a:lnTo>
                  <a:pt x="326" y="51"/>
                </a:lnTo>
                <a:lnTo>
                  <a:pt x="326" y="53"/>
                </a:lnTo>
                <a:lnTo>
                  <a:pt x="326" y="53"/>
                </a:lnTo>
                <a:lnTo>
                  <a:pt x="326" y="54"/>
                </a:lnTo>
                <a:lnTo>
                  <a:pt x="316" y="67"/>
                </a:lnTo>
                <a:lnTo>
                  <a:pt x="321" y="75"/>
                </a:lnTo>
                <a:lnTo>
                  <a:pt x="322" y="75"/>
                </a:lnTo>
                <a:lnTo>
                  <a:pt x="313" y="89"/>
                </a:lnTo>
                <a:lnTo>
                  <a:pt x="286" y="89"/>
                </a:lnTo>
                <a:lnTo>
                  <a:pt x="286" y="85"/>
                </a:lnTo>
                <a:lnTo>
                  <a:pt x="284" y="82"/>
                </a:lnTo>
                <a:lnTo>
                  <a:pt x="281" y="80"/>
                </a:lnTo>
                <a:lnTo>
                  <a:pt x="276" y="88"/>
                </a:lnTo>
                <a:lnTo>
                  <a:pt x="274" y="91"/>
                </a:lnTo>
                <a:lnTo>
                  <a:pt x="257" y="91"/>
                </a:lnTo>
                <a:lnTo>
                  <a:pt x="255" y="90"/>
                </a:lnTo>
                <a:lnTo>
                  <a:pt x="244" y="82"/>
                </a:lnTo>
                <a:lnTo>
                  <a:pt x="243" y="80"/>
                </a:lnTo>
                <a:lnTo>
                  <a:pt x="243" y="79"/>
                </a:lnTo>
                <a:lnTo>
                  <a:pt x="242" y="79"/>
                </a:lnTo>
                <a:lnTo>
                  <a:pt x="242" y="75"/>
                </a:lnTo>
                <a:lnTo>
                  <a:pt x="222" y="72"/>
                </a:lnTo>
                <a:lnTo>
                  <a:pt x="207" y="79"/>
                </a:lnTo>
                <a:lnTo>
                  <a:pt x="199" y="85"/>
                </a:lnTo>
                <a:lnTo>
                  <a:pt x="223" y="112"/>
                </a:lnTo>
                <a:lnTo>
                  <a:pt x="255" y="122"/>
                </a:lnTo>
                <a:lnTo>
                  <a:pt x="257" y="124"/>
                </a:lnTo>
                <a:lnTo>
                  <a:pt x="257" y="124"/>
                </a:lnTo>
                <a:lnTo>
                  <a:pt x="258" y="125"/>
                </a:lnTo>
                <a:lnTo>
                  <a:pt x="273" y="138"/>
                </a:lnTo>
                <a:lnTo>
                  <a:pt x="267" y="163"/>
                </a:lnTo>
                <a:lnTo>
                  <a:pt x="267" y="163"/>
                </a:lnTo>
                <a:lnTo>
                  <a:pt x="267" y="167"/>
                </a:lnTo>
                <a:lnTo>
                  <a:pt x="266" y="167"/>
                </a:lnTo>
                <a:lnTo>
                  <a:pt x="245" y="183"/>
                </a:lnTo>
                <a:lnTo>
                  <a:pt x="245" y="184"/>
                </a:lnTo>
                <a:lnTo>
                  <a:pt x="244" y="184"/>
                </a:lnTo>
                <a:lnTo>
                  <a:pt x="211" y="195"/>
                </a:lnTo>
                <a:lnTo>
                  <a:pt x="208" y="195"/>
                </a:lnTo>
                <a:lnTo>
                  <a:pt x="190" y="197"/>
                </a:lnTo>
                <a:lnTo>
                  <a:pt x="190" y="197"/>
                </a:lnTo>
                <a:lnTo>
                  <a:pt x="189" y="197"/>
                </a:lnTo>
                <a:lnTo>
                  <a:pt x="189" y="197"/>
                </a:lnTo>
                <a:lnTo>
                  <a:pt x="187" y="197"/>
                </a:lnTo>
                <a:lnTo>
                  <a:pt x="174" y="192"/>
                </a:lnTo>
                <a:lnTo>
                  <a:pt x="167" y="191"/>
                </a:lnTo>
                <a:lnTo>
                  <a:pt x="159" y="203"/>
                </a:lnTo>
                <a:lnTo>
                  <a:pt x="158" y="203"/>
                </a:lnTo>
                <a:lnTo>
                  <a:pt x="158" y="204"/>
                </a:lnTo>
                <a:lnTo>
                  <a:pt x="142" y="215"/>
                </a:lnTo>
                <a:lnTo>
                  <a:pt x="141" y="215"/>
                </a:lnTo>
                <a:lnTo>
                  <a:pt x="141" y="215"/>
                </a:lnTo>
                <a:lnTo>
                  <a:pt x="119" y="224"/>
                </a:lnTo>
                <a:lnTo>
                  <a:pt x="118" y="224"/>
                </a:lnTo>
                <a:lnTo>
                  <a:pt x="93" y="216"/>
                </a:lnTo>
                <a:lnTo>
                  <a:pt x="38" y="219"/>
                </a:lnTo>
                <a:lnTo>
                  <a:pt x="25" y="222"/>
                </a:lnTo>
                <a:lnTo>
                  <a:pt x="24" y="223"/>
                </a:lnTo>
                <a:lnTo>
                  <a:pt x="13" y="223"/>
                </a:lnTo>
                <a:lnTo>
                  <a:pt x="0" y="242"/>
                </a:lnTo>
                <a:lnTo>
                  <a:pt x="2" y="262"/>
                </a:lnTo>
                <a:lnTo>
                  <a:pt x="15" y="290"/>
                </a:lnTo>
                <a:lnTo>
                  <a:pt x="27" y="298"/>
                </a:lnTo>
                <a:lnTo>
                  <a:pt x="29" y="298"/>
                </a:lnTo>
                <a:lnTo>
                  <a:pt x="29" y="299"/>
                </a:lnTo>
                <a:lnTo>
                  <a:pt x="33" y="302"/>
                </a:lnTo>
                <a:lnTo>
                  <a:pt x="42" y="290"/>
                </a:lnTo>
                <a:lnTo>
                  <a:pt x="44" y="289"/>
                </a:lnTo>
                <a:lnTo>
                  <a:pt x="45" y="287"/>
                </a:lnTo>
                <a:lnTo>
                  <a:pt x="46" y="287"/>
                </a:lnTo>
                <a:lnTo>
                  <a:pt x="64" y="285"/>
                </a:lnTo>
                <a:lnTo>
                  <a:pt x="66" y="285"/>
                </a:lnTo>
                <a:lnTo>
                  <a:pt x="66" y="286"/>
                </a:lnTo>
                <a:lnTo>
                  <a:pt x="85" y="291"/>
                </a:lnTo>
                <a:lnTo>
                  <a:pt x="103" y="332"/>
                </a:lnTo>
                <a:lnTo>
                  <a:pt x="102" y="332"/>
                </a:lnTo>
                <a:lnTo>
                  <a:pt x="102" y="333"/>
                </a:lnTo>
                <a:lnTo>
                  <a:pt x="94" y="356"/>
                </a:lnTo>
                <a:lnTo>
                  <a:pt x="94" y="356"/>
                </a:lnTo>
                <a:lnTo>
                  <a:pt x="88" y="371"/>
                </a:lnTo>
                <a:lnTo>
                  <a:pt x="88" y="372"/>
                </a:lnTo>
                <a:lnTo>
                  <a:pt x="80" y="393"/>
                </a:lnTo>
                <a:lnTo>
                  <a:pt x="80" y="418"/>
                </a:lnTo>
                <a:lnTo>
                  <a:pt x="94" y="433"/>
                </a:lnTo>
                <a:lnTo>
                  <a:pt x="95" y="433"/>
                </a:lnTo>
                <a:lnTo>
                  <a:pt x="115" y="450"/>
                </a:lnTo>
                <a:lnTo>
                  <a:pt x="117" y="451"/>
                </a:lnTo>
                <a:lnTo>
                  <a:pt x="118" y="453"/>
                </a:lnTo>
                <a:lnTo>
                  <a:pt x="104" y="486"/>
                </a:lnTo>
                <a:lnTo>
                  <a:pt x="100" y="502"/>
                </a:lnTo>
                <a:lnTo>
                  <a:pt x="105" y="500"/>
                </a:lnTo>
                <a:lnTo>
                  <a:pt x="106" y="500"/>
                </a:lnTo>
                <a:lnTo>
                  <a:pt x="118" y="495"/>
                </a:lnTo>
                <a:lnTo>
                  <a:pt x="140" y="482"/>
                </a:lnTo>
                <a:lnTo>
                  <a:pt x="141" y="482"/>
                </a:lnTo>
                <a:lnTo>
                  <a:pt x="165" y="486"/>
                </a:lnTo>
                <a:lnTo>
                  <a:pt x="167" y="486"/>
                </a:lnTo>
                <a:lnTo>
                  <a:pt x="167" y="486"/>
                </a:lnTo>
                <a:lnTo>
                  <a:pt x="203" y="501"/>
                </a:lnTo>
                <a:lnTo>
                  <a:pt x="243" y="501"/>
                </a:lnTo>
                <a:lnTo>
                  <a:pt x="254" y="486"/>
                </a:lnTo>
                <a:lnTo>
                  <a:pt x="255" y="485"/>
                </a:lnTo>
                <a:lnTo>
                  <a:pt x="257" y="483"/>
                </a:lnTo>
                <a:lnTo>
                  <a:pt x="277" y="474"/>
                </a:lnTo>
                <a:lnTo>
                  <a:pt x="295" y="457"/>
                </a:lnTo>
                <a:lnTo>
                  <a:pt x="299" y="456"/>
                </a:lnTo>
                <a:lnTo>
                  <a:pt x="299" y="456"/>
                </a:lnTo>
                <a:lnTo>
                  <a:pt x="313" y="451"/>
                </a:lnTo>
                <a:lnTo>
                  <a:pt x="329" y="439"/>
                </a:lnTo>
                <a:lnTo>
                  <a:pt x="347" y="415"/>
                </a:lnTo>
                <a:lnTo>
                  <a:pt x="372" y="424"/>
                </a:lnTo>
                <a:lnTo>
                  <a:pt x="376" y="425"/>
                </a:lnTo>
                <a:lnTo>
                  <a:pt x="376" y="426"/>
                </a:lnTo>
                <a:lnTo>
                  <a:pt x="377" y="428"/>
                </a:lnTo>
                <a:lnTo>
                  <a:pt x="377" y="428"/>
                </a:lnTo>
                <a:lnTo>
                  <a:pt x="380" y="434"/>
                </a:lnTo>
                <a:lnTo>
                  <a:pt x="382" y="439"/>
                </a:lnTo>
                <a:lnTo>
                  <a:pt x="385" y="442"/>
                </a:lnTo>
                <a:lnTo>
                  <a:pt x="388" y="443"/>
                </a:lnTo>
                <a:lnTo>
                  <a:pt x="403" y="441"/>
                </a:lnTo>
                <a:lnTo>
                  <a:pt x="408" y="441"/>
                </a:lnTo>
                <a:lnTo>
                  <a:pt x="416" y="443"/>
                </a:lnTo>
                <a:lnTo>
                  <a:pt x="417" y="443"/>
                </a:lnTo>
                <a:lnTo>
                  <a:pt x="417" y="444"/>
                </a:lnTo>
                <a:lnTo>
                  <a:pt x="437" y="453"/>
                </a:lnTo>
                <a:lnTo>
                  <a:pt x="443" y="453"/>
                </a:lnTo>
                <a:lnTo>
                  <a:pt x="444" y="447"/>
                </a:lnTo>
                <a:lnTo>
                  <a:pt x="447" y="440"/>
                </a:lnTo>
                <a:lnTo>
                  <a:pt x="447" y="439"/>
                </a:lnTo>
                <a:lnTo>
                  <a:pt x="448" y="438"/>
                </a:lnTo>
                <a:lnTo>
                  <a:pt x="449" y="436"/>
                </a:lnTo>
                <a:lnTo>
                  <a:pt x="449" y="435"/>
                </a:lnTo>
                <a:lnTo>
                  <a:pt x="457" y="431"/>
                </a:lnTo>
                <a:lnTo>
                  <a:pt x="458" y="430"/>
                </a:lnTo>
                <a:lnTo>
                  <a:pt x="471" y="418"/>
                </a:lnTo>
                <a:lnTo>
                  <a:pt x="473" y="418"/>
                </a:lnTo>
                <a:lnTo>
                  <a:pt x="474" y="417"/>
                </a:lnTo>
                <a:lnTo>
                  <a:pt x="476" y="417"/>
                </a:lnTo>
                <a:lnTo>
                  <a:pt x="488" y="418"/>
                </a:lnTo>
                <a:lnTo>
                  <a:pt x="488" y="418"/>
                </a:lnTo>
                <a:lnTo>
                  <a:pt x="489" y="412"/>
                </a:lnTo>
                <a:lnTo>
                  <a:pt x="491" y="408"/>
                </a:lnTo>
                <a:lnTo>
                  <a:pt x="495" y="402"/>
                </a:lnTo>
                <a:lnTo>
                  <a:pt x="499" y="396"/>
                </a:lnTo>
                <a:lnTo>
                  <a:pt x="499" y="396"/>
                </a:lnTo>
                <a:lnTo>
                  <a:pt x="510" y="389"/>
                </a:lnTo>
                <a:lnTo>
                  <a:pt x="514" y="388"/>
                </a:lnTo>
                <a:lnTo>
                  <a:pt x="518" y="388"/>
                </a:lnTo>
                <a:lnTo>
                  <a:pt x="524" y="384"/>
                </a:lnTo>
                <a:lnTo>
                  <a:pt x="526" y="384"/>
                </a:lnTo>
                <a:lnTo>
                  <a:pt x="526" y="381"/>
                </a:lnTo>
                <a:lnTo>
                  <a:pt x="531" y="376"/>
                </a:lnTo>
                <a:lnTo>
                  <a:pt x="531" y="375"/>
                </a:lnTo>
                <a:lnTo>
                  <a:pt x="532" y="375"/>
                </a:lnTo>
                <a:lnTo>
                  <a:pt x="534" y="373"/>
                </a:lnTo>
                <a:lnTo>
                  <a:pt x="535" y="373"/>
                </a:lnTo>
                <a:lnTo>
                  <a:pt x="554" y="369"/>
                </a:lnTo>
                <a:lnTo>
                  <a:pt x="566" y="369"/>
                </a:lnTo>
                <a:lnTo>
                  <a:pt x="570" y="365"/>
                </a:lnTo>
                <a:lnTo>
                  <a:pt x="574" y="357"/>
                </a:lnTo>
                <a:lnTo>
                  <a:pt x="574" y="357"/>
                </a:lnTo>
                <a:lnTo>
                  <a:pt x="579" y="346"/>
                </a:lnTo>
                <a:lnTo>
                  <a:pt x="577" y="345"/>
                </a:lnTo>
                <a:lnTo>
                  <a:pt x="577" y="345"/>
                </a:lnTo>
                <a:lnTo>
                  <a:pt x="573" y="338"/>
                </a:lnTo>
                <a:lnTo>
                  <a:pt x="568" y="331"/>
                </a:lnTo>
                <a:lnTo>
                  <a:pt x="566" y="322"/>
                </a:lnTo>
                <a:lnTo>
                  <a:pt x="563" y="313"/>
                </a:lnTo>
                <a:lnTo>
                  <a:pt x="562" y="312"/>
                </a:lnTo>
                <a:lnTo>
                  <a:pt x="562" y="312"/>
                </a:lnTo>
                <a:lnTo>
                  <a:pt x="563" y="312"/>
                </a:lnTo>
                <a:lnTo>
                  <a:pt x="563" y="310"/>
                </a:lnTo>
                <a:lnTo>
                  <a:pt x="568" y="284"/>
                </a:lnTo>
                <a:lnTo>
                  <a:pt x="568" y="284"/>
                </a:lnTo>
                <a:lnTo>
                  <a:pt x="568" y="278"/>
                </a:lnTo>
                <a:lnTo>
                  <a:pt x="570" y="273"/>
                </a:lnTo>
                <a:lnTo>
                  <a:pt x="573" y="268"/>
                </a:lnTo>
                <a:lnTo>
                  <a:pt x="576" y="263"/>
                </a:lnTo>
                <a:lnTo>
                  <a:pt x="574" y="242"/>
                </a:lnTo>
                <a:lnTo>
                  <a:pt x="574" y="242"/>
                </a:lnTo>
                <a:lnTo>
                  <a:pt x="571" y="238"/>
                </a:lnTo>
                <a:lnTo>
                  <a:pt x="568" y="237"/>
                </a:lnTo>
                <a:lnTo>
                  <a:pt x="565" y="236"/>
                </a:lnTo>
                <a:lnTo>
                  <a:pt x="526" y="251"/>
                </a:lnTo>
                <a:lnTo>
                  <a:pt x="528" y="212"/>
                </a:lnTo>
                <a:lnTo>
                  <a:pt x="528" y="212"/>
                </a:lnTo>
                <a:lnTo>
                  <a:pt x="529" y="208"/>
                </a:lnTo>
                <a:lnTo>
                  <a:pt x="531" y="206"/>
                </a:lnTo>
                <a:lnTo>
                  <a:pt x="538" y="199"/>
                </a:lnTo>
                <a:lnTo>
                  <a:pt x="549" y="191"/>
                </a:lnTo>
                <a:lnTo>
                  <a:pt x="565" y="181"/>
                </a:lnTo>
                <a:lnTo>
                  <a:pt x="553" y="138"/>
                </a:lnTo>
                <a:lnTo>
                  <a:pt x="553" y="138"/>
                </a:lnTo>
                <a:lnTo>
                  <a:pt x="553" y="128"/>
                </a:lnTo>
                <a:lnTo>
                  <a:pt x="554" y="119"/>
                </a:lnTo>
                <a:lnTo>
                  <a:pt x="558" y="111"/>
                </a:lnTo>
                <a:lnTo>
                  <a:pt x="565" y="104"/>
                </a:lnTo>
                <a:lnTo>
                  <a:pt x="562" y="96"/>
                </a:lnTo>
                <a:lnTo>
                  <a:pt x="550" y="96"/>
                </a:lnTo>
                <a:lnTo>
                  <a:pt x="546" y="97"/>
                </a:lnTo>
                <a:lnTo>
                  <a:pt x="541" y="114"/>
                </a:lnTo>
                <a:lnTo>
                  <a:pt x="541" y="114"/>
                </a:lnTo>
                <a:lnTo>
                  <a:pt x="536" y="119"/>
                </a:lnTo>
                <a:lnTo>
                  <a:pt x="532" y="121"/>
                </a:lnTo>
                <a:lnTo>
                  <a:pt x="529" y="124"/>
                </a:lnTo>
                <a:lnTo>
                  <a:pt x="526" y="125"/>
                </a:lnTo>
                <a:lnTo>
                  <a:pt x="523" y="125"/>
                </a:lnTo>
                <a:lnTo>
                  <a:pt x="511" y="116"/>
                </a:lnTo>
                <a:lnTo>
                  <a:pt x="510" y="116"/>
                </a:lnTo>
                <a:lnTo>
                  <a:pt x="508" y="116"/>
                </a:lnTo>
                <a:lnTo>
                  <a:pt x="508" y="114"/>
                </a:lnTo>
                <a:lnTo>
                  <a:pt x="508" y="112"/>
                </a:lnTo>
                <a:lnTo>
                  <a:pt x="505" y="104"/>
                </a:lnTo>
                <a:lnTo>
                  <a:pt x="504" y="91"/>
                </a:lnTo>
                <a:lnTo>
                  <a:pt x="504" y="90"/>
                </a:lnTo>
                <a:lnTo>
                  <a:pt x="503" y="93"/>
                </a:lnTo>
                <a:lnTo>
                  <a:pt x="502" y="96"/>
                </a:lnTo>
                <a:lnTo>
                  <a:pt x="480" y="96"/>
                </a:lnTo>
                <a:lnTo>
                  <a:pt x="478" y="91"/>
                </a:lnTo>
                <a:lnTo>
                  <a:pt x="474" y="79"/>
                </a:lnTo>
                <a:lnTo>
                  <a:pt x="474" y="61"/>
                </a:lnTo>
                <a:lnTo>
                  <a:pt x="460" y="38"/>
                </a:lnTo>
                <a:lnTo>
                  <a:pt x="460" y="18"/>
                </a:lnTo>
                <a:lnTo>
                  <a:pt x="456" y="9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Freeform 46"/>
          <p:cNvSpPr/>
          <p:nvPr/>
        </p:nvSpPr>
        <p:spPr bwMode="auto">
          <a:xfrm>
            <a:off x="4179769" y="5221187"/>
            <a:ext cx="880206" cy="674941"/>
          </a:xfrm>
          <a:custGeom>
            <a:avLst/>
            <a:gdLst>
              <a:gd name="T0" fmla="*/ 594 w 758"/>
              <a:gd name="T1" fmla="*/ 43 h 580"/>
              <a:gd name="T2" fmla="*/ 568 w 758"/>
              <a:gd name="T3" fmla="*/ 55 h 580"/>
              <a:gd name="T4" fmla="*/ 518 w 758"/>
              <a:gd name="T5" fmla="*/ 68 h 580"/>
              <a:gd name="T6" fmla="*/ 489 w 758"/>
              <a:gd name="T7" fmla="*/ 64 h 580"/>
              <a:gd name="T8" fmla="*/ 477 w 758"/>
              <a:gd name="T9" fmla="*/ 73 h 580"/>
              <a:gd name="T10" fmla="*/ 413 w 758"/>
              <a:gd name="T11" fmla="*/ 99 h 580"/>
              <a:gd name="T12" fmla="*/ 409 w 758"/>
              <a:gd name="T13" fmla="*/ 114 h 580"/>
              <a:gd name="T14" fmla="*/ 363 w 758"/>
              <a:gd name="T15" fmla="*/ 145 h 580"/>
              <a:gd name="T16" fmla="*/ 318 w 758"/>
              <a:gd name="T17" fmla="*/ 148 h 580"/>
              <a:gd name="T18" fmla="*/ 288 w 758"/>
              <a:gd name="T19" fmla="*/ 148 h 580"/>
              <a:gd name="T20" fmla="*/ 244 w 758"/>
              <a:gd name="T21" fmla="*/ 139 h 580"/>
              <a:gd name="T22" fmla="*/ 224 w 758"/>
              <a:gd name="T23" fmla="*/ 155 h 580"/>
              <a:gd name="T24" fmla="*/ 169 w 758"/>
              <a:gd name="T25" fmla="*/ 186 h 580"/>
              <a:gd name="T26" fmla="*/ 48 w 758"/>
              <a:gd name="T27" fmla="*/ 188 h 580"/>
              <a:gd name="T28" fmla="*/ 17 w 758"/>
              <a:gd name="T29" fmla="*/ 202 h 580"/>
              <a:gd name="T30" fmla="*/ 6 w 758"/>
              <a:gd name="T31" fmla="*/ 240 h 580"/>
              <a:gd name="T32" fmla="*/ 61 w 758"/>
              <a:gd name="T33" fmla="*/ 240 h 580"/>
              <a:gd name="T34" fmla="*/ 97 w 758"/>
              <a:gd name="T35" fmla="*/ 284 h 580"/>
              <a:gd name="T36" fmla="*/ 136 w 758"/>
              <a:gd name="T37" fmla="*/ 271 h 580"/>
              <a:gd name="T38" fmla="*/ 158 w 758"/>
              <a:gd name="T39" fmla="*/ 287 h 580"/>
              <a:gd name="T40" fmla="*/ 140 w 758"/>
              <a:gd name="T41" fmla="*/ 354 h 580"/>
              <a:gd name="T42" fmla="*/ 163 w 758"/>
              <a:gd name="T43" fmla="*/ 390 h 580"/>
              <a:gd name="T44" fmla="*/ 230 w 758"/>
              <a:gd name="T45" fmla="*/ 408 h 580"/>
              <a:gd name="T46" fmla="*/ 213 w 758"/>
              <a:gd name="T47" fmla="*/ 454 h 580"/>
              <a:gd name="T48" fmla="*/ 219 w 758"/>
              <a:gd name="T49" fmla="*/ 495 h 580"/>
              <a:gd name="T50" fmla="*/ 321 w 758"/>
              <a:gd name="T51" fmla="*/ 528 h 580"/>
              <a:gd name="T52" fmla="*/ 371 w 758"/>
              <a:gd name="T53" fmla="*/ 559 h 580"/>
              <a:gd name="T54" fmla="*/ 387 w 758"/>
              <a:gd name="T55" fmla="*/ 543 h 580"/>
              <a:gd name="T56" fmla="*/ 472 w 758"/>
              <a:gd name="T57" fmla="*/ 562 h 580"/>
              <a:gd name="T58" fmla="*/ 523 w 758"/>
              <a:gd name="T59" fmla="*/ 524 h 580"/>
              <a:gd name="T60" fmla="*/ 540 w 758"/>
              <a:gd name="T61" fmla="*/ 539 h 580"/>
              <a:gd name="T62" fmla="*/ 602 w 758"/>
              <a:gd name="T63" fmla="*/ 462 h 580"/>
              <a:gd name="T64" fmla="*/ 622 w 758"/>
              <a:gd name="T65" fmla="*/ 433 h 580"/>
              <a:gd name="T66" fmla="*/ 629 w 758"/>
              <a:gd name="T67" fmla="*/ 415 h 580"/>
              <a:gd name="T68" fmla="*/ 701 w 758"/>
              <a:gd name="T69" fmla="*/ 323 h 580"/>
              <a:gd name="T70" fmla="*/ 724 w 758"/>
              <a:gd name="T71" fmla="*/ 273 h 580"/>
              <a:gd name="T72" fmla="*/ 758 w 758"/>
              <a:gd name="T73" fmla="*/ 221 h 580"/>
              <a:gd name="T74" fmla="*/ 740 w 758"/>
              <a:gd name="T75" fmla="*/ 182 h 580"/>
              <a:gd name="T76" fmla="*/ 711 w 758"/>
              <a:gd name="T77" fmla="*/ 195 h 580"/>
              <a:gd name="T78" fmla="*/ 684 w 758"/>
              <a:gd name="T79" fmla="*/ 183 h 580"/>
              <a:gd name="T80" fmla="*/ 673 w 758"/>
              <a:gd name="T81" fmla="*/ 149 h 580"/>
              <a:gd name="T82" fmla="*/ 647 w 758"/>
              <a:gd name="T83" fmla="*/ 174 h 580"/>
              <a:gd name="T84" fmla="*/ 639 w 758"/>
              <a:gd name="T85" fmla="*/ 166 h 580"/>
              <a:gd name="T86" fmla="*/ 639 w 758"/>
              <a:gd name="T87" fmla="*/ 136 h 580"/>
              <a:gd name="T88" fmla="*/ 646 w 758"/>
              <a:gd name="T89" fmla="*/ 130 h 580"/>
              <a:gd name="T90" fmla="*/ 668 w 758"/>
              <a:gd name="T91" fmla="*/ 44 h 580"/>
              <a:gd name="T92" fmla="*/ 665 w 758"/>
              <a:gd name="T93" fmla="*/ 20 h 580"/>
              <a:gd name="T94" fmla="*/ 661 w 758"/>
              <a:gd name="T95" fmla="*/ 4 h 580"/>
              <a:gd name="T96" fmla="*/ 650 w 758"/>
              <a:gd name="T97" fmla="*/ 10 h 580"/>
              <a:gd name="T98" fmla="*/ 633 w 758"/>
              <a:gd name="T99" fmla="*/ 16 h 580"/>
              <a:gd name="T100" fmla="*/ 613 w 758"/>
              <a:gd name="T101" fmla="*/ 14 h 5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58" h="580">
                <a:moveTo>
                  <a:pt x="607" y="15"/>
                </a:moveTo>
                <a:lnTo>
                  <a:pt x="608" y="16"/>
                </a:lnTo>
                <a:lnTo>
                  <a:pt x="610" y="18"/>
                </a:lnTo>
                <a:lnTo>
                  <a:pt x="594" y="43"/>
                </a:lnTo>
                <a:lnTo>
                  <a:pt x="594" y="43"/>
                </a:lnTo>
                <a:lnTo>
                  <a:pt x="590" y="47"/>
                </a:lnTo>
                <a:lnTo>
                  <a:pt x="584" y="52"/>
                </a:lnTo>
                <a:lnTo>
                  <a:pt x="577" y="54"/>
                </a:lnTo>
                <a:lnTo>
                  <a:pt x="570" y="55"/>
                </a:lnTo>
                <a:lnTo>
                  <a:pt x="568" y="55"/>
                </a:lnTo>
                <a:lnTo>
                  <a:pt x="556" y="47"/>
                </a:lnTo>
                <a:lnTo>
                  <a:pt x="544" y="48"/>
                </a:lnTo>
                <a:lnTo>
                  <a:pt x="520" y="67"/>
                </a:lnTo>
                <a:lnTo>
                  <a:pt x="520" y="67"/>
                </a:lnTo>
                <a:lnTo>
                  <a:pt x="518" y="68"/>
                </a:lnTo>
                <a:lnTo>
                  <a:pt x="515" y="67"/>
                </a:lnTo>
                <a:lnTo>
                  <a:pt x="509" y="64"/>
                </a:lnTo>
                <a:lnTo>
                  <a:pt x="503" y="57"/>
                </a:lnTo>
                <a:lnTo>
                  <a:pt x="496" y="48"/>
                </a:lnTo>
                <a:lnTo>
                  <a:pt x="489" y="64"/>
                </a:lnTo>
                <a:lnTo>
                  <a:pt x="488" y="64"/>
                </a:lnTo>
                <a:lnTo>
                  <a:pt x="488" y="64"/>
                </a:lnTo>
                <a:lnTo>
                  <a:pt x="485" y="65"/>
                </a:lnTo>
                <a:lnTo>
                  <a:pt x="485" y="65"/>
                </a:lnTo>
                <a:lnTo>
                  <a:pt x="477" y="73"/>
                </a:lnTo>
                <a:lnTo>
                  <a:pt x="461" y="73"/>
                </a:lnTo>
                <a:lnTo>
                  <a:pt x="447" y="79"/>
                </a:lnTo>
                <a:lnTo>
                  <a:pt x="427" y="93"/>
                </a:lnTo>
                <a:lnTo>
                  <a:pt x="420" y="93"/>
                </a:lnTo>
                <a:lnTo>
                  <a:pt x="413" y="99"/>
                </a:lnTo>
                <a:lnTo>
                  <a:pt x="413" y="99"/>
                </a:lnTo>
                <a:lnTo>
                  <a:pt x="410" y="102"/>
                </a:lnTo>
                <a:lnTo>
                  <a:pt x="408" y="107"/>
                </a:lnTo>
                <a:lnTo>
                  <a:pt x="408" y="110"/>
                </a:lnTo>
                <a:lnTo>
                  <a:pt x="409" y="114"/>
                </a:lnTo>
                <a:lnTo>
                  <a:pt x="417" y="126"/>
                </a:lnTo>
                <a:lnTo>
                  <a:pt x="384" y="123"/>
                </a:lnTo>
                <a:lnTo>
                  <a:pt x="365" y="136"/>
                </a:lnTo>
                <a:lnTo>
                  <a:pt x="363" y="143"/>
                </a:lnTo>
                <a:lnTo>
                  <a:pt x="363" y="145"/>
                </a:lnTo>
                <a:lnTo>
                  <a:pt x="359" y="154"/>
                </a:lnTo>
                <a:lnTo>
                  <a:pt x="358" y="155"/>
                </a:lnTo>
                <a:lnTo>
                  <a:pt x="357" y="156"/>
                </a:lnTo>
                <a:lnTo>
                  <a:pt x="340" y="156"/>
                </a:lnTo>
                <a:lnTo>
                  <a:pt x="318" y="148"/>
                </a:lnTo>
                <a:lnTo>
                  <a:pt x="310" y="147"/>
                </a:lnTo>
                <a:lnTo>
                  <a:pt x="294" y="149"/>
                </a:lnTo>
                <a:lnTo>
                  <a:pt x="294" y="149"/>
                </a:lnTo>
                <a:lnTo>
                  <a:pt x="291" y="149"/>
                </a:lnTo>
                <a:lnTo>
                  <a:pt x="288" y="148"/>
                </a:lnTo>
                <a:lnTo>
                  <a:pt x="283" y="143"/>
                </a:lnTo>
                <a:lnTo>
                  <a:pt x="277" y="136"/>
                </a:lnTo>
                <a:lnTo>
                  <a:pt x="271" y="127"/>
                </a:lnTo>
                <a:lnTo>
                  <a:pt x="256" y="122"/>
                </a:lnTo>
                <a:lnTo>
                  <a:pt x="244" y="139"/>
                </a:lnTo>
                <a:lnTo>
                  <a:pt x="244" y="139"/>
                </a:lnTo>
                <a:lnTo>
                  <a:pt x="243" y="139"/>
                </a:lnTo>
                <a:lnTo>
                  <a:pt x="227" y="154"/>
                </a:lnTo>
                <a:lnTo>
                  <a:pt x="224" y="154"/>
                </a:lnTo>
                <a:lnTo>
                  <a:pt x="224" y="155"/>
                </a:lnTo>
                <a:lnTo>
                  <a:pt x="222" y="155"/>
                </a:lnTo>
                <a:lnTo>
                  <a:pt x="209" y="158"/>
                </a:lnTo>
                <a:lnTo>
                  <a:pt x="190" y="175"/>
                </a:lnTo>
                <a:lnTo>
                  <a:pt x="190" y="175"/>
                </a:lnTo>
                <a:lnTo>
                  <a:pt x="169" y="186"/>
                </a:lnTo>
                <a:lnTo>
                  <a:pt x="154" y="204"/>
                </a:lnTo>
                <a:lnTo>
                  <a:pt x="106" y="204"/>
                </a:lnTo>
                <a:lnTo>
                  <a:pt x="106" y="204"/>
                </a:lnTo>
                <a:lnTo>
                  <a:pt x="69" y="190"/>
                </a:lnTo>
                <a:lnTo>
                  <a:pt x="48" y="188"/>
                </a:lnTo>
                <a:lnTo>
                  <a:pt x="31" y="197"/>
                </a:lnTo>
                <a:lnTo>
                  <a:pt x="30" y="197"/>
                </a:lnTo>
                <a:lnTo>
                  <a:pt x="30" y="197"/>
                </a:lnTo>
                <a:lnTo>
                  <a:pt x="17" y="202"/>
                </a:lnTo>
                <a:lnTo>
                  <a:pt x="17" y="202"/>
                </a:lnTo>
                <a:lnTo>
                  <a:pt x="9" y="206"/>
                </a:lnTo>
                <a:lnTo>
                  <a:pt x="2" y="210"/>
                </a:lnTo>
                <a:lnTo>
                  <a:pt x="0" y="216"/>
                </a:lnTo>
                <a:lnTo>
                  <a:pt x="0" y="230"/>
                </a:lnTo>
                <a:lnTo>
                  <a:pt x="6" y="240"/>
                </a:lnTo>
                <a:lnTo>
                  <a:pt x="35" y="230"/>
                </a:lnTo>
                <a:lnTo>
                  <a:pt x="35" y="230"/>
                </a:lnTo>
                <a:lnTo>
                  <a:pt x="40" y="230"/>
                </a:lnTo>
                <a:lnTo>
                  <a:pt x="46" y="233"/>
                </a:lnTo>
                <a:lnTo>
                  <a:pt x="61" y="240"/>
                </a:lnTo>
                <a:lnTo>
                  <a:pt x="63" y="241"/>
                </a:lnTo>
                <a:lnTo>
                  <a:pt x="64" y="242"/>
                </a:lnTo>
                <a:lnTo>
                  <a:pt x="65" y="283"/>
                </a:lnTo>
                <a:lnTo>
                  <a:pt x="71" y="284"/>
                </a:lnTo>
                <a:lnTo>
                  <a:pt x="97" y="284"/>
                </a:lnTo>
                <a:lnTo>
                  <a:pt x="112" y="281"/>
                </a:lnTo>
                <a:lnTo>
                  <a:pt x="114" y="279"/>
                </a:lnTo>
                <a:lnTo>
                  <a:pt x="114" y="279"/>
                </a:lnTo>
                <a:lnTo>
                  <a:pt x="129" y="272"/>
                </a:lnTo>
                <a:lnTo>
                  <a:pt x="136" y="271"/>
                </a:lnTo>
                <a:lnTo>
                  <a:pt x="144" y="268"/>
                </a:lnTo>
                <a:lnTo>
                  <a:pt x="149" y="267"/>
                </a:lnTo>
                <a:lnTo>
                  <a:pt x="151" y="271"/>
                </a:lnTo>
                <a:lnTo>
                  <a:pt x="158" y="285"/>
                </a:lnTo>
                <a:lnTo>
                  <a:pt x="158" y="287"/>
                </a:lnTo>
                <a:lnTo>
                  <a:pt x="163" y="327"/>
                </a:lnTo>
                <a:lnTo>
                  <a:pt x="163" y="330"/>
                </a:lnTo>
                <a:lnTo>
                  <a:pt x="141" y="353"/>
                </a:lnTo>
                <a:lnTo>
                  <a:pt x="140" y="353"/>
                </a:lnTo>
                <a:lnTo>
                  <a:pt x="140" y="354"/>
                </a:lnTo>
                <a:lnTo>
                  <a:pt x="113" y="367"/>
                </a:lnTo>
                <a:lnTo>
                  <a:pt x="105" y="376"/>
                </a:lnTo>
                <a:lnTo>
                  <a:pt x="109" y="384"/>
                </a:lnTo>
                <a:lnTo>
                  <a:pt x="161" y="389"/>
                </a:lnTo>
                <a:lnTo>
                  <a:pt x="163" y="390"/>
                </a:lnTo>
                <a:lnTo>
                  <a:pt x="163" y="390"/>
                </a:lnTo>
                <a:lnTo>
                  <a:pt x="164" y="391"/>
                </a:lnTo>
                <a:lnTo>
                  <a:pt x="184" y="404"/>
                </a:lnTo>
                <a:lnTo>
                  <a:pt x="230" y="401"/>
                </a:lnTo>
                <a:lnTo>
                  <a:pt x="230" y="408"/>
                </a:lnTo>
                <a:lnTo>
                  <a:pt x="232" y="431"/>
                </a:lnTo>
                <a:lnTo>
                  <a:pt x="232" y="433"/>
                </a:lnTo>
                <a:lnTo>
                  <a:pt x="234" y="433"/>
                </a:lnTo>
                <a:lnTo>
                  <a:pt x="213" y="454"/>
                </a:lnTo>
                <a:lnTo>
                  <a:pt x="213" y="454"/>
                </a:lnTo>
                <a:lnTo>
                  <a:pt x="213" y="471"/>
                </a:lnTo>
                <a:lnTo>
                  <a:pt x="213" y="479"/>
                </a:lnTo>
                <a:lnTo>
                  <a:pt x="214" y="485"/>
                </a:lnTo>
                <a:lnTo>
                  <a:pt x="216" y="491"/>
                </a:lnTo>
                <a:lnTo>
                  <a:pt x="219" y="495"/>
                </a:lnTo>
                <a:lnTo>
                  <a:pt x="222" y="498"/>
                </a:lnTo>
                <a:lnTo>
                  <a:pt x="227" y="500"/>
                </a:lnTo>
                <a:lnTo>
                  <a:pt x="264" y="520"/>
                </a:lnTo>
                <a:lnTo>
                  <a:pt x="295" y="541"/>
                </a:lnTo>
                <a:lnTo>
                  <a:pt x="321" y="528"/>
                </a:lnTo>
                <a:lnTo>
                  <a:pt x="323" y="527"/>
                </a:lnTo>
                <a:lnTo>
                  <a:pt x="325" y="526"/>
                </a:lnTo>
                <a:lnTo>
                  <a:pt x="326" y="527"/>
                </a:lnTo>
                <a:lnTo>
                  <a:pt x="365" y="557"/>
                </a:lnTo>
                <a:lnTo>
                  <a:pt x="371" y="559"/>
                </a:lnTo>
                <a:lnTo>
                  <a:pt x="381" y="547"/>
                </a:lnTo>
                <a:lnTo>
                  <a:pt x="384" y="545"/>
                </a:lnTo>
                <a:lnTo>
                  <a:pt x="385" y="543"/>
                </a:lnTo>
                <a:lnTo>
                  <a:pt x="386" y="543"/>
                </a:lnTo>
                <a:lnTo>
                  <a:pt x="387" y="543"/>
                </a:lnTo>
                <a:lnTo>
                  <a:pt x="410" y="547"/>
                </a:lnTo>
                <a:lnTo>
                  <a:pt x="414" y="507"/>
                </a:lnTo>
                <a:lnTo>
                  <a:pt x="444" y="559"/>
                </a:lnTo>
                <a:lnTo>
                  <a:pt x="468" y="561"/>
                </a:lnTo>
                <a:lnTo>
                  <a:pt x="472" y="562"/>
                </a:lnTo>
                <a:lnTo>
                  <a:pt x="474" y="562"/>
                </a:lnTo>
                <a:lnTo>
                  <a:pt x="474" y="564"/>
                </a:lnTo>
                <a:lnTo>
                  <a:pt x="474" y="580"/>
                </a:lnTo>
                <a:lnTo>
                  <a:pt x="483" y="577"/>
                </a:lnTo>
                <a:lnTo>
                  <a:pt x="523" y="524"/>
                </a:lnTo>
                <a:lnTo>
                  <a:pt x="540" y="549"/>
                </a:lnTo>
                <a:lnTo>
                  <a:pt x="540" y="541"/>
                </a:lnTo>
                <a:lnTo>
                  <a:pt x="540" y="541"/>
                </a:lnTo>
                <a:lnTo>
                  <a:pt x="540" y="540"/>
                </a:lnTo>
                <a:lnTo>
                  <a:pt x="540" y="539"/>
                </a:lnTo>
                <a:lnTo>
                  <a:pt x="553" y="515"/>
                </a:lnTo>
                <a:lnTo>
                  <a:pt x="563" y="496"/>
                </a:lnTo>
                <a:lnTo>
                  <a:pt x="593" y="496"/>
                </a:lnTo>
                <a:lnTo>
                  <a:pt x="599" y="462"/>
                </a:lnTo>
                <a:lnTo>
                  <a:pt x="602" y="462"/>
                </a:lnTo>
                <a:lnTo>
                  <a:pt x="605" y="463"/>
                </a:lnTo>
                <a:lnTo>
                  <a:pt x="627" y="467"/>
                </a:lnTo>
                <a:lnTo>
                  <a:pt x="630" y="455"/>
                </a:lnTo>
                <a:lnTo>
                  <a:pt x="622" y="436"/>
                </a:lnTo>
                <a:lnTo>
                  <a:pt x="622" y="433"/>
                </a:lnTo>
                <a:lnTo>
                  <a:pt x="626" y="420"/>
                </a:lnTo>
                <a:lnTo>
                  <a:pt x="626" y="417"/>
                </a:lnTo>
                <a:lnTo>
                  <a:pt x="627" y="416"/>
                </a:lnTo>
                <a:lnTo>
                  <a:pt x="629" y="416"/>
                </a:lnTo>
                <a:lnTo>
                  <a:pt x="629" y="415"/>
                </a:lnTo>
                <a:lnTo>
                  <a:pt x="692" y="382"/>
                </a:lnTo>
                <a:lnTo>
                  <a:pt x="689" y="349"/>
                </a:lnTo>
                <a:lnTo>
                  <a:pt x="689" y="349"/>
                </a:lnTo>
                <a:lnTo>
                  <a:pt x="689" y="347"/>
                </a:lnTo>
                <a:lnTo>
                  <a:pt x="701" y="323"/>
                </a:lnTo>
                <a:lnTo>
                  <a:pt x="703" y="319"/>
                </a:lnTo>
                <a:lnTo>
                  <a:pt x="703" y="319"/>
                </a:lnTo>
                <a:lnTo>
                  <a:pt x="722" y="274"/>
                </a:lnTo>
                <a:lnTo>
                  <a:pt x="724" y="273"/>
                </a:lnTo>
                <a:lnTo>
                  <a:pt x="724" y="273"/>
                </a:lnTo>
                <a:lnTo>
                  <a:pt x="740" y="257"/>
                </a:lnTo>
                <a:lnTo>
                  <a:pt x="750" y="239"/>
                </a:lnTo>
                <a:lnTo>
                  <a:pt x="750" y="236"/>
                </a:lnTo>
                <a:lnTo>
                  <a:pt x="750" y="236"/>
                </a:lnTo>
                <a:lnTo>
                  <a:pt x="758" y="221"/>
                </a:lnTo>
                <a:lnTo>
                  <a:pt x="751" y="203"/>
                </a:lnTo>
                <a:lnTo>
                  <a:pt x="751" y="202"/>
                </a:lnTo>
                <a:lnTo>
                  <a:pt x="750" y="202"/>
                </a:lnTo>
                <a:lnTo>
                  <a:pt x="750" y="182"/>
                </a:lnTo>
                <a:lnTo>
                  <a:pt x="740" y="182"/>
                </a:lnTo>
                <a:lnTo>
                  <a:pt x="721" y="192"/>
                </a:lnTo>
                <a:lnTo>
                  <a:pt x="721" y="192"/>
                </a:lnTo>
                <a:lnTo>
                  <a:pt x="718" y="193"/>
                </a:lnTo>
                <a:lnTo>
                  <a:pt x="714" y="194"/>
                </a:lnTo>
                <a:lnTo>
                  <a:pt x="711" y="195"/>
                </a:lnTo>
                <a:lnTo>
                  <a:pt x="706" y="194"/>
                </a:lnTo>
                <a:lnTo>
                  <a:pt x="696" y="192"/>
                </a:lnTo>
                <a:lnTo>
                  <a:pt x="686" y="186"/>
                </a:lnTo>
                <a:lnTo>
                  <a:pt x="686" y="186"/>
                </a:lnTo>
                <a:lnTo>
                  <a:pt x="684" y="183"/>
                </a:lnTo>
                <a:lnTo>
                  <a:pt x="682" y="180"/>
                </a:lnTo>
                <a:lnTo>
                  <a:pt x="680" y="173"/>
                </a:lnTo>
                <a:lnTo>
                  <a:pt x="681" y="163"/>
                </a:lnTo>
                <a:lnTo>
                  <a:pt x="682" y="150"/>
                </a:lnTo>
                <a:lnTo>
                  <a:pt x="673" y="149"/>
                </a:lnTo>
                <a:lnTo>
                  <a:pt x="669" y="155"/>
                </a:lnTo>
                <a:lnTo>
                  <a:pt x="669" y="155"/>
                </a:lnTo>
                <a:lnTo>
                  <a:pt x="655" y="170"/>
                </a:lnTo>
                <a:lnTo>
                  <a:pt x="649" y="173"/>
                </a:lnTo>
                <a:lnTo>
                  <a:pt x="647" y="174"/>
                </a:lnTo>
                <a:lnTo>
                  <a:pt x="647" y="174"/>
                </a:lnTo>
                <a:lnTo>
                  <a:pt x="643" y="174"/>
                </a:lnTo>
                <a:lnTo>
                  <a:pt x="641" y="173"/>
                </a:lnTo>
                <a:lnTo>
                  <a:pt x="641" y="173"/>
                </a:lnTo>
                <a:lnTo>
                  <a:pt x="639" y="166"/>
                </a:lnTo>
                <a:lnTo>
                  <a:pt x="638" y="161"/>
                </a:lnTo>
                <a:lnTo>
                  <a:pt x="637" y="154"/>
                </a:lnTo>
                <a:lnTo>
                  <a:pt x="637" y="154"/>
                </a:lnTo>
                <a:lnTo>
                  <a:pt x="638" y="140"/>
                </a:lnTo>
                <a:lnTo>
                  <a:pt x="639" y="136"/>
                </a:lnTo>
                <a:lnTo>
                  <a:pt x="641" y="133"/>
                </a:lnTo>
                <a:lnTo>
                  <a:pt x="641" y="133"/>
                </a:lnTo>
                <a:lnTo>
                  <a:pt x="642" y="131"/>
                </a:lnTo>
                <a:lnTo>
                  <a:pt x="645" y="130"/>
                </a:lnTo>
                <a:lnTo>
                  <a:pt x="646" y="130"/>
                </a:lnTo>
                <a:lnTo>
                  <a:pt x="648" y="131"/>
                </a:lnTo>
                <a:lnTo>
                  <a:pt x="671" y="88"/>
                </a:lnTo>
                <a:lnTo>
                  <a:pt x="677" y="72"/>
                </a:lnTo>
                <a:lnTo>
                  <a:pt x="680" y="55"/>
                </a:lnTo>
                <a:lnTo>
                  <a:pt x="668" y="44"/>
                </a:lnTo>
                <a:lnTo>
                  <a:pt x="668" y="44"/>
                </a:lnTo>
                <a:lnTo>
                  <a:pt x="665" y="40"/>
                </a:lnTo>
                <a:lnTo>
                  <a:pt x="664" y="34"/>
                </a:lnTo>
                <a:lnTo>
                  <a:pt x="664" y="28"/>
                </a:lnTo>
                <a:lnTo>
                  <a:pt x="665" y="20"/>
                </a:lnTo>
                <a:lnTo>
                  <a:pt x="665" y="13"/>
                </a:lnTo>
                <a:lnTo>
                  <a:pt x="665" y="13"/>
                </a:lnTo>
                <a:lnTo>
                  <a:pt x="664" y="9"/>
                </a:lnTo>
                <a:lnTo>
                  <a:pt x="663" y="6"/>
                </a:lnTo>
                <a:lnTo>
                  <a:pt x="661" y="4"/>
                </a:lnTo>
                <a:lnTo>
                  <a:pt x="657" y="0"/>
                </a:lnTo>
                <a:lnTo>
                  <a:pt x="655" y="0"/>
                </a:lnTo>
                <a:lnTo>
                  <a:pt x="654" y="4"/>
                </a:lnTo>
                <a:lnTo>
                  <a:pt x="654" y="4"/>
                </a:lnTo>
                <a:lnTo>
                  <a:pt x="650" y="10"/>
                </a:lnTo>
                <a:lnTo>
                  <a:pt x="648" y="13"/>
                </a:lnTo>
                <a:lnTo>
                  <a:pt x="645" y="14"/>
                </a:lnTo>
                <a:lnTo>
                  <a:pt x="641" y="15"/>
                </a:lnTo>
                <a:lnTo>
                  <a:pt x="638" y="16"/>
                </a:lnTo>
                <a:lnTo>
                  <a:pt x="633" y="16"/>
                </a:lnTo>
                <a:lnTo>
                  <a:pt x="629" y="15"/>
                </a:lnTo>
                <a:lnTo>
                  <a:pt x="629" y="15"/>
                </a:lnTo>
                <a:lnTo>
                  <a:pt x="624" y="14"/>
                </a:lnTo>
                <a:lnTo>
                  <a:pt x="618" y="13"/>
                </a:lnTo>
                <a:lnTo>
                  <a:pt x="613" y="14"/>
                </a:lnTo>
                <a:lnTo>
                  <a:pt x="607" y="15"/>
                </a:lnTo>
                <a:lnTo>
                  <a:pt x="607" y="15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3" name="Freeform 47"/>
          <p:cNvSpPr/>
          <p:nvPr/>
        </p:nvSpPr>
        <p:spPr bwMode="auto">
          <a:xfrm>
            <a:off x="4301536" y="4487101"/>
            <a:ext cx="497508" cy="504466"/>
          </a:xfrm>
          <a:custGeom>
            <a:avLst/>
            <a:gdLst>
              <a:gd name="T0" fmla="*/ 407 w 429"/>
              <a:gd name="T1" fmla="*/ 49 h 437"/>
              <a:gd name="T2" fmla="*/ 391 w 429"/>
              <a:gd name="T3" fmla="*/ 45 h 437"/>
              <a:gd name="T4" fmla="*/ 377 w 429"/>
              <a:gd name="T5" fmla="*/ 39 h 437"/>
              <a:gd name="T6" fmla="*/ 354 w 429"/>
              <a:gd name="T7" fmla="*/ 43 h 437"/>
              <a:gd name="T8" fmla="*/ 335 w 429"/>
              <a:gd name="T9" fmla="*/ 36 h 437"/>
              <a:gd name="T10" fmla="*/ 334 w 429"/>
              <a:gd name="T11" fmla="*/ 32 h 437"/>
              <a:gd name="T12" fmla="*/ 308 w 429"/>
              <a:gd name="T13" fmla="*/ 7 h 437"/>
              <a:gd name="T14" fmla="*/ 266 w 429"/>
              <a:gd name="T15" fmla="*/ 24 h 437"/>
              <a:gd name="T16" fmla="*/ 261 w 429"/>
              <a:gd name="T17" fmla="*/ 62 h 437"/>
              <a:gd name="T18" fmla="*/ 244 w 429"/>
              <a:gd name="T19" fmla="*/ 91 h 437"/>
              <a:gd name="T20" fmla="*/ 218 w 429"/>
              <a:gd name="T21" fmla="*/ 131 h 437"/>
              <a:gd name="T22" fmla="*/ 187 w 429"/>
              <a:gd name="T23" fmla="*/ 157 h 437"/>
              <a:gd name="T24" fmla="*/ 171 w 429"/>
              <a:gd name="T25" fmla="*/ 184 h 437"/>
              <a:gd name="T26" fmla="*/ 145 w 429"/>
              <a:gd name="T27" fmla="*/ 200 h 437"/>
              <a:gd name="T28" fmla="*/ 111 w 429"/>
              <a:gd name="T29" fmla="*/ 248 h 437"/>
              <a:gd name="T30" fmla="*/ 108 w 429"/>
              <a:gd name="T31" fmla="*/ 249 h 437"/>
              <a:gd name="T32" fmla="*/ 0 w 429"/>
              <a:gd name="T33" fmla="*/ 275 h 437"/>
              <a:gd name="T34" fmla="*/ 47 w 429"/>
              <a:gd name="T35" fmla="*/ 353 h 437"/>
              <a:gd name="T36" fmla="*/ 48 w 429"/>
              <a:gd name="T37" fmla="*/ 354 h 437"/>
              <a:gd name="T38" fmla="*/ 60 w 429"/>
              <a:gd name="T39" fmla="*/ 370 h 437"/>
              <a:gd name="T40" fmla="*/ 63 w 429"/>
              <a:gd name="T41" fmla="*/ 397 h 437"/>
              <a:gd name="T42" fmla="*/ 66 w 429"/>
              <a:gd name="T43" fmla="*/ 406 h 437"/>
              <a:gd name="T44" fmla="*/ 94 w 429"/>
              <a:gd name="T45" fmla="*/ 397 h 437"/>
              <a:gd name="T46" fmla="*/ 106 w 429"/>
              <a:gd name="T47" fmla="*/ 402 h 437"/>
              <a:gd name="T48" fmla="*/ 115 w 429"/>
              <a:gd name="T49" fmla="*/ 373 h 437"/>
              <a:gd name="T50" fmla="*/ 122 w 429"/>
              <a:gd name="T51" fmla="*/ 367 h 437"/>
              <a:gd name="T52" fmla="*/ 154 w 429"/>
              <a:gd name="T53" fmla="*/ 368 h 437"/>
              <a:gd name="T54" fmla="*/ 171 w 429"/>
              <a:gd name="T55" fmla="*/ 322 h 437"/>
              <a:gd name="T56" fmla="*/ 173 w 429"/>
              <a:gd name="T57" fmla="*/ 319 h 437"/>
              <a:gd name="T58" fmla="*/ 182 w 429"/>
              <a:gd name="T59" fmla="*/ 312 h 437"/>
              <a:gd name="T60" fmla="*/ 202 w 429"/>
              <a:gd name="T61" fmla="*/ 319 h 437"/>
              <a:gd name="T62" fmla="*/ 209 w 429"/>
              <a:gd name="T63" fmla="*/ 351 h 437"/>
              <a:gd name="T64" fmla="*/ 219 w 429"/>
              <a:gd name="T65" fmla="*/ 343 h 437"/>
              <a:gd name="T66" fmla="*/ 243 w 429"/>
              <a:gd name="T67" fmla="*/ 321 h 437"/>
              <a:gd name="T68" fmla="*/ 261 w 429"/>
              <a:gd name="T69" fmla="*/ 325 h 437"/>
              <a:gd name="T70" fmla="*/ 274 w 429"/>
              <a:gd name="T71" fmla="*/ 343 h 437"/>
              <a:gd name="T72" fmla="*/ 286 w 429"/>
              <a:gd name="T73" fmla="*/ 382 h 437"/>
              <a:gd name="T74" fmla="*/ 289 w 429"/>
              <a:gd name="T75" fmla="*/ 409 h 437"/>
              <a:gd name="T76" fmla="*/ 299 w 429"/>
              <a:gd name="T77" fmla="*/ 400 h 437"/>
              <a:gd name="T78" fmla="*/ 316 w 429"/>
              <a:gd name="T79" fmla="*/ 409 h 437"/>
              <a:gd name="T80" fmla="*/ 321 w 429"/>
              <a:gd name="T81" fmla="*/ 433 h 437"/>
              <a:gd name="T82" fmla="*/ 334 w 429"/>
              <a:gd name="T83" fmla="*/ 418 h 437"/>
              <a:gd name="T84" fmla="*/ 336 w 429"/>
              <a:gd name="T85" fmla="*/ 415 h 437"/>
              <a:gd name="T86" fmla="*/ 347 w 429"/>
              <a:gd name="T87" fmla="*/ 410 h 437"/>
              <a:gd name="T88" fmla="*/ 355 w 429"/>
              <a:gd name="T89" fmla="*/ 402 h 437"/>
              <a:gd name="T90" fmla="*/ 327 w 429"/>
              <a:gd name="T91" fmla="*/ 306 h 437"/>
              <a:gd name="T92" fmla="*/ 280 w 429"/>
              <a:gd name="T93" fmla="*/ 221 h 437"/>
              <a:gd name="T94" fmla="*/ 264 w 429"/>
              <a:gd name="T95" fmla="*/ 194 h 437"/>
              <a:gd name="T96" fmla="*/ 273 w 429"/>
              <a:gd name="T97" fmla="*/ 159 h 437"/>
              <a:gd name="T98" fmla="*/ 353 w 429"/>
              <a:gd name="T99" fmla="*/ 155 h 437"/>
              <a:gd name="T100" fmla="*/ 395 w 429"/>
              <a:gd name="T101" fmla="*/ 132 h 437"/>
              <a:gd name="T102" fmla="*/ 414 w 429"/>
              <a:gd name="T103" fmla="*/ 124 h 437"/>
              <a:gd name="T104" fmla="*/ 422 w 429"/>
              <a:gd name="T105" fmla="*/ 115 h 437"/>
              <a:gd name="T106" fmla="*/ 428 w 429"/>
              <a:gd name="T107" fmla="*/ 96 h 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29" h="437">
                <a:moveTo>
                  <a:pt x="429" y="88"/>
                </a:moveTo>
                <a:lnTo>
                  <a:pt x="420" y="69"/>
                </a:lnTo>
                <a:lnTo>
                  <a:pt x="407" y="49"/>
                </a:lnTo>
                <a:lnTo>
                  <a:pt x="392" y="46"/>
                </a:lnTo>
                <a:lnTo>
                  <a:pt x="391" y="46"/>
                </a:lnTo>
                <a:lnTo>
                  <a:pt x="391" y="45"/>
                </a:lnTo>
                <a:lnTo>
                  <a:pt x="390" y="45"/>
                </a:lnTo>
                <a:lnTo>
                  <a:pt x="377" y="39"/>
                </a:lnTo>
                <a:lnTo>
                  <a:pt x="377" y="39"/>
                </a:lnTo>
                <a:lnTo>
                  <a:pt x="375" y="39"/>
                </a:lnTo>
                <a:lnTo>
                  <a:pt x="370" y="40"/>
                </a:lnTo>
                <a:lnTo>
                  <a:pt x="354" y="43"/>
                </a:lnTo>
                <a:lnTo>
                  <a:pt x="353" y="43"/>
                </a:lnTo>
                <a:lnTo>
                  <a:pt x="351" y="41"/>
                </a:lnTo>
                <a:lnTo>
                  <a:pt x="335" y="36"/>
                </a:lnTo>
                <a:lnTo>
                  <a:pt x="335" y="35"/>
                </a:lnTo>
                <a:lnTo>
                  <a:pt x="334" y="35"/>
                </a:lnTo>
                <a:lnTo>
                  <a:pt x="334" y="32"/>
                </a:lnTo>
                <a:lnTo>
                  <a:pt x="334" y="32"/>
                </a:lnTo>
                <a:lnTo>
                  <a:pt x="322" y="21"/>
                </a:lnTo>
                <a:lnTo>
                  <a:pt x="308" y="7"/>
                </a:lnTo>
                <a:lnTo>
                  <a:pt x="297" y="0"/>
                </a:lnTo>
                <a:lnTo>
                  <a:pt x="283" y="13"/>
                </a:lnTo>
                <a:lnTo>
                  <a:pt x="266" y="24"/>
                </a:lnTo>
                <a:lnTo>
                  <a:pt x="261" y="61"/>
                </a:lnTo>
                <a:lnTo>
                  <a:pt x="261" y="62"/>
                </a:lnTo>
                <a:lnTo>
                  <a:pt x="261" y="62"/>
                </a:lnTo>
                <a:lnTo>
                  <a:pt x="245" y="88"/>
                </a:lnTo>
                <a:lnTo>
                  <a:pt x="245" y="91"/>
                </a:lnTo>
                <a:lnTo>
                  <a:pt x="244" y="91"/>
                </a:lnTo>
                <a:lnTo>
                  <a:pt x="233" y="103"/>
                </a:lnTo>
                <a:lnTo>
                  <a:pt x="218" y="131"/>
                </a:lnTo>
                <a:lnTo>
                  <a:pt x="218" y="131"/>
                </a:lnTo>
                <a:lnTo>
                  <a:pt x="217" y="133"/>
                </a:lnTo>
                <a:lnTo>
                  <a:pt x="217" y="133"/>
                </a:lnTo>
                <a:lnTo>
                  <a:pt x="187" y="157"/>
                </a:lnTo>
                <a:lnTo>
                  <a:pt x="174" y="179"/>
                </a:lnTo>
                <a:lnTo>
                  <a:pt x="174" y="179"/>
                </a:lnTo>
                <a:lnTo>
                  <a:pt x="171" y="184"/>
                </a:lnTo>
                <a:lnTo>
                  <a:pt x="165" y="189"/>
                </a:lnTo>
                <a:lnTo>
                  <a:pt x="156" y="194"/>
                </a:lnTo>
                <a:lnTo>
                  <a:pt x="145" y="200"/>
                </a:lnTo>
                <a:lnTo>
                  <a:pt x="132" y="220"/>
                </a:lnTo>
                <a:lnTo>
                  <a:pt x="132" y="220"/>
                </a:lnTo>
                <a:lnTo>
                  <a:pt x="111" y="248"/>
                </a:lnTo>
                <a:lnTo>
                  <a:pt x="110" y="248"/>
                </a:lnTo>
                <a:lnTo>
                  <a:pt x="110" y="249"/>
                </a:lnTo>
                <a:lnTo>
                  <a:pt x="108" y="249"/>
                </a:lnTo>
                <a:lnTo>
                  <a:pt x="12" y="243"/>
                </a:lnTo>
                <a:lnTo>
                  <a:pt x="0" y="255"/>
                </a:lnTo>
                <a:lnTo>
                  <a:pt x="0" y="275"/>
                </a:lnTo>
                <a:lnTo>
                  <a:pt x="11" y="314"/>
                </a:lnTo>
                <a:lnTo>
                  <a:pt x="30" y="344"/>
                </a:lnTo>
                <a:lnTo>
                  <a:pt x="47" y="353"/>
                </a:lnTo>
                <a:lnTo>
                  <a:pt x="47" y="354"/>
                </a:lnTo>
                <a:lnTo>
                  <a:pt x="48" y="354"/>
                </a:lnTo>
                <a:lnTo>
                  <a:pt x="48" y="354"/>
                </a:lnTo>
                <a:lnTo>
                  <a:pt x="48" y="354"/>
                </a:lnTo>
                <a:lnTo>
                  <a:pt x="55" y="363"/>
                </a:lnTo>
                <a:lnTo>
                  <a:pt x="60" y="370"/>
                </a:lnTo>
                <a:lnTo>
                  <a:pt x="62" y="376"/>
                </a:lnTo>
                <a:lnTo>
                  <a:pt x="63" y="381"/>
                </a:lnTo>
                <a:lnTo>
                  <a:pt x="63" y="397"/>
                </a:lnTo>
                <a:lnTo>
                  <a:pt x="58" y="402"/>
                </a:lnTo>
                <a:lnTo>
                  <a:pt x="61" y="406"/>
                </a:lnTo>
                <a:lnTo>
                  <a:pt x="66" y="406"/>
                </a:lnTo>
                <a:lnTo>
                  <a:pt x="73" y="391"/>
                </a:lnTo>
                <a:lnTo>
                  <a:pt x="76" y="391"/>
                </a:lnTo>
                <a:lnTo>
                  <a:pt x="94" y="397"/>
                </a:lnTo>
                <a:lnTo>
                  <a:pt x="95" y="402"/>
                </a:lnTo>
                <a:lnTo>
                  <a:pt x="106" y="402"/>
                </a:lnTo>
                <a:lnTo>
                  <a:pt x="106" y="402"/>
                </a:lnTo>
                <a:lnTo>
                  <a:pt x="103" y="396"/>
                </a:lnTo>
                <a:lnTo>
                  <a:pt x="102" y="393"/>
                </a:lnTo>
                <a:lnTo>
                  <a:pt x="115" y="373"/>
                </a:lnTo>
                <a:lnTo>
                  <a:pt x="115" y="373"/>
                </a:lnTo>
                <a:lnTo>
                  <a:pt x="117" y="369"/>
                </a:lnTo>
                <a:lnTo>
                  <a:pt x="122" y="367"/>
                </a:lnTo>
                <a:lnTo>
                  <a:pt x="126" y="366"/>
                </a:lnTo>
                <a:lnTo>
                  <a:pt x="132" y="367"/>
                </a:lnTo>
                <a:lnTo>
                  <a:pt x="154" y="368"/>
                </a:lnTo>
                <a:lnTo>
                  <a:pt x="166" y="352"/>
                </a:lnTo>
                <a:lnTo>
                  <a:pt x="166" y="337"/>
                </a:lnTo>
                <a:lnTo>
                  <a:pt x="171" y="322"/>
                </a:lnTo>
                <a:lnTo>
                  <a:pt x="171" y="321"/>
                </a:lnTo>
                <a:lnTo>
                  <a:pt x="172" y="320"/>
                </a:lnTo>
                <a:lnTo>
                  <a:pt x="173" y="319"/>
                </a:lnTo>
                <a:lnTo>
                  <a:pt x="181" y="313"/>
                </a:lnTo>
                <a:lnTo>
                  <a:pt x="181" y="312"/>
                </a:lnTo>
                <a:lnTo>
                  <a:pt x="182" y="312"/>
                </a:lnTo>
                <a:lnTo>
                  <a:pt x="184" y="313"/>
                </a:lnTo>
                <a:lnTo>
                  <a:pt x="202" y="315"/>
                </a:lnTo>
                <a:lnTo>
                  <a:pt x="202" y="319"/>
                </a:lnTo>
                <a:lnTo>
                  <a:pt x="205" y="333"/>
                </a:lnTo>
                <a:lnTo>
                  <a:pt x="205" y="341"/>
                </a:lnTo>
                <a:lnTo>
                  <a:pt x="209" y="351"/>
                </a:lnTo>
                <a:lnTo>
                  <a:pt x="213" y="352"/>
                </a:lnTo>
                <a:lnTo>
                  <a:pt x="219" y="344"/>
                </a:lnTo>
                <a:lnTo>
                  <a:pt x="219" y="343"/>
                </a:lnTo>
                <a:lnTo>
                  <a:pt x="229" y="329"/>
                </a:lnTo>
                <a:lnTo>
                  <a:pt x="231" y="327"/>
                </a:lnTo>
                <a:lnTo>
                  <a:pt x="243" y="321"/>
                </a:lnTo>
                <a:lnTo>
                  <a:pt x="244" y="321"/>
                </a:lnTo>
                <a:lnTo>
                  <a:pt x="245" y="320"/>
                </a:lnTo>
                <a:lnTo>
                  <a:pt x="261" y="325"/>
                </a:lnTo>
                <a:lnTo>
                  <a:pt x="263" y="325"/>
                </a:lnTo>
                <a:lnTo>
                  <a:pt x="265" y="326"/>
                </a:lnTo>
                <a:lnTo>
                  <a:pt x="274" y="343"/>
                </a:lnTo>
                <a:lnTo>
                  <a:pt x="274" y="359"/>
                </a:lnTo>
                <a:lnTo>
                  <a:pt x="286" y="382"/>
                </a:lnTo>
                <a:lnTo>
                  <a:pt x="286" y="382"/>
                </a:lnTo>
                <a:lnTo>
                  <a:pt x="286" y="385"/>
                </a:lnTo>
                <a:lnTo>
                  <a:pt x="286" y="401"/>
                </a:lnTo>
                <a:lnTo>
                  <a:pt x="289" y="409"/>
                </a:lnTo>
                <a:lnTo>
                  <a:pt x="292" y="409"/>
                </a:lnTo>
                <a:lnTo>
                  <a:pt x="298" y="402"/>
                </a:lnTo>
                <a:lnTo>
                  <a:pt x="299" y="400"/>
                </a:lnTo>
                <a:lnTo>
                  <a:pt x="313" y="409"/>
                </a:lnTo>
                <a:lnTo>
                  <a:pt x="314" y="409"/>
                </a:lnTo>
                <a:lnTo>
                  <a:pt x="316" y="409"/>
                </a:lnTo>
                <a:lnTo>
                  <a:pt x="316" y="412"/>
                </a:lnTo>
                <a:lnTo>
                  <a:pt x="316" y="413"/>
                </a:lnTo>
                <a:lnTo>
                  <a:pt x="321" y="433"/>
                </a:lnTo>
                <a:lnTo>
                  <a:pt x="327" y="437"/>
                </a:lnTo>
                <a:lnTo>
                  <a:pt x="328" y="435"/>
                </a:lnTo>
                <a:lnTo>
                  <a:pt x="334" y="418"/>
                </a:lnTo>
                <a:lnTo>
                  <a:pt x="334" y="417"/>
                </a:lnTo>
                <a:lnTo>
                  <a:pt x="335" y="415"/>
                </a:lnTo>
                <a:lnTo>
                  <a:pt x="336" y="415"/>
                </a:lnTo>
                <a:lnTo>
                  <a:pt x="338" y="415"/>
                </a:lnTo>
                <a:lnTo>
                  <a:pt x="346" y="410"/>
                </a:lnTo>
                <a:lnTo>
                  <a:pt x="347" y="410"/>
                </a:lnTo>
                <a:lnTo>
                  <a:pt x="347" y="409"/>
                </a:lnTo>
                <a:lnTo>
                  <a:pt x="358" y="409"/>
                </a:lnTo>
                <a:lnTo>
                  <a:pt x="355" y="402"/>
                </a:lnTo>
                <a:lnTo>
                  <a:pt x="355" y="400"/>
                </a:lnTo>
                <a:lnTo>
                  <a:pt x="350" y="344"/>
                </a:lnTo>
                <a:lnTo>
                  <a:pt x="327" y="306"/>
                </a:lnTo>
                <a:lnTo>
                  <a:pt x="283" y="256"/>
                </a:lnTo>
                <a:lnTo>
                  <a:pt x="282" y="255"/>
                </a:lnTo>
                <a:lnTo>
                  <a:pt x="280" y="221"/>
                </a:lnTo>
                <a:lnTo>
                  <a:pt x="265" y="196"/>
                </a:lnTo>
                <a:lnTo>
                  <a:pt x="265" y="195"/>
                </a:lnTo>
                <a:lnTo>
                  <a:pt x="264" y="194"/>
                </a:lnTo>
                <a:lnTo>
                  <a:pt x="264" y="194"/>
                </a:lnTo>
                <a:lnTo>
                  <a:pt x="265" y="192"/>
                </a:lnTo>
                <a:lnTo>
                  <a:pt x="273" y="159"/>
                </a:lnTo>
                <a:lnTo>
                  <a:pt x="275" y="159"/>
                </a:lnTo>
                <a:lnTo>
                  <a:pt x="278" y="159"/>
                </a:lnTo>
                <a:lnTo>
                  <a:pt x="353" y="155"/>
                </a:lnTo>
                <a:lnTo>
                  <a:pt x="394" y="133"/>
                </a:lnTo>
                <a:lnTo>
                  <a:pt x="394" y="133"/>
                </a:lnTo>
                <a:lnTo>
                  <a:pt x="395" y="132"/>
                </a:lnTo>
                <a:lnTo>
                  <a:pt x="395" y="132"/>
                </a:lnTo>
                <a:lnTo>
                  <a:pt x="406" y="129"/>
                </a:lnTo>
                <a:lnTo>
                  <a:pt x="414" y="124"/>
                </a:lnTo>
                <a:lnTo>
                  <a:pt x="420" y="119"/>
                </a:lnTo>
                <a:lnTo>
                  <a:pt x="422" y="115"/>
                </a:lnTo>
                <a:lnTo>
                  <a:pt x="422" y="115"/>
                </a:lnTo>
                <a:lnTo>
                  <a:pt x="425" y="110"/>
                </a:lnTo>
                <a:lnTo>
                  <a:pt x="426" y="104"/>
                </a:lnTo>
                <a:lnTo>
                  <a:pt x="428" y="96"/>
                </a:lnTo>
                <a:lnTo>
                  <a:pt x="429" y="88"/>
                </a:lnTo>
                <a:lnTo>
                  <a:pt x="429" y="88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4" name="Freeform 48"/>
          <p:cNvSpPr/>
          <p:nvPr/>
        </p:nvSpPr>
        <p:spPr bwMode="auto">
          <a:xfrm>
            <a:off x="4305016" y="3502520"/>
            <a:ext cx="563611" cy="1015892"/>
          </a:xfrm>
          <a:custGeom>
            <a:avLst/>
            <a:gdLst>
              <a:gd name="T0" fmla="*/ 163 w 486"/>
              <a:gd name="T1" fmla="*/ 297 h 875"/>
              <a:gd name="T2" fmla="*/ 185 w 486"/>
              <a:gd name="T3" fmla="*/ 306 h 875"/>
              <a:gd name="T4" fmla="*/ 264 w 486"/>
              <a:gd name="T5" fmla="*/ 347 h 875"/>
              <a:gd name="T6" fmla="*/ 279 w 486"/>
              <a:gd name="T7" fmla="*/ 369 h 875"/>
              <a:gd name="T8" fmla="*/ 268 w 486"/>
              <a:gd name="T9" fmla="*/ 393 h 875"/>
              <a:gd name="T10" fmla="*/ 266 w 486"/>
              <a:gd name="T11" fmla="*/ 412 h 875"/>
              <a:gd name="T12" fmla="*/ 255 w 486"/>
              <a:gd name="T13" fmla="*/ 472 h 875"/>
              <a:gd name="T14" fmla="*/ 232 w 486"/>
              <a:gd name="T15" fmla="*/ 474 h 875"/>
              <a:gd name="T16" fmla="*/ 168 w 486"/>
              <a:gd name="T17" fmla="*/ 502 h 875"/>
              <a:gd name="T18" fmla="*/ 190 w 486"/>
              <a:gd name="T19" fmla="*/ 525 h 875"/>
              <a:gd name="T20" fmla="*/ 158 w 486"/>
              <a:gd name="T21" fmla="*/ 538 h 875"/>
              <a:gd name="T22" fmla="*/ 105 w 486"/>
              <a:gd name="T23" fmla="*/ 512 h 875"/>
              <a:gd name="T24" fmla="*/ 58 w 486"/>
              <a:gd name="T25" fmla="*/ 595 h 875"/>
              <a:gd name="T26" fmla="*/ 69 w 486"/>
              <a:gd name="T27" fmla="*/ 617 h 875"/>
              <a:gd name="T28" fmla="*/ 79 w 486"/>
              <a:gd name="T29" fmla="*/ 671 h 875"/>
              <a:gd name="T30" fmla="*/ 6 w 486"/>
              <a:gd name="T31" fmla="*/ 688 h 875"/>
              <a:gd name="T32" fmla="*/ 10 w 486"/>
              <a:gd name="T33" fmla="*/ 737 h 875"/>
              <a:gd name="T34" fmla="*/ 81 w 486"/>
              <a:gd name="T35" fmla="*/ 777 h 875"/>
              <a:gd name="T36" fmla="*/ 128 w 486"/>
              <a:gd name="T37" fmla="*/ 786 h 875"/>
              <a:gd name="T38" fmla="*/ 142 w 486"/>
              <a:gd name="T39" fmla="*/ 806 h 875"/>
              <a:gd name="T40" fmla="*/ 155 w 486"/>
              <a:gd name="T41" fmla="*/ 802 h 875"/>
              <a:gd name="T42" fmla="*/ 230 w 486"/>
              <a:gd name="T43" fmla="*/ 828 h 875"/>
              <a:gd name="T44" fmla="*/ 296 w 486"/>
              <a:gd name="T45" fmla="*/ 831 h 875"/>
              <a:gd name="T46" fmla="*/ 314 w 486"/>
              <a:gd name="T47" fmla="*/ 844 h 875"/>
              <a:gd name="T48" fmla="*/ 341 w 486"/>
              <a:gd name="T49" fmla="*/ 870 h 875"/>
              <a:gd name="T50" fmla="*/ 363 w 486"/>
              <a:gd name="T51" fmla="*/ 830 h 875"/>
              <a:gd name="T52" fmla="*/ 371 w 486"/>
              <a:gd name="T53" fmla="*/ 781 h 875"/>
              <a:gd name="T54" fmla="*/ 404 w 486"/>
              <a:gd name="T55" fmla="*/ 777 h 875"/>
              <a:gd name="T56" fmla="*/ 355 w 486"/>
              <a:gd name="T57" fmla="*/ 721 h 875"/>
              <a:gd name="T58" fmla="*/ 364 w 486"/>
              <a:gd name="T59" fmla="*/ 698 h 875"/>
              <a:gd name="T60" fmla="*/ 455 w 486"/>
              <a:gd name="T61" fmla="*/ 705 h 875"/>
              <a:gd name="T62" fmla="*/ 481 w 486"/>
              <a:gd name="T63" fmla="*/ 664 h 875"/>
              <a:gd name="T64" fmla="*/ 446 w 486"/>
              <a:gd name="T65" fmla="*/ 637 h 875"/>
              <a:gd name="T66" fmla="*/ 435 w 486"/>
              <a:gd name="T67" fmla="*/ 597 h 875"/>
              <a:gd name="T68" fmla="*/ 414 w 486"/>
              <a:gd name="T69" fmla="*/ 557 h 875"/>
              <a:gd name="T70" fmla="*/ 408 w 486"/>
              <a:gd name="T71" fmla="*/ 522 h 875"/>
              <a:gd name="T72" fmla="*/ 419 w 486"/>
              <a:gd name="T73" fmla="*/ 337 h 875"/>
              <a:gd name="T74" fmla="*/ 418 w 486"/>
              <a:gd name="T75" fmla="*/ 247 h 875"/>
              <a:gd name="T76" fmla="*/ 445 w 486"/>
              <a:gd name="T77" fmla="*/ 208 h 875"/>
              <a:gd name="T78" fmla="*/ 440 w 486"/>
              <a:gd name="T79" fmla="*/ 193 h 875"/>
              <a:gd name="T80" fmla="*/ 418 w 486"/>
              <a:gd name="T81" fmla="*/ 165 h 875"/>
              <a:gd name="T82" fmla="*/ 416 w 486"/>
              <a:gd name="T83" fmla="*/ 132 h 875"/>
              <a:gd name="T84" fmla="*/ 438 w 486"/>
              <a:gd name="T85" fmla="*/ 56 h 875"/>
              <a:gd name="T86" fmla="*/ 453 w 486"/>
              <a:gd name="T87" fmla="*/ 32 h 875"/>
              <a:gd name="T88" fmla="*/ 460 w 486"/>
              <a:gd name="T89" fmla="*/ 2 h 875"/>
              <a:gd name="T90" fmla="*/ 405 w 486"/>
              <a:gd name="T91" fmla="*/ 16 h 875"/>
              <a:gd name="T92" fmla="*/ 327 w 486"/>
              <a:gd name="T93" fmla="*/ 71 h 875"/>
              <a:gd name="T94" fmla="*/ 314 w 486"/>
              <a:gd name="T95" fmla="*/ 88 h 875"/>
              <a:gd name="T96" fmla="*/ 279 w 486"/>
              <a:gd name="T97" fmla="*/ 179 h 875"/>
              <a:gd name="T98" fmla="*/ 276 w 486"/>
              <a:gd name="T99" fmla="*/ 200 h 875"/>
              <a:gd name="T100" fmla="*/ 259 w 486"/>
              <a:gd name="T101" fmla="*/ 220 h 875"/>
              <a:gd name="T102" fmla="*/ 229 w 486"/>
              <a:gd name="T103" fmla="*/ 225 h 875"/>
              <a:gd name="T104" fmla="*/ 184 w 486"/>
              <a:gd name="T105" fmla="*/ 211 h 8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86" h="875">
                <a:moveTo>
                  <a:pt x="162" y="200"/>
                </a:moveTo>
                <a:lnTo>
                  <a:pt x="154" y="198"/>
                </a:lnTo>
                <a:lnTo>
                  <a:pt x="143" y="273"/>
                </a:lnTo>
                <a:lnTo>
                  <a:pt x="163" y="297"/>
                </a:lnTo>
                <a:lnTo>
                  <a:pt x="182" y="305"/>
                </a:lnTo>
                <a:lnTo>
                  <a:pt x="182" y="305"/>
                </a:lnTo>
                <a:lnTo>
                  <a:pt x="184" y="305"/>
                </a:lnTo>
                <a:lnTo>
                  <a:pt x="185" y="306"/>
                </a:lnTo>
                <a:lnTo>
                  <a:pt x="210" y="327"/>
                </a:lnTo>
                <a:lnTo>
                  <a:pt x="245" y="336"/>
                </a:lnTo>
                <a:lnTo>
                  <a:pt x="246" y="336"/>
                </a:lnTo>
                <a:lnTo>
                  <a:pt x="264" y="347"/>
                </a:lnTo>
                <a:lnTo>
                  <a:pt x="265" y="347"/>
                </a:lnTo>
                <a:lnTo>
                  <a:pt x="265" y="347"/>
                </a:lnTo>
                <a:lnTo>
                  <a:pt x="265" y="350"/>
                </a:lnTo>
                <a:lnTo>
                  <a:pt x="279" y="369"/>
                </a:lnTo>
                <a:lnTo>
                  <a:pt x="281" y="372"/>
                </a:lnTo>
                <a:lnTo>
                  <a:pt x="280" y="374"/>
                </a:lnTo>
                <a:lnTo>
                  <a:pt x="268" y="393"/>
                </a:lnTo>
                <a:lnTo>
                  <a:pt x="268" y="393"/>
                </a:lnTo>
                <a:lnTo>
                  <a:pt x="266" y="396"/>
                </a:lnTo>
                <a:lnTo>
                  <a:pt x="266" y="400"/>
                </a:lnTo>
                <a:lnTo>
                  <a:pt x="265" y="412"/>
                </a:lnTo>
                <a:lnTo>
                  <a:pt x="266" y="412"/>
                </a:lnTo>
                <a:lnTo>
                  <a:pt x="266" y="435"/>
                </a:lnTo>
                <a:lnTo>
                  <a:pt x="265" y="436"/>
                </a:lnTo>
                <a:lnTo>
                  <a:pt x="265" y="436"/>
                </a:lnTo>
                <a:lnTo>
                  <a:pt x="255" y="472"/>
                </a:lnTo>
                <a:lnTo>
                  <a:pt x="254" y="478"/>
                </a:lnTo>
                <a:lnTo>
                  <a:pt x="251" y="478"/>
                </a:lnTo>
                <a:lnTo>
                  <a:pt x="247" y="477"/>
                </a:lnTo>
                <a:lnTo>
                  <a:pt x="232" y="474"/>
                </a:lnTo>
                <a:lnTo>
                  <a:pt x="211" y="475"/>
                </a:lnTo>
                <a:lnTo>
                  <a:pt x="193" y="480"/>
                </a:lnTo>
                <a:lnTo>
                  <a:pt x="172" y="498"/>
                </a:lnTo>
                <a:lnTo>
                  <a:pt x="168" y="502"/>
                </a:lnTo>
                <a:lnTo>
                  <a:pt x="194" y="516"/>
                </a:lnTo>
                <a:lnTo>
                  <a:pt x="192" y="521"/>
                </a:lnTo>
                <a:lnTo>
                  <a:pt x="192" y="521"/>
                </a:lnTo>
                <a:lnTo>
                  <a:pt x="190" y="525"/>
                </a:lnTo>
                <a:lnTo>
                  <a:pt x="186" y="530"/>
                </a:lnTo>
                <a:lnTo>
                  <a:pt x="182" y="533"/>
                </a:lnTo>
                <a:lnTo>
                  <a:pt x="175" y="537"/>
                </a:lnTo>
                <a:lnTo>
                  <a:pt x="158" y="538"/>
                </a:lnTo>
                <a:lnTo>
                  <a:pt x="130" y="526"/>
                </a:lnTo>
                <a:lnTo>
                  <a:pt x="130" y="526"/>
                </a:lnTo>
                <a:lnTo>
                  <a:pt x="130" y="526"/>
                </a:lnTo>
                <a:lnTo>
                  <a:pt x="105" y="512"/>
                </a:lnTo>
                <a:lnTo>
                  <a:pt x="93" y="512"/>
                </a:lnTo>
                <a:lnTo>
                  <a:pt x="64" y="556"/>
                </a:lnTo>
                <a:lnTo>
                  <a:pt x="58" y="570"/>
                </a:lnTo>
                <a:lnTo>
                  <a:pt x="58" y="595"/>
                </a:lnTo>
                <a:lnTo>
                  <a:pt x="69" y="616"/>
                </a:lnTo>
                <a:lnTo>
                  <a:pt x="69" y="617"/>
                </a:lnTo>
                <a:lnTo>
                  <a:pt x="69" y="617"/>
                </a:lnTo>
                <a:lnTo>
                  <a:pt x="69" y="617"/>
                </a:lnTo>
                <a:lnTo>
                  <a:pt x="77" y="636"/>
                </a:lnTo>
                <a:lnTo>
                  <a:pt x="77" y="639"/>
                </a:lnTo>
                <a:lnTo>
                  <a:pt x="79" y="667"/>
                </a:lnTo>
                <a:lnTo>
                  <a:pt x="79" y="671"/>
                </a:lnTo>
                <a:lnTo>
                  <a:pt x="80" y="673"/>
                </a:lnTo>
                <a:lnTo>
                  <a:pt x="60" y="676"/>
                </a:lnTo>
                <a:lnTo>
                  <a:pt x="24" y="676"/>
                </a:lnTo>
                <a:lnTo>
                  <a:pt x="6" y="688"/>
                </a:lnTo>
                <a:lnTo>
                  <a:pt x="0" y="699"/>
                </a:lnTo>
                <a:lnTo>
                  <a:pt x="1" y="700"/>
                </a:lnTo>
                <a:lnTo>
                  <a:pt x="9" y="737"/>
                </a:lnTo>
                <a:lnTo>
                  <a:pt x="10" y="737"/>
                </a:lnTo>
                <a:lnTo>
                  <a:pt x="10" y="752"/>
                </a:lnTo>
                <a:lnTo>
                  <a:pt x="18" y="768"/>
                </a:lnTo>
                <a:lnTo>
                  <a:pt x="43" y="785"/>
                </a:lnTo>
                <a:lnTo>
                  <a:pt x="81" y="777"/>
                </a:lnTo>
                <a:lnTo>
                  <a:pt x="99" y="765"/>
                </a:lnTo>
                <a:lnTo>
                  <a:pt x="101" y="763"/>
                </a:lnTo>
                <a:lnTo>
                  <a:pt x="119" y="763"/>
                </a:lnTo>
                <a:lnTo>
                  <a:pt x="128" y="786"/>
                </a:lnTo>
                <a:lnTo>
                  <a:pt x="128" y="786"/>
                </a:lnTo>
                <a:lnTo>
                  <a:pt x="136" y="796"/>
                </a:lnTo>
                <a:lnTo>
                  <a:pt x="139" y="801"/>
                </a:lnTo>
                <a:lnTo>
                  <a:pt x="142" y="806"/>
                </a:lnTo>
                <a:lnTo>
                  <a:pt x="150" y="805"/>
                </a:lnTo>
                <a:lnTo>
                  <a:pt x="152" y="805"/>
                </a:lnTo>
                <a:lnTo>
                  <a:pt x="154" y="805"/>
                </a:lnTo>
                <a:lnTo>
                  <a:pt x="155" y="802"/>
                </a:lnTo>
                <a:lnTo>
                  <a:pt x="172" y="789"/>
                </a:lnTo>
                <a:lnTo>
                  <a:pt x="188" y="817"/>
                </a:lnTo>
                <a:lnTo>
                  <a:pt x="206" y="828"/>
                </a:lnTo>
                <a:lnTo>
                  <a:pt x="230" y="828"/>
                </a:lnTo>
                <a:lnTo>
                  <a:pt x="247" y="825"/>
                </a:lnTo>
                <a:lnTo>
                  <a:pt x="251" y="825"/>
                </a:lnTo>
                <a:lnTo>
                  <a:pt x="295" y="831"/>
                </a:lnTo>
                <a:lnTo>
                  <a:pt x="296" y="831"/>
                </a:lnTo>
                <a:lnTo>
                  <a:pt x="296" y="832"/>
                </a:lnTo>
                <a:lnTo>
                  <a:pt x="314" y="844"/>
                </a:lnTo>
                <a:lnTo>
                  <a:pt x="314" y="844"/>
                </a:lnTo>
                <a:lnTo>
                  <a:pt x="314" y="844"/>
                </a:lnTo>
                <a:lnTo>
                  <a:pt x="314" y="845"/>
                </a:lnTo>
                <a:lnTo>
                  <a:pt x="329" y="856"/>
                </a:lnTo>
                <a:lnTo>
                  <a:pt x="329" y="857"/>
                </a:lnTo>
                <a:lnTo>
                  <a:pt x="341" y="870"/>
                </a:lnTo>
                <a:lnTo>
                  <a:pt x="352" y="875"/>
                </a:lnTo>
                <a:lnTo>
                  <a:pt x="372" y="872"/>
                </a:lnTo>
                <a:lnTo>
                  <a:pt x="372" y="847"/>
                </a:lnTo>
                <a:lnTo>
                  <a:pt x="363" y="830"/>
                </a:lnTo>
                <a:lnTo>
                  <a:pt x="361" y="830"/>
                </a:lnTo>
                <a:lnTo>
                  <a:pt x="361" y="829"/>
                </a:lnTo>
                <a:lnTo>
                  <a:pt x="353" y="798"/>
                </a:lnTo>
                <a:lnTo>
                  <a:pt x="371" y="781"/>
                </a:lnTo>
                <a:lnTo>
                  <a:pt x="372" y="780"/>
                </a:lnTo>
                <a:lnTo>
                  <a:pt x="373" y="780"/>
                </a:lnTo>
                <a:lnTo>
                  <a:pt x="388" y="777"/>
                </a:lnTo>
                <a:lnTo>
                  <a:pt x="404" y="777"/>
                </a:lnTo>
                <a:lnTo>
                  <a:pt x="408" y="770"/>
                </a:lnTo>
                <a:lnTo>
                  <a:pt x="398" y="758"/>
                </a:lnTo>
                <a:lnTo>
                  <a:pt x="364" y="735"/>
                </a:lnTo>
                <a:lnTo>
                  <a:pt x="355" y="721"/>
                </a:lnTo>
                <a:lnTo>
                  <a:pt x="353" y="720"/>
                </a:lnTo>
                <a:lnTo>
                  <a:pt x="352" y="719"/>
                </a:lnTo>
                <a:lnTo>
                  <a:pt x="353" y="717"/>
                </a:lnTo>
                <a:lnTo>
                  <a:pt x="364" y="698"/>
                </a:lnTo>
                <a:lnTo>
                  <a:pt x="366" y="700"/>
                </a:lnTo>
                <a:lnTo>
                  <a:pt x="390" y="707"/>
                </a:lnTo>
                <a:lnTo>
                  <a:pt x="454" y="704"/>
                </a:lnTo>
                <a:lnTo>
                  <a:pt x="455" y="705"/>
                </a:lnTo>
                <a:lnTo>
                  <a:pt x="456" y="705"/>
                </a:lnTo>
                <a:lnTo>
                  <a:pt x="475" y="712"/>
                </a:lnTo>
                <a:lnTo>
                  <a:pt x="486" y="700"/>
                </a:lnTo>
                <a:lnTo>
                  <a:pt x="481" y="664"/>
                </a:lnTo>
                <a:lnTo>
                  <a:pt x="458" y="649"/>
                </a:lnTo>
                <a:lnTo>
                  <a:pt x="458" y="649"/>
                </a:lnTo>
                <a:lnTo>
                  <a:pt x="451" y="644"/>
                </a:lnTo>
                <a:lnTo>
                  <a:pt x="446" y="637"/>
                </a:lnTo>
                <a:lnTo>
                  <a:pt x="442" y="629"/>
                </a:lnTo>
                <a:lnTo>
                  <a:pt x="438" y="620"/>
                </a:lnTo>
                <a:lnTo>
                  <a:pt x="436" y="610"/>
                </a:lnTo>
                <a:lnTo>
                  <a:pt x="435" y="597"/>
                </a:lnTo>
                <a:lnTo>
                  <a:pt x="435" y="584"/>
                </a:lnTo>
                <a:lnTo>
                  <a:pt x="436" y="568"/>
                </a:lnTo>
                <a:lnTo>
                  <a:pt x="416" y="558"/>
                </a:lnTo>
                <a:lnTo>
                  <a:pt x="414" y="557"/>
                </a:lnTo>
                <a:lnTo>
                  <a:pt x="412" y="557"/>
                </a:lnTo>
                <a:lnTo>
                  <a:pt x="412" y="555"/>
                </a:lnTo>
                <a:lnTo>
                  <a:pt x="412" y="554"/>
                </a:lnTo>
                <a:lnTo>
                  <a:pt x="408" y="522"/>
                </a:lnTo>
                <a:lnTo>
                  <a:pt x="435" y="398"/>
                </a:lnTo>
                <a:lnTo>
                  <a:pt x="435" y="398"/>
                </a:lnTo>
                <a:lnTo>
                  <a:pt x="422" y="353"/>
                </a:lnTo>
                <a:lnTo>
                  <a:pt x="419" y="337"/>
                </a:lnTo>
                <a:lnTo>
                  <a:pt x="418" y="326"/>
                </a:lnTo>
                <a:lnTo>
                  <a:pt x="415" y="289"/>
                </a:lnTo>
                <a:lnTo>
                  <a:pt x="418" y="250"/>
                </a:lnTo>
                <a:lnTo>
                  <a:pt x="418" y="247"/>
                </a:lnTo>
                <a:lnTo>
                  <a:pt x="420" y="244"/>
                </a:lnTo>
                <a:lnTo>
                  <a:pt x="420" y="244"/>
                </a:lnTo>
                <a:lnTo>
                  <a:pt x="445" y="227"/>
                </a:lnTo>
                <a:lnTo>
                  <a:pt x="445" y="208"/>
                </a:lnTo>
                <a:lnTo>
                  <a:pt x="445" y="208"/>
                </a:lnTo>
                <a:lnTo>
                  <a:pt x="444" y="203"/>
                </a:lnTo>
                <a:lnTo>
                  <a:pt x="443" y="198"/>
                </a:lnTo>
                <a:lnTo>
                  <a:pt x="440" y="193"/>
                </a:lnTo>
                <a:lnTo>
                  <a:pt x="436" y="186"/>
                </a:lnTo>
                <a:lnTo>
                  <a:pt x="420" y="169"/>
                </a:lnTo>
                <a:lnTo>
                  <a:pt x="418" y="169"/>
                </a:lnTo>
                <a:lnTo>
                  <a:pt x="418" y="165"/>
                </a:lnTo>
                <a:lnTo>
                  <a:pt x="415" y="135"/>
                </a:lnTo>
                <a:lnTo>
                  <a:pt x="415" y="134"/>
                </a:lnTo>
                <a:lnTo>
                  <a:pt x="414" y="133"/>
                </a:lnTo>
                <a:lnTo>
                  <a:pt x="416" y="132"/>
                </a:lnTo>
                <a:lnTo>
                  <a:pt x="416" y="131"/>
                </a:lnTo>
                <a:lnTo>
                  <a:pt x="448" y="91"/>
                </a:lnTo>
                <a:lnTo>
                  <a:pt x="448" y="75"/>
                </a:lnTo>
                <a:lnTo>
                  <a:pt x="438" y="56"/>
                </a:lnTo>
                <a:lnTo>
                  <a:pt x="438" y="55"/>
                </a:lnTo>
                <a:lnTo>
                  <a:pt x="437" y="53"/>
                </a:lnTo>
                <a:lnTo>
                  <a:pt x="453" y="33"/>
                </a:lnTo>
                <a:lnTo>
                  <a:pt x="453" y="32"/>
                </a:lnTo>
                <a:lnTo>
                  <a:pt x="454" y="32"/>
                </a:lnTo>
                <a:lnTo>
                  <a:pt x="471" y="19"/>
                </a:lnTo>
                <a:lnTo>
                  <a:pt x="469" y="2"/>
                </a:lnTo>
                <a:lnTo>
                  <a:pt x="460" y="2"/>
                </a:lnTo>
                <a:lnTo>
                  <a:pt x="447" y="0"/>
                </a:lnTo>
                <a:lnTo>
                  <a:pt x="439" y="30"/>
                </a:lnTo>
                <a:lnTo>
                  <a:pt x="436" y="28"/>
                </a:lnTo>
                <a:lnTo>
                  <a:pt x="405" y="16"/>
                </a:lnTo>
                <a:lnTo>
                  <a:pt x="385" y="13"/>
                </a:lnTo>
                <a:lnTo>
                  <a:pt x="392" y="43"/>
                </a:lnTo>
                <a:lnTo>
                  <a:pt x="366" y="52"/>
                </a:lnTo>
                <a:lnTo>
                  <a:pt x="327" y="71"/>
                </a:lnTo>
                <a:lnTo>
                  <a:pt x="316" y="87"/>
                </a:lnTo>
                <a:lnTo>
                  <a:pt x="316" y="87"/>
                </a:lnTo>
                <a:lnTo>
                  <a:pt x="316" y="88"/>
                </a:lnTo>
                <a:lnTo>
                  <a:pt x="314" y="88"/>
                </a:lnTo>
                <a:lnTo>
                  <a:pt x="294" y="107"/>
                </a:lnTo>
                <a:lnTo>
                  <a:pt x="289" y="135"/>
                </a:lnTo>
                <a:lnTo>
                  <a:pt x="289" y="139"/>
                </a:lnTo>
                <a:lnTo>
                  <a:pt x="279" y="179"/>
                </a:lnTo>
                <a:lnTo>
                  <a:pt x="280" y="179"/>
                </a:lnTo>
                <a:lnTo>
                  <a:pt x="276" y="198"/>
                </a:lnTo>
                <a:lnTo>
                  <a:pt x="276" y="200"/>
                </a:lnTo>
                <a:lnTo>
                  <a:pt x="276" y="200"/>
                </a:lnTo>
                <a:lnTo>
                  <a:pt x="274" y="201"/>
                </a:lnTo>
                <a:lnTo>
                  <a:pt x="261" y="219"/>
                </a:lnTo>
                <a:lnTo>
                  <a:pt x="259" y="219"/>
                </a:lnTo>
                <a:lnTo>
                  <a:pt x="259" y="220"/>
                </a:lnTo>
                <a:lnTo>
                  <a:pt x="258" y="221"/>
                </a:lnTo>
                <a:lnTo>
                  <a:pt x="257" y="221"/>
                </a:lnTo>
                <a:lnTo>
                  <a:pt x="229" y="225"/>
                </a:lnTo>
                <a:lnTo>
                  <a:pt x="229" y="225"/>
                </a:lnTo>
                <a:lnTo>
                  <a:pt x="229" y="227"/>
                </a:lnTo>
                <a:lnTo>
                  <a:pt x="227" y="225"/>
                </a:lnTo>
                <a:lnTo>
                  <a:pt x="227" y="225"/>
                </a:lnTo>
                <a:lnTo>
                  <a:pt x="184" y="211"/>
                </a:lnTo>
                <a:lnTo>
                  <a:pt x="182" y="210"/>
                </a:lnTo>
                <a:lnTo>
                  <a:pt x="162" y="200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5" name="Freeform 49"/>
          <p:cNvSpPr/>
          <p:nvPr/>
        </p:nvSpPr>
        <p:spPr bwMode="auto">
          <a:xfrm>
            <a:off x="4792087" y="3318128"/>
            <a:ext cx="379220" cy="831500"/>
          </a:xfrm>
          <a:custGeom>
            <a:avLst/>
            <a:gdLst>
              <a:gd name="T0" fmla="*/ 301 w 327"/>
              <a:gd name="T1" fmla="*/ 9 h 716"/>
              <a:gd name="T2" fmla="*/ 283 w 327"/>
              <a:gd name="T3" fmla="*/ 17 h 716"/>
              <a:gd name="T4" fmla="*/ 268 w 327"/>
              <a:gd name="T5" fmla="*/ 34 h 716"/>
              <a:gd name="T6" fmla="*/ 264 w 327"/>
              <a:gd name="T7" fmla="*/ 35 h 716"/>
              <a:gd name="T8" fmla="*/ 205 w 327"/>
              <a:gd name="T9" fmla="*/ 40 h 716"/>
              <a:gd name="T10" fmla="*/ 185 w 327"/>
              <a:gd name="T11" fmla="*/ 57 h 716"/>
              <a:gd name="T12" fmla="*/ 168 w 327"/>
              <a:gd name="T13" fmla="*/ 70 h 716"/>
              <a:gd name="T14" fmla="*/ 141 w 327"/>
              <a:gd name="T15" fmla="*/ 70 h 716"/>
              <a:gd name="T16" fmla="*/ 126 w 327"/>
              <a:gd name="T17" fmla="*/ 112 h 716"/>
              <a:gd name="T18" fmla="*/ 125 w 327"/>
              <a:gd name="T19" fmla="*/ 113 h 716"/>
              <a:gd name="T20" fmla="*/ 100 w 327"/>
              <a:gd name="T21" fmla="*/ 137 h 716"/>
              <a:gd name="T22" fmla="*/ 63 w 327"/>
              <a:gd name="T23" fmla="*/ 180 h 716"/>
              <a:gd name="T24" fmla="*/ 41 w 327"/>
              <a:gd name="T25" fmla="*/ 203 h 716"/>
              <a:gd name="T26" fmla="*/ 39 w 327"/>
              <a:gd name="T27" fmla="*/ 231 h 716"/>
              <a:gd name="T28" fmla="*/ 39 w 327"/>
              <a:gd name="T29" fmla="*/ 256 h 716"/>
              <a:gd name="T30" fmla="*/ 26 w 327"/>
              <a:gd name="T31" fmla="*/ 278 h 716"/>
              <a:gd name="T32" fmla="*/ 26 w 327"/>
              <a:gd name="T33" fmla="*/ 337 h 716"/>
              <a:gd name="T34" fmla="*/ 26 w 327"/>
              <a:gd name="T35" fmla="*/ 338 h 716"/>
              <a:gd name="T36" fmla="*/ 37 w 327"/>
              <a:gd name="T37" fmla="*/ 362 h 716"/>
              <a:gd name="T38" fmla="*/ 35 w 327"/>
              <a:gd name="T39" fmla="*/ 395 h 716"/>
              <a:gd name="T40" fmla="*/ 8 w 327"/>
              <a:gd name="T41" fmla="*/ 450 h 716"/>
              <a:gd name="T42" fmla="*/ 11 w 327"/>
              <a:gd name="T43" fmla="*/ 498 h 716"/>
              <a:gd name="T44" fmla="*/ 27 w 327"/>
              <a:gd name="T45" fmla="*/ 556 h 716"/>
              <a:gd name="T46" fmla="*/ 0 w 327"/>
              <a:gd name="T47" fmla="*/ 683 h 716"/>
              <a:gd name="T48" fmla="*/ 50 w 327"/>
              <a:gd name="T49" fmla="*/ 686 h 716"/>
              <a:gd name="T50" fmla="*/ 144 w 327"/>
              <a:gd name="T51" fmla="*/ 651 h 716"/>
              <a:gd name="T52" fmla="*/ 172 w 327"/>
              <a:gd name="T53" fmla="*/ 628 h 716"/>
              <a:gd name="T54" fmla="*/ 228 w 327"/>
              <a:gd name="T55" fmla="*/ 632 h 716"/>
              <a:gd name="T56" fmla="*/ 274 w 327"/>
              <a:gd name="T57" fmla="*/ 616 h 716"/>
              <a:gd name="T58" fmla="*/ 276 w 327"/>
              <a:gd name="T59" fmla="*/ 590 h 716"/>
              <a:gd name="T60" fmla="*/ 287 w 327"/>
              <a:gd name="T61" fmla="*/ 559 h 716"/>
              <a:gd name="T62" fmla="*/ 289 w 327"/>
              <a:gd name="T63" fmla="*/ 554 h 716"/>
              <a:gd name="T64" fmla="*/ 292 w 327"/>
              <a:gd name="T65" fmla="*/ 548 h 716"/>
              <a:gd name="T66" fmla="*/ 290 w 327"/>
              <a:gd name="T67" fmla="*/ 542 h 716"/>
              <a:gd name="T68" fmla="*/ 290 w 327"/>
              <a:gd name="T69" fmla="*/ 521 h 716"/>
              <a:gd name="T70" fmla="*/ 299 w 327"/>
              <a:gd name="T71" fmla="*/ 505 h 716"/>
              <a:gd name="T72" fmla="*/ 279 w 327"/>
              <a:gd name="T73" fmla="*/ 466 h 716"/>
              <a:gd name="T74" fmla="*/ 272 w 327"/>
              <a:gd name="T75" fmla="*/ 450 h 716"/>
              <a:gd name="T76" fmla="*/ 279 w 327"/>
              <a:gd name="T77" fmla="*/ 433 h 716"/>
              <a:gd name="T78" fmla="*/ 292 w 327"/>
              <a:gd name="T79" fmla="*/ 402 h 716"/>
              <a:gd name="T80" fmla="*/ 305 w 327"/>
              <a:gd name="T81" fmla="*/ 373 h 716"/>
              <a:gd name="T82" fmla="*/ 315 w 327"/>
              <a:gd name="T83" fmla="*/ 301 h 716"/>
              <a:gd name="T84" fmla="*/ 275 w 327"/>
              <a:gd name="T85" fmla="*/ 275 h 716"/>
              <a:gd name="T86" fmla="*/ 268 w 327"/>
              <a:gd name="T87" fmla="*/ 255 h 716"/>
              <a:gd name="T88" fmla="*/ 271 w 327"/>
              <a:gd name="T89" fmla="*/ 220 h 716"/>
              <a:gd name="T90" fmla="*/ 279 w 327"/>
              <a:gd name="T91" fmla="*/ 195 h 716"/>
              <a:gd name="T92" fmla="*/ 281 w 327"/>
              <a:gd name="T93" fmla="*/ 179 h 716"/>
              <a:gd name="T94" fmla="*/ 287 w 327"/>
              <a:gd name="T95" fmla="*/ 172 h 716"/>
              <a:gd name="T96" fmla="*/ 316 w 327"/>
              <a:gd name="T97" fmla="*/ 166 h 716"/>
              <a:gd name="T98" fmla="*/ 323 w 327"/>
              <a:gd name="T99" fmla="*/ 98 h 716"/>
              <a:gd name="T100" fmla="*/ 301 w 327"/>
              <a:gd name="T101" fmla="*/ 94 h 716"/>
              <a:gd name="T102" fmla="*/ 276 w 327"/>
              <a:gd name="T103" fmla="*/ 78 h 716"/>
              <a:gd name="T104" fmla="*/ 274 w 327"/>
              <a:gd name="T105" fmla="*/ 46 h 7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27" h="716">
                <a:moveTo>
                  <a:pt x="305" y="34"/>
                </a:moveTo>
                <a:lnTo>
                  <a:pt x="310" y="28"/>
                </a:lnTo>
                <a:lnTo>
                  <a:pt x="301" y="9"/>
                </a:lnTo>
                <a:lnTo>
                  <a:pt x="293" y="0"/>
                </a:lnTo>
                <a:lnTo>
                  <a:pt x="283" y="16"/>
                </a:lnTo>
                <a:lnTo>
                  <a:pt x="283" y="17"/>
                </a:lnTo>
                <a:lnTo>
                  <a:pt x="283" y="17"/>
                </a:lnTo>
                <a:lnTo>
                  <a:pt x="283" y="17"/>
                </a:lnTo>
                <a:lnTo>
                  <a:pt x="268" y="34"/>
                </a:lnTo>
                <a:lnTo>
                  <a:pt x="268" y="34"/>
                </a:lnTo>
                <a:lnTo>
                  <a:pt x="267" y="35"/>
                </a:lnTo>
                <a:lnTo>
                  <a:pt x="264" y="35"/>
                </a:lnTo>
                <a:lnTo>
                  <a:pt x="235" y="44"/>
                </a:lnTo>
                <a:lnTo>
                  <a:pt x="232" y="44"/>
                </a:lnTo>
                <a:lnTo>
                  <a:pt x="205" y="40"/>
                </a:lnTo>
                <a:lnTo>
                  <a:pt x="189" y="44"/>
                </a:lnTo>
                <a:lnTo>
                  <a:pt x="185" y="57"/>
                </a:lnTo>
                <a:lnTo>
                  <a:pt x="185" y="57"/>
                </a:lnTo>
                <a:lnTo>
                  <a:pt x="184" y="60"/>
                </a:lnTo>
                <a:lnTo>
                  <a:pt x="171" y="68"/>
                </a:lnTo>
                <a:lnTo>
                  <a:pt x="168" y="70"/>
                </a:lnTo>
                <a:lnTo>
                  <a:pt x="166" y="70"/>
                </a:lnTo>
                <a:lnTo>
                  <a:pt x="142" y="67"/>
                </a:lnTo>
                <a:lnTo>
                  <a:pt x="141" y="70"/>
                </a:lnTo>
                <a:lnTo>
                  <a:pt x="141" y="94"/>
                </a:lnTo>
                <a:lnTo>
                  <a:pt x="140" y="95"/>
                </a:lnTo>
                <a:lnTo>
                  <a:pt x="126" y="112"/>
                </a:lnTo>
                <a:lnTo>
                  <a:pt x="126" y="112"/>
                </a:lnTo>
                <a:lnTo>
                  <a:pt x="126" y="113"/>
                </a:lnTo>
                <a:lnTo>
                  <a:pt x="125" y="113"/>
                </a:lnTo>
                <a:lnTo>
                  <a:pt x="102" y="136"/>
                </a:lnTo>
                <a:lnTo>
                  <a:pt x="101" y="136"/>
                </a:lnTo>
                <a:lnTo>
                  <a:pt x="100" y="137"/>
                </a:lnTo>
                <a:lnTo>
                  <a:pt x="76" y="142"/>
                </a:lnTo>
                <a:lnTo>
                  <a:pt x="60" y="159"/>
                </a:lnTo>
                <a:lnTo>
                  <a:pt x="63" y="180"/>
                </a:lnTo>
                <a:lnTo>
                  <a:pt x="63" y="184"/>
                </a:lnTo>
                <a:lnTo>
                  <a:pt x="60" y="185"/>
                </a:lnTo>
                <a:lnTo>
                  <a:pt x="41" y="203"/>
                </a:lnTo>
                <a:lnTo>
                  <a:pt x="32" y="215"/>
                </a:lnTo>
                <a:lnTo>
                  <a:pt x="39" y="230"/>
                </a:lnTo>
                <a:lnTo>
                  <a:pt x="39" y="231"/>
                </a:lnTo>
                <a:lnTo>
                  <a:pt x="39" y="234"/>
                </a:lnTo>
                <a:lnTo>
                  <a:pt x="39" y="256"/>
                </a:lnTo>
                <a:lnTo>
                  <a:pt x="39" y="256"/>
                </a:lnTo>
                <a:lnTo>
                  <a:pt x="39" y="258"/>
                </a:lnTo>
                <a:lnTo>
                  <a:pt x="26" y="277"/>
                </a:lnTo>
                <a:lnTo>
                  <a:pt x="26" y="278"/>
                </a:lnTo>
                <a:lnTo>
                  <a:pt x="8" y="299"/>
                </a:lnTo>
                <a:lnTo>
                  <a:pt x="10" y="323"/>
                </a:lnTo>
                <a:lnTo>
                  <a:pt x="26" y="337"/>
                </a:lnTo>
                <a:lnTo>
                  <a:pt x="26" y="338"/>
                </a:lnTo>
                <a:lnTo>
                  <a:pt x="26" y="338"/>
                </a:lnTo>
                <a:lnTo>
                  <a:pt x="26" y="338"/>
                </a:lnTo>
                <a:lnTo>
                  <a:pt x="31" y="347"/>
                </a:lnTo>
                <a:lnTo>
                  <a:pt x="34" y="355"/>
                </a:lnTo>
                <a:lnTo>
                  <a:pt x="37" y="362"/>
                </a:lnTo>
                <a:lnTo>
                  <a:pt x="37" y="369"/>
                </a:lnTo>
                <a:lnTo>
                  <a:pt x="37" y="395"/>
                </a:lnTo>
                <a:lnTo>
                  <a:pt x="35" y="395"/>
                </a:lnTo>
                <a:lnTo>
                  <a:pt x="34" y="396"/>
                </a:lnTo>
                <a:lnTo>
                  <a:pt x="10" y="415"/>
                </a:lnTo>
                <a:lnTo>
                  <a:pt x="8" y="450"/>
                </a:lnTo>
                <a:lnTo>
                  <a:pt x="10" y="487"/>
                </a:lnTo>
                <a:lnTo>
                  <a:pt x="10" y="487"/>
                </a:lnTo>
                <a:lnTo>
                  <a:pt x="11" y="498"/>
                </a:lnTo>
                <a:lnTo>
                  <a:pt x="14" y="513"/>
                </a:lnTo>
                <a:lnTo>
                  <a:pt x="19" y="533"/>
                </a:lnTo>
                <a:lnTo>
                  <a:pt x="27" y="556"/>
                </a:lnTo>
                <a:lnTo>
                  <a:pt x="27" y="557"/>
                </a:lnTo>
                <a:lnTo>
                  <a:pt x="27" y="559"/>
                </a:lnTo>
                <a:lnTo>
                  <a:pt x="0" y="683"/>
                </a:lnTo>
                <a:lnTo>
                  <a:pt x="3" y="707"/>
                </a:lnTo>
                <a:lnTo>
                  <a:pt x="21" y="716"/>
                </a:lnTo>
                <a:lnTo>
                  <a:pt x="50" y="686"/>
                </a:lnTo>
                <a:lnTo>
                  <a:pt x="50" y="686"/>
                </a:lnTo>
                <a:lnTo>
                  <a:pt x="51" y="686"/>
                </a:lnTo>
                <a:lnTo>
                  <a:pt x="144" y="651"/>
                </a:lnTo>
                <a:lnTo>
                  <a:pt x="168" y="629"/>
                </a:lnTo>
                <a:lnTo>
                  <a:pt x="171" y="627"/>
                </a:lnTo>
                <a:lnTo>
                  <a:pt x="172" y="628"/>
                </a:lnTo>
                <a:lnTo>
                  <a:pt x="174" y="628"/>
                </a:lnTo>
                <a:lnTo>
                  <a:pt x="228" y="632"/>
                </a:lnTo>
                <a:lnTo>
                  <a:pt x="228" y="632"/>
                </a:lnTo>
                <a:lnTo>
                  <a:pt x="235" y="631"/>
                </a:lnTo>
                <a:lnTo>
                  <a:pt x="245" y="628"/>
                </a:lnTo>
                <a:lnTo>
                  <a:pt x="274" y="616"/>
                </a:lnTo>
                <a:lnTo>
                  <a:pt x="274" y="591"/>
                </a:lnTo>
                <a:lnTo>
                  <a:pt x="275" y="590"/>
                </a:lnTo>
                <a:lnTo>
                  <a:pt x="276" y="590"/>
                </a:lnTo>
                <a:lnTo>
                  <a:pt x="291" y="576"/>
                </a:lnTo>
                <a:lnTo>
                  <a:pt x="287" y="561"/>
                </a:lnTo>
                <a:lnTo>
                  <a:pt x="287" y="559"/>
                </a:lnTo>
                <a:lnTo>
                  <a:pt x="287" y="558"/>
                </a:lnTo>
                <a:lnTo>
                  <a:pt x="287" y="556"/>
                </a:lnTo>
                <a:lnTo>
                  <a:pt x="289" y="554"/>
                </a:lnTo>
                <a:lnTo>
                  <a:pt x="289" y="554"/>
                </a:lnTo>
                <a:lnTo>
                  <a:pt x="291" y="551"/>
                </a:lnTo>
                <a:lnTo>
                  <a:pt x="292" y="548"/>
                </a:lnTo>
                <a:lnTo>
                  <a:pt x="291" y="544"/>
                </a:lnTo>
                <a:lnTo>
                  <a:pt x="290" y="542"/>
                </a:lnTo>
                <a:lnTo>
                  <a:pt x="290" y="542"/>
                </a:lnTo>
                <a:lnTo>
                  <a:pt x="287" y="536"/>
                </a:lnTo>
                <a:lnTo>
                  <a:pt x="287" y="529"/>
                </a:lnTo>
                <a:lnTo>
                  <a:pt x="290" y="521"/>
                </a:lnTo>
                <a:lnTo>
                  <a:pt x="293" y="513"/>
                </a:lnTo>
                <a:lnTo>
                  <a:pt x="299" y="505"/>
                </a:lnTo>
                <a:lnTo>
                  <a:pt x="299" y="505"/>
                </a:lnTo>
                <a:lnTo>
                  <a:pt x="298" y="488"/>
                </a:lnTo>
                <a:lnTo>
                  <a:pt x="279" y="466"/>
                </a:lnTo>
                <a:lnTo>
                  <a:pt x="279" y="466"/>
                </a:lnTo>
                <a:lnTo>
                  <a:pt x="275" y="462"/>
                </a:lnTo>
                <a:lnTo>
                  <a:pt x="272" y="456"/>
                </a:lnTo>
                <a:lnTo>
                  <a:pt x="272" y="450"/>
                </a:lnTo>
                <a:lnTo>
                  <a:pt x="275" y="443"/>
                </a:lnTo>
                <a:lnTo>
                  <a:pt x="275" y="443"/>
                </a:lnTo>
                <a:lnTo>
                  <a:pt x="279" y="433"/>
                </a:lnTo>
                <a:lnTo>
                  <a:pt x="283" y="427"/>
                </a:lnTo>
                <a:lnTo>
                  <a:pt x="287" y="423"/>
                </a:lnTo>
                <a:lnTo>
                  <a:pt x="292" y="402"/>
                </a:lnTo>
                <a:lnTo>
                  <a:pt x="292" y="402"/>
                </a:lnTo>
                <a:lnTo>
                  <a:pt x="292" y="402"/>
                </a:lnTo>
                <a:lnTo>
                  <a:pt x="305" y="373"/>
                </a:lnTo>
                <a:lnTo>
                  <a:pt x="309" y="360"/>
                </a:lnTo>
                <a:lnTo>
                  <a:pt x="327" y="324"/>
                </a:lnTo>
                <a:lnTo>
                  <a:pt x="315" y="301"/>
                </a:lnTo>
                <a:lnTo>
                  <a:pt x="277" y="278"/>
                </a:lnTo>
                <a:lnTo>
                  <a:pt x="275" y="278"/>
                </a:lnTo>
                <a:lnTo>
                  <a:pt x="275" y="275"/>
                </a:lnTo>
                <a:lnTo>
                  <a:pt x="275" y="275"/>
                </a:lnTo>
                <a:lnTo>
                  <a:pt x="268" y="256"/>
                </a:lnTo>
                <a:lnTo>
                  <a:pt x="268" y="255"/>
                </a:lnTo>
                <a:lnTo>
                  <a:pt x="268" y="252"/>
                </a:lnTo>
                <a:lnTo>
                  <a:pt x="271" y="220"/>
                </a:lnTo>
                <a:lnTo>
                  <a:pt x="271" y="220"/>
                </a:lnTo>
                <a:lnTo>
                  <a:pt x="271" y="219"/>
                </a:lnTo>
                <a:lnTo>
                  <a:pt x="279" y="195"/>
                </a:lnTo>
                <a:lnTo>
                  <a:pt x="279" y="195"/>
                </a:lnTo>
                <a:lnTo>
                  <a:pt x="279" y="189"/>
                </a:lnTo>
                <a:lnTo>
                  <a:pt x="279" y="183"/>
                </a:lnTo>
                <a:lnTo>
                  <a:pt x="281" y="179"/>
                </a:lnTo>
                <a:lnTo>
                  <a:pt x="283" y="175"/>
                </a:lnTo>
                <a:lnTo>
                  <a:pt x="283" y="175"/>
                </a:lnTo>
                <a:lnTo>
                  <a:pt x="287" y="172"/>
                </a:lnTo>
                <a:lnTo>
                  <a:pt x="291" y="170"/>
                </a:lnTo>
                <a:lnTo>
                  <a:pt x="293" y="170"/>
                </a:lnTo>
                <a:lnTo>
                  <a:pt x="316" y="166"/>
                </a:lnTo>
                <a:lnTo>
                  <a:pt x="322" y="153"/>
                </a:lnTo>
                <a:lnTo>
                  <a:pt x="327" y="113"/>
                </a:lnTo>
                <a:lnTo>
                  <a:pt x="323" y="98"/>
                </a:lnTo>
                <a:lnTo>
                  <a:pt x="302" y="94"/>
                </a:lnTo>
                <a:lnTo>
                  <a:pt x="301" y="94"/>
                </a:lnTo>
                <a:lnTo>
                  <a:pt x="301" y="94"/>
                </a:lnTo>
                <a:lnTo>
                  <a:pt x="277" y="82"/>
                </a:lnTo>
                <a:lnTo>
                  <a:pt x="276" y="81"/>
                </a:lnTo>
                <a:lnTo>
                  <a:pt x="276" y="78"/>
                </a:lnTo>
                <a:lnTo>
                  <a:pt x="275" y="77"/>
                </a:lnTo>
                <a:lnTo>
                  <a:pt x="274" y="48"/>
                </a:lnTo>
                <a:lnTo>
                  <a:pt x="274" y="46"/>
                </a:lnTo>
                <a:lnTo>
                  <a:pt x="274" y="42"/>
                </a:lnTo>
                <a:lnTo>
                  <a:pt x="305" y="34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6" name="Freeform 50"/>
          <p:cNvSpPr/>
          <p:nvPr/>
        </p:nvSpPr>
        <p:spPr bwMode="auto">
          <a:xfrm>
            <a:off x="4694672" y="4730638"/>
            <a:ext cx="605360" cy="702773"/>
          </a:xfrm>
          <a:custGeom>
            <a:avLst/>
            <a:gdLst>
              <a:gd name="T0" fmla="*/ 442 w 520"/>
              <a:gd name="T1" fmla="*/ 82 h 605"/>
              <a:gd name="T2" fmla="*/ 442 w 520"/>
              <a:gd name="T3" fmla="*/ 47 h 605"/>
              <a:gd name="T4" fmla="*/ 411 w 520"/>
              <a:gd name="T5" fmla="*/ 52 h 605"/>
              <a:gd name="T6" fmla="*/ 379 w 520"/>
              <a:gd name="T7" fmla="*/ 33 h 605"/>
              <a:gd name="T8" fmla="*/ 367 w 520"/>
              <a:gd name="T9" fmla="*/ 31 h 605"/>
              <a:gd name="T10" fmla="*/ 322 w 520"/>
              <a:gd name="T11" fmla="*/ 67 h 605"/>
              <a:gd name="T12" fmla="*/ 279 w 520"/>
              <a:gd name="T13" fmla="*/ 43 h 605"/>
              <a:gd name="T14" fmla="*/ 225 w 520"/>
              <a:gd name="T15" fmla="*/ 24 h 605"/>
              <a:gd name="T16" fmla="*/ 141 w 520"/>
              <a:gd name="T17" fmla="*/ 1 h 605"/>
              <a:gd name="T18" fmla="*/ 103 w 520"/>
              <a:gd name="T19" fmla="*/ 48 h 605"/>
              <a:gd name="T20" fmla="*/ 24 w 520"/>
              <a:gd name="T21" fmla="*/ 131 h 605"/>
              <a:gd name="T22" fmla="*/ 38 w 520"/>
              <a:gd name="T23" fmla="*/ 226 h 605"/>
              <a:gd name="T24" fmla="*/ 28 w 520"/>
              <a:gd name="T25" fmla="*/ 243 h 605"/>
              <a:gd name="T26" fmla="*/ 22 w 520"/>
              <a:gd name="T27" fmla="*/ 312 h 605"/>
              <a:gd name="T28" fmla="*/ 21 w 520"/>
              <a:gd name="T29" fmla="*/ 338 h 605"/>
              <a:gd name="T30" fmla="*/ 37 w 520"/>
              <a:gd name="T31" fmla="*/ 339 h 605"/>
              <a:gd name="T32" fmla="*/ 47 w 520"/>
              <a:gd name="T33" fmla="*/ 354 h 605"/>
              <a:gd name="T34" fmla="*/ 43 w 520"/>
              <a:gd name="T35" fmla="*/ 392 h 605"/>
              <a:gd name="T36" fmla="*/ 38 w 520"/>
              <a:gd name="T37" fmla="*/ 433 h 605"/>
              <a:gd name="T38" fmla="*/ 95 w 520"/>
              <a:gd name="T39" fmla="*/ 460 h 605"/>
              <a:gd name="T40" fmla="*/ 127 w 520"/>
              <a:gd name="T41" fmla="*/ 463 h 605"/>
              <a:gd name="T42" fmla="*/ 147 w 520"/>
              <a:gd name="T43" fmla="*/ 433 h 605"/>
              <a:gd name="T44" fmla="*/ 187 w 520"/>
              <a:gd name="T45" fmla="*/ 424 h 605"/>
              <a:gd name="T46" fmla="*/ 196 w 520"/>
              <a:gd name="T47" fmla="*/ 423 h 605"/>
              <a:gd name="T48" fmla="*/ 213 w 520"/>
              <a:gd name="T49" fmla="*/ 409 h 605"/>
              <a:gd name="T50" fmla="*/ 231 w 520"/>
              <a:gd name="T51" fmla="*/ 424 h 605"/>
              <a:gd name="T52" fmla="*/ 236 w 520"/>
              <a:gd name="T53" fmla="*/ 461 h 605"/>
              <a:gd name="T54" fmla="*/ 244 w 520"/>
              <a:gd name="T55" fmla="*/ 500 h 605"/>
              <a:gd name="T56" fmla="*/ 232 w 520"/>
              <a:gd name="T57" fmla="*/ 523 h 605"/>
              <a:gd name="T58" fmla="*/ 255 w 520"/>
              <a:gd name="T59" fmla="*/ 566 h 605"/>
              <a:gd name="T60" fmla="*/ 249 w 520"/>
              <a:gd name="T61" fmla="*/ 597 h 605"/>
              <a:gd name="T62" fmla="*/ 268 w 520"/>
              <a:gd name="T63" fmla="*/ 603 h 605"/>
              <a:gd name="T64" fmla="*/ 324 w 520"/>
              <a:gd name="T65" fmla="*/ 555 h 605"/>
              <a:gd name="T66" fmla="*/ 328 w 520"/>
              <a:gd name="T67" fmla="*/ 539 h 605"/>
              <a:gd name="T68" fmla="*/ 356 w 520"/>
              <a:gd name="T69" fmla="*/ 545 h 605"/>
              <a:gd name="T70" fmla="*/ 403 w 520"/>
              <a:gd name="T71" fmla="*/ 571 h 605"/>
              <a:gd name="T72" fmla="*/ 407 w 520"/>
              <a:gd name="T73" fmla="*/ 561 h 605"/>
              <a:gd name="T74" fmla="*/ 386 w 520"/>
              <a:gd name="T75" fmla="*/ 517 h 605"/>
              <a:gd name="T76" fmla="*/ 406 w 520"/>
              <a:gd name="T77" fmla="*/ 496 h 605"/>
              <a:gd name="T78" fmla="*/ 440 w 520"/>
              <a:gd name="T79" fmla="*/ 493 h 605"/>
              <a:gd name="T80" fmla="*/ 504 w 520"/>
              <a:gd name="T81" fmla="*/ 500 h 605"/>
              <a:gd name="T82" fmla="*/ 513 w 520"/>
              <a:gd name="T83" fmla="*/ 476 h 605"/>
              <a:gd name="T84" fmla="*/ 518 w 520"/>
              <a:gd name="T85" fmla="*/ 441 h 605"/>
              <a:gd name="T86" fmla="*/ 504 w 520"/>
              <a:gd name="T87" fmla="*/ 429 h 605"/>
              <a:gd name="T88" fmla="*/ 505 w 520"/>
              <a:gd name="T89" fmla="*/ 414 h 605"/>
              <a:gd name="T90" fmla="*/ 492 w 520"/>
              <a:gd name="T91" fmla="*/ 381 h 605"/>
              <a:gd name="T92" fmla="*/ 480 w 520"/>
              <a:gd name="T93" fmla="*/ 338 h 605"/>
              <a:gd name="T94" fmla="*/ 466 w 520"/>
              <a:gd name="T95" fmla="*/ 296 h 605"/>
              <a:gd name="T96" fmla="*/ 453 w 520"/>
              <a:gd name="T97" fmla="*/ 255 h 605"/>
              <a:gd name="T98" fmla="*/ 504 w 520"/>
              <a:gd name="T99" fmla="*/ 187 h 605"/>
              <a:gd name="T100" fmla="*/ 464 w 520"/>
              <a:gd name="T101" fmla="*/ 108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20" h="605">
                <a:moveTo>
                  <a:pt x="453" y="103"/>
                </a:moveTo>
                <a:lnTo>
                  <a:pt x="454" y="102"/>
                </a:lnTo>
                <a:lnTo>
                  <a:pt x="452" y="102"/>
                </a:lnTo>
                <a:lnTo>
                  <a:pt x="452" y="100"/>
                </a:lnTo>
                <a:lnTo>
                  <a:pt x="442" y="82"/>
                </a:lnTo>
                <a:lnTo>
                  <a:pt x="441" y="80"/>
                </a:lnTo>
                <a:lnTo>
                  <a:pt x="441" y="78"/>
                </a:lnTo>
                <a:lnTo>
                  <a:pt x="444" y="49"/>
                </a:lnTo>
                <a:lnTo>
                  <a:pt x="444" y="49"/>
                </a:lnTo>
                <a:lnTo>
                  <a:pt x="442" y="47"/>
                </a:lnTo>
                <a:lnTo>
                  <a:pt x="441" y="44"/>
                </a:lnTo>
                <a:lnTo>
                  <a:pt x="432" y="37"/>
                </a:lnTo>
                <a:lnTo>
                  <a:pt x="425" y="37"/>
                </a:lnTo>
                <a:lnTo>
                  <a:pt x="414" y="52"/>
                </a:lnTo>
                <a:lnTo>
                  <a:pt x="411" y="52"/>
                </a:lnTo>
                <a:lnTo>
                  <a:pt x="411" y="52"/>
                </a:lnTo>
                <a:lnTo>
                  <a:pt x="382" y="67"/>
                </a:lnTo>
                <a:lnTo>
                  <a:pt x="377" y="46"/>
                </a:lnTo>
                <a:lnTo>
                  <a:pt x="377" y="44"/>
                </a:lnTo>
                <a:lnTo>
                  <a:pt x="379" y="33"/>
                </a:lnTo>
                <a:lnTo>
                  <a:pt x="377" y="22"/>
                </a:lnTo>
                <a:lnTo>
                  <a:pt x="374" y="21"/>
                </a:lnTo>
                <a:lnTo>
                  <a:pt x="368" y="30"/>
                </a:lnTo>
                <a:lnTo>
                  <a:pt x="367" y="30"/>
                </a:lnTo>
                <a:lnTo>
                  <a:pt x="367" y="31"/>
                </a:lnTo>
                <a:lnTo>
                  <a:pt x="330" y="64"/>
                </a:lnTo>
                <a:lnTo>
                  <a:pt x="329" y="67"/>
                </a:lnTo>
                <a:lnTo>
                  <a:pt x="328" y="67"/>
                </a:lnTo>
                <a:lnTo>
                  <a:pt x="324" y="67"/>
                </a:lnTo>
                <a:lnTo>
                  <a:pt x="322" y="67"/>
                </a:lnTo>
                <a:lnTo>
                  <a:pt x="312" y="61"/>
                </a:lnTo>
                <a:lnTo>
                  <a:pt x="311" y="60"/>
                </a:lnTo>
                <a:lnTo>
                  <a:pt x="298" y="49"/>
                </a:lnTo>
                <a:lnTo>
                  <a:pt x="279" y="43"/>
                </a:lnTo>
                <a:lnTo>
                  <a:pt x="279" y="43"/>
                </a:lnTo>
                <a:lnTo>
                  <a:pt x="277" y="41"/>
                </a:lnTo>
                <a:lnTo>
                  <a:pt x="266" y="32"/>
                </a:lnTo>
                <a:lnTo>
                  <a:pt x="226" y="24"/>
                </a:lnTo>
                <a:lnTo>
                  <a:pt x="226" y="24"/>
                </a:lnTo>
                <a:lnTo>
                  <a:pt x="225" y="24"/>
                </a:lnTo>
                <a:lnTo>
                  <a:pt x="198" y="11"/>
                </a:lnTo>
                <a:lnTo>
                  <a:pt x="198" y="12"/>
                </a:lnTo>
                <a:lnTo>
                  <a:pt x="178" y="2"/>
                </a:lnTo>
                <a:lnTo>
                  <a:pt x="152" y="0"/>
                </a:lnTo>
                <a:lnTo>
                  <a:pt x="141" y="1"/>
                </a:lnTo>
                <a:lnTo>
                  <a:pt x="149" y="46"/>
                </a:lnTo>
                <a:lnTo>
                  <a:pt x="146" y="46"/>
                </a:lnTo>
                <a:lnTo>
                  <a:pt x="119" y="48"/>
                </a:lnTo>
                <a:lnTo>
                  <a:pt x="105" y="48"/>
                </a:lnTo>
                <a:lnTo>
                  <a:pt x="103" y="48"/>
                </a:lnTo>
                <a:lnTo>
                  <a:pt x="103" y="48"/>
                </a:lnTo>
                <a:lnTo>
                  <a:pt x="90" y="38"/>
                </a:lnTo>
                <a:lnTo>
                  <a:pt x="66" y="49"/>
                </a:lnTo>
                <a:lnTo>
                  <a:pt x="44" y="78"/>
                </a:lnTo>
                <a:lnTo>
                  <a:pt x="24" y="131"/>
                </a:lnTo>
                <a:lnTo>
                  <a:pt x="30" y="187"/>
                </a:lnTo>
                <a:lnTo>
                  <a:pt x="38" y="220"/>
                </a:lnTo>
                <a:lnTo>
                  <a:pt x="38" y="220"/>
                </a:lnTo>
                <a:lnTo>
                  <a:pt x="39" y="224"/>
                </a:lnTo>
                <a:lnTo>
                  <a:pt x="38" y="226"/>
                </a:lnTo>
                <a:lnTo>
                  <a:pt x="35" y="227"/>
                </a:lnTo>
                <a:lnTo>
                  <a:pt x="35" y="227"/>
                </a:lnTo>
                <a:lnTo>
                  <a:pt x="31" y="231"/>
                </a:lnTo>
                <a:lnTo>
                  <a:pt x="29" y="236"/>
                </a:lnTo>
                <a:lnTo>
                  <a:pt x="28" y="243"/>
                </a:lnTo>
                <a:lnTo>
                  <a:pt x="28" y="251"/>
                </a:lnTo>
                <a:lnTo>
                  <a:pt x="39" y="300"/>
                </a:lnTo>
                <a:lnTo>
                  <a:pt x="36" y="304"/>
                </a:lnTo>
                <a:lnTo>
                  <a:pt x="36" y="304"/>
                </a:lnTo>
                <a:lnTo>
                  <a:pt x="22" y="312"/>
                </a:lnTo>
                <a:lnTo>
                  <a:pt x="12" y="320"/>
                </a:lnTo>
                <a:lnTo>
                  <a:pt x="5" y="326"/>
                </a:lnTo>
                <a:lnTo>
                  <a:pt x="3" y="330"/>
                </a:lnTo>
                <a:lnTo>
                  <a:pt x="0" y="347"/>
                </a:lnTo>
                <a:lnTo>
                  <a:pt x="21" y="338"/>
                </a:lnTo>
                <a:lnTo>
                  <a:pt x="22" y="337"/>
                </a:lnTo>
                <a:lnTo>
                  <a:pt x="23" y="337"/>
                </a:lnTo>
                <a:lnTo>
                  <a:pt x="23" y="337"/>
                </a:lnTo>
                <a:lnTo>
                  <a:pt x="32" y="338"/>
                </a:lnTo>
                <a:lnTo>
                  <a:pt x="37" y="339"/>
                </a:lnTo>
                <a:lnTo>
                  <a:pt x="40" y="342"/>
                </a:lnTo>
                <a:lnTo>
                  <a:pt x="43" y="344"/>
                </a:lnTo>
                <a:lnTo>
                  <a:pt x="45" y="346"/>
                </a:lnTo>
                <a:lnTo>
                  <a:pt x="46" y="350"/>
                </a:lnTo>
                <a:lnTo>
                  <a:pt x="47" y="354"/>
                </a:lnTo>
                <a:lnTo>
                  <a:pt x="51" y="381"/>
                </a:lnTo>
                <a:lnTo>
                  <a:pt x="50" y="384"/>
                </a:lnTo>
                <a:lnTo>
                  <a:pt x="47" y="386"/>
                </a:lnTo>
                <a:lnTo>
                  <a:pt x="47" y="386"/>
                </a:lnTo>
                <a:lnTo>
                  <a:pt x="43" y="392"/>
                </a:lnTo>
                <a:lnTo>
                  <a:pt x="42" y="396"/>
                </a:lnTo>
                <a:lnTo>
                  <a:pt x="40" y="399"/>
                </a:lnTo>
                <a:lnTo>
                  <a:pt x="37" y="427"/>
                </a:lnTo>
                <a:lnTo>
                  <a:pt x="37" y="427"/>
                </a:lnTo>
                <a:lnTo>
                  <a:pt x="38" y="433"/>
                </a:lnTo>
                <a:lnTo>
                  <a:pt x="40" y="439"/>
                </a:lnTo>
                <a:lnTo>
                  <a:pt x="44" y="444"/>
                </a:lnTo>
                <a:lnTo>
                  <a:pt x="47" y="447"/>
                </a:lnTo>
                <a:lnTo>
                  <a:pt x="73" y="478"/>
                </a:lnTo>
                <a:lnTo>
                  <a:pt x="95" y="460"/>
                </a:lnTo>
                <a:lnTo>
                  <a:pt x="114" y="457"/>
                </a:lnTo>
                <a:lnTo>
                  <a:pt x="115" y="457"/>
                </a:lnTo>
                <a:lnTo>
                  <a:pt x="116" y="460"/>
                </a:lnTo>
                <a:lnTo>
                  <a:pt x="127" y="463"/>
                </a:lnTo>
                <a:lnTo>
                  <a:pt x="127" y="463"/>
                </a:lnTo>
                <a:lnTo>
                  <a:pt x="133" y="462"/>
                </a:lnTo>
                <a:lnTo>
                  <a:pt x="137" y="461"/>
                </a:lnTo>
                <a:lnTo>
                  <a:pt x="139" y="459"/>
                </a:lnTo>
                <a:lnTo>
                  <a:pt x="149" y="443"/>
                </a:lnTo>
                <a:lnTo>
                  <a:pt x="147" y="433"/>
                </a:lnTo>
                <a:lnTo>
                  <a:pt x="147" y="433"/>
                </a:lnTo>
                <a:lnTo>
                  <a:pt x="152" y="428"/>
                </a:lnTo>
                <a:lnTo>
                  <a:pt x="158" y="424"/>
                </a:lnTo>
                <a:lnTo>
                  <a:pt x="187" y="424"/>
                </a:lnTo>
                <a:lnTo>
                  <a:pt x="187" y="424"/>
                </a:lnTo>
                <a:lnTo>
                  <a:pt x="190" y="425"/>
                </a:lnTo>
                <a:lnTo>
                  <a:pt x="193" y="425"/>
                </a:lnTo>
                <a:lnTo>
                  <a:pt x="195" y="424"/>
                </a:lnTo>
                <a:lnTo>
                  <a:pt x="196" y="423"/>
                </a:lnTo>
                <a:lnTo>
                  <a:pt x="196" y="423"/>
                </a:lnTo>
                <a:lnTo>
                  <a:pt x="198" y="417"/>
                </a:lnTo>
                <a:lnTo>
                  <a:pt x="201" y="414"/>
                </a:lnTo>
                <a:lnTo>
                  <a:pt x="206" y="408"/>
                </a:lnTo>
                <a:lnTo>
                  <a:pt x="206" y="408"/>
                </a:lnTo>
                <a:lnTo>
                  <a:pt x="213" y="409"/>
                </a:lnTo>
                <a:lnTo>
                  <a:pt x="217" y="412"/>
                </a:lnTo>
                <a:lnTo>
                  <a:pt x="220" y="414"/>
                </a:lnTo>
                <a:lnTo>
                  <a:pt x="220" y="414"/>
                </a:lnTo>
                <a:lnTo>
                  <a:pt x="226" y="419"/>
                </a:lnTo>
                <a:lnTo>
                  <a:pt x="231" y="424"/>
                </a:lnTo>
                <a:lnTo>
                  <a:pt x="233" y="429"/>
                </a:lnTo>
                <a:lnTo>
                  <a:pt x="234" y="436"/>
                </a:lnTo>
                <a:lnTo>
                  <a:pt x="232" y="457"/>
                </a:lnTo>
                <a:lnTo>
                  <a:pt x="236" y="461"/>
                </a:lnTo>
                <a:lnTo>
                  <a:pt x="236" y="461"/>
                </a:lnTo>
                <a:lnTo>
                  <a:pt x="242" y="466"/>
                </a:lnTo>
                <a:lnTo>
                  <a:pt x="245" y="470"/>
                </a:lnTo>
                <a:lnTo>
                  <a:pt x="248" y="474"/>
                </a:lnTo>
                <a:lnTo>
                  <a:pt x="249" y="478"/>
                </a:lnTo>
                <a:lnTo>
                  <a:pt x="244" y="500"/>
                </a:lnTo>
                <a:lnTo>
                  <a:pt x="244" y="500"/>
                </a:lnTo>
                <a:lnTo>
                  <a:pt x="241" y="508"/>
                </a:lnTo>
                <a:lnTo>
                  <a:pt x="239" y="515"/>
                </a:lnTo>
                <a:lnTo>
                  <a:pt x="235" y="519"/>
                </a:lnTo>
                <a:lnTo>
                  <a:pt x="232" y="523"/>
                </a:lnTo>
                <a:lnTo>
                  <a:pt x="232" y="522"/>
                </a:lnTo>
                <a:lnTo>
                  <a:pt x="213" y="559"/>
                </a:lnTo>
                <a:lnTo>
                  <a:pt x="220" y="562"/>
                </a:lnTo>
                <a:lnTo>
                  <a:pt x="249" y="563"/>
                </a:lnTo>
                <a:lnTo>
                  <a:pt x="255" y="566"/>
                </a:lnTo>
                <a:lnTo>
                  <a:pt x="252" y="571"/>
                </a:lnTo>
                <a:lnTo>
                  <a:pt x="252" y="571"/>
                </a:lnTo>
                <a:lnTo>
                  <a:pt x="249" y="586"/>
                </a:lnTo>
                <a:lnTo>
                  <a:pt x="249" y="593"/>
                </a:lnTo>
                <a:lnTo>
                  <a:pt x="249" y="597"/>
                </a:lnTo>
                <a:lnTo>
                  <a:pt x="249" y="597"/>
                </a:lnTo>
                <a:lnTo>
                  <a:pt x="256" y="602"/>
                </a:lnTo>
                <a:lnTo>
                  <a:pt x="260" y="604"/>
                </a:lnTo>
                <a:lnTo>
                  <a:pt x="265" y="605"/>
                </a:lnTo>
                <a:lnTo>
                  <a:pt x="268" y="603"/>
                </a:lnTo>
                <a:lnTo>
                  <a:pt x="285" y="596"/>
                </a:lnTo>
                <a:lnTo>
                  <a:pt x="294" y="593"/>
                </a:lnTo>
                <a:lnTo>
                  <a:pt x="310" y="593"/>
                </a:lnTo>
                <a:lnTo>
                  <a:pt x="324" y="576"/>
                </a:lnTo>
                <a:lnTo>
                  <a:pt x="324" y="555"/>
                </a:lnTo>
                <a:lnTo>
                  <a:pt x="324" y="555"/>
                </a:lnTo>
                <a:lnTo>
                  <a:pt x="324" y="550"/>
                </a:lnTo>
                <a:lnTo>
                  <a:pt x="324" y="546"/>
                </a:lnTo>
                <a:lnTo>
                  <a:pt x="326" y="542"/>
                </a:lnTo>
                <a:lnTo>
                  <a:pt x="328" y="539"/>
                </a:lnTo>
                <a:lnTo>
                  <a:pt x="328" y="539"/>
                </a:lnTo>
                <a:lnTo>
                  <a:pt x="332" y="538"/>
                </a:lnTo>
                <a:lnTo>
                  <a:pt x="338" y="538"/>
                </a:lnTo>
                <a:lnTo>
                  <a:pt x="346" y="539"/>
                </a:lnTo>
                <a:lnTo>
                  <a:pt x="356" y="545"/>
                </a:lnTo>
                <a:lnTo>
                  <a:pt x="385" y="562"/>
                </a:lnTo>
                <a:lnTo>
                  <a:pt x="385" y="562"/>
                </a:lnTo>
                <a:lnTo>
                  <a:pt x="392" y="566"/>
                </a:lnTo>
                <a:lnTo>
                  <a:pt x="398" y="570"/>
                </a:lnTo>
                <a:lnTo>
                  <a:pt x="403" y="571"/>
                </a:lnTo>
                <a:lnTo>
                  <a:pt x="407" y="572"/>
                </a:lnTo>
                <a:lnTo>
                  <a:pt x="407" y="571"/>
                </a:lnTo>
                <a:lnTo>
                  <a:pt x="407" y="571"/>
                </a:lnTo>
                <a:lnTo>
                  <a:pt x="408" y="566"/>
                </a:lnTo>
                <a:lnTo>
                  <a:pt x="407" y="561"/>
                </a:lnTo>
                <a:lnTo>
                  <a:pt x="405" y="553"/>
                </a:lnTo>
                <a:lnTo>
                  <a:pt x="401" y="545"/>
                </a:lnTo>
                <a:lnTo>
                  <a:pt x="385" y="519"/>
                </a:lnTo>
                <a:lnTo>
                  <a:pt x="385" y="517"/>
                </a:lnTo>
                <a:lnTo>
                  <a:pt x="386" y="517"/>
                </a:lnTo>
                <a:lnTo>
                  <a:pt x="387" y="515"/>
                </a:lnTo>
                <a:lnTo>
                  <a:pt x="387" y="515"/>
                </a:lnTo>
                <a:lnTo>
                  <a:pt x="394" y="508"/>
                </a:lnTo>
                <a:lnTo>
                  <a:pt x="400" y="501"/>
                </a:lnTo>
                <a:lnTo>
                  <a:pt x="406" y="496"/>
                </a:lnTo>
                <a:lnTo>
                  <a:pt x="413" y="493"/>
                </a:lnTo>
                <a:lnTo>
                  <a:pt x="419" y="492"/>
                </a:lnTo>
                <a:lnTo>
                  <a:pt x="425" y="491"/>
                </a:lnTo>
                <a:lnTo>
                  <a:pt x="433" y="492"/>
                </a:lnTo>
                <a:lnTo>
                  <a:pt x="440" y="493"/>
                </a:lnTo>
                <a:lnTo>
                  <a:pt x="485" y="514"/>
                </a:lnTo>
                <a:lnTo>
                  <a:pt x="503" y="502"/>
                </a:lnTo>
                <a:lnTo>
                  <a:pt x="504" y="502"/>
                </a:lnTo>
                <a:lnTo>
                  <a:pt x="504" y="501"/>
                </a:lnTo>
                <a:lnTo>
                  <a:pt x="504" y="500"/>
                </a:lnTo>
                <a:lnTo>
                  <a:pt x="502" y="496"/>
                </a:lnTo>
                <a:lnTo>
                  <a:pt x="503" y="495"/>
                </a:lnTo>
                <a:lnTo>
                  <a:pt x="504" y="493"/>
                </a:lnTo>
                <a:lnTo>
                  <a:pt x="504" y="493"/>
                </a:lnTo>
                <a:lnTo>
                  <a:pt x="513" y="476"/>
                </a:lnTo>
                <a:lnTo>
                  <a:pt x="518" y="462"/>
                </a:lnTo>
                <a:lnTo>
                  <a:pt x="520" y="455"/>
                </a:lnTo>
                <a:lnTo>
                  <a:pt x="520" y="451"/>
                </a:lnTo>
                <a:lnTo>
                  <a:pt x="520" y="445"/>
                </a:lnTo>
                <a:lnTo>
                  <a:pt x="518" y="441"/>
                </a:lnTo>
                <a:lnTo>
                  <a:pt x="518" y="441"/>
                </a:lnTo>
                <a:lnTo>
                  <a:pt x="516" y="436"/>
                </a:lnTo>
                <a:lnTo>
                  <a:pt x="511" y="432"/>
                </a:lnTo>
                <a:lnTo>
                  <a:pt x="508" y="430"/>
                </a:lnTo>
                <a:lnTo>
                  <a:pt x="504" y="429"/>
                </a:lnTo>
                <a:lnTo>
                  <a:pt x="501" y="429"/>
                </a:lnTo>
                <a:lnTo>
                  <a:pt x="497" y="417"/>
                </a:lnTo>
                <a:lnTo>
                  <a:pt x="501" y="417"/>
                </a:lnTo>
                <a:lnTo>
                  <a:pt x="501" y="417"/>
                </a:lnTo>
                <a:lnTo>
                  <a:pt x="505" y="414"/>
                </a:lnTo>
                <a:lnTo>
                  <a:pt x="510" y="412"/>
                </a:lnTo>
                <a:lnTo>
                  <a:pt x="513" y="408"/>
                </a:lnTo>
                <a:lnTo>
                  <a:pt x="515" y="405"/>
                </a:lnTo>
                <a:lnTo>
                  <a:pt x="511" y="399"/>
                </a:lnTo>
                <a:lnTo>
                  <a:pt x="492" y="381"/>
                </a:lnTo>
                <a:lnTo>
                  <a:pt x="492" y="381"/>
                </a:lnTo>
                <a:lnTo>
                  <a:pt x="492" y="380"/>
                </a:lnTo>
                <a:lnTo>
                  <a:pt x="482" y="353"/>
                </a:lnTo>
                <a:lnTo>
                  <a:pt x="482" y="353"/>
                </a:lnTo>
                <a:lnTo>
                  <a:pt x="480" y="338"/>
                </a:lnTo>
                <a:lnTo>
                  <a:pt x="478" y="323"/>
                </a:lnTo>
                <a:lnTo>
                  <a:pt x="478" y="311"/>
                </a:lnTo>
                <a:lnTo>
                  <a:pt x="479" y="297"/>
                </a:lnTo>
                <a:lnTo>
                  <a:pt x="479" y="286"/>
                </a:lnTo>
                <a:lnTo>
                  <a:pt x="466" y="296"/>
                </a:lnTo>
                <a:lnTo>
                  <a:pt x="455" y="308"/>
                </a:lnTo>
                <a:lnTo>
                  <a:pt x="452" y="257"/>
                </a:lnTo>
                <a:lnTo>
                  <a:pt x="452" y="257"/>
                </a:lnTo>
                <a:lnTo>
                  <a:pt x="452" y="255"/>
                </a:lnTo>
                <a:lnTo>
                  <a:pt x="453" y="255"/>
                </a:lnTo>
                <a:lnTo>
                  <a:pt x="453" y="255"/>
                </a:lnTo>
                <a:lnTo>
                  <a:pt x="471" y="229"/>
                </a:lnTo>
                <a:lnTo>
                  <a:pt x="486" y="209"/>
                </a:lnTo>
                <a:lnTo>
                  <a:pt x="497" y="195"/>
                </a:lnTo>
                <a:lnTo>
                  <a:pt x="504" y="187"/>
                </a:lnTo>
                <a:lnTo>
                  <a:pt x="492" y="151"/>
                </a:lnTo>
                <a:lnTo>
                  <a:pt x="492" y="151"/>
                </a:lnTo>
                <a:lnTo>
                  <a:pt x="487" y="129"/>
                </a:lnTo>
                <a:lnTo>
                  <a:pt x="486" y="117"/>
                </a:lnTo>
                <a:lnTo>
                  <a:pt x="464" y="108"/>
                </a:lnTo>
                <a:lnTo>
                  <a:pt x="453" y="103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7" name="Freeform 51"/>
          <p:cNvSpPr/>
          <p:nvPr/>
        </p:nvSpPr>
        <p:spPr bwMode="auto">
          <a:xfrm>
            <a:off x="4625090" y="4330542"/>
            <a:ext cx="855854" cy="535778"/>
          </a:xfrm>
          <a:custGeom>
            <a:avLst/>
            <a:gdLst>
              <a:gd name="T0" fmla="*/ 129 w 738"/>
              <a:gd name="T1" fmla="*/ 34 h 461"/>
              <a:gd name="T2" fmla="*/ 150 w 738"/>
              <a:gd name="T3" fmla="*/ 57 h 461"/>
              <a:gd name="T4" fmla="*/ 133 w 738"/>
              <a:gd name="T5" fmla="*/ 78 h 461"/>
              <a:gd name="T6" fmla="*/ 95 w 738"/>
              <a:gd name="T7" fmla="*/ 99 h 461"/>
              <a:gd name="T8" fmla="*/ 107 w 738"/>
              <a:gd name="T9" fmla="*/ 130 h 461"/>
              <a:gd name="T10" fmla="*/ 135 w 738"/>
              <a:gd name="T11" fmla="*/ 172 h 461"/>
              <a:gd name="T12" fmla="*/ 153 w 738"/>
              <a:gd name="T13" fmla="*/ 196 h 461"/>
              <a:gd name="T14" fmla="*/ 161 w 738"/>
              <a:gd name="T15" fmla="*/ 220 h 461"/>
              <a:gd name="T16" fmla="*/ 159 w 738"/>
              <a:gd name="T17" fmla="*/ 246 h 461"/>
              <a:gd name="T18" fmla="*/ 143 w 738"/>
              <a:gd name="T19" fmla="*/ 267 h 461"/>
              <a:gd name="T20" fmla="*/ 79 w 738"/>
              <a:gd name="T21" fmla="*/ 303 h 461"/>
              <a:gd name="T22" fmla="*/ 12 w 738"/>
              <a:gd name="T23" fmla="*/ 351 h 461"/>
              <a:gd name="T24" fmla="*/ 59 w 738"/>
              <a:gd name="T25" fmla="*/ 432 h 461"/>
              <a:gd name="T26" fmla="*/ 76 w 738"/>
              <a:gd name="T27" fmla="*/ 457 h 461"/>
              <a:gd name="T28" fmla="*/ 91 w 738"/>
              <a:gd name="T29" fmla="*/ 417 h 461"/>
              <a:gd name="T30" fmla="*/ 147 w 738"/>
              <a:gd name="T31" fmla="*/ 370 h 461"/>
              <a:gd name="T32" fmla="*/ 185 w 738"/>
              <a:gd name="T33" fmla="*/ 337 h 461"/>
              <a:gd name="T34" fmla="*/ 240 w 738"/>
              <a:gd name="T35" fmla="*/ 335 h 461"/>
              <a:gd name="T36" fmla="*/ 331 w 738"/>
              <a:gd name="T37" fmla="*/ 367 h 461"/>
              <a:gd name="T38" fmla="*/ 365 w 738"/>
              <a:gd name="T39" fmla="*/ 383 h 461"/>
              <a:gd name="T40" fmla="*/ 365 w 738"/>
              <a:gd name="T41" fmla="*/ 384 h 461"/>
              <a:gd name="T42" fmla="*/ 397 w 738"/>
              <a:gd name="T43" fmla="*/ 384 h 461"/>
              <a:gd name="T44" fmla="*/ 447 w 738"/>
              <a:gd name="T45" fmla="*/ 360 h 461"/>
              <a:gd name="T46" fmla="*/ 450 w 738"/>
              <a:gd name="T47" fmla="*/ 391 h 461"/>
              <a:gd name="T48" fmla="*/ 497 w 738"/>
              <a:gd name="T49" fmla="*/ 370 h 461"/>
              <a:gd name="T50" fmla="*/ 508 w 738"/>
              <a:gd name="T51" fmla="*/ 378 h 461"/>
              <a:gd name="T52" fmla="*/ 515 w 738"/>
              <a:gd name="T53" fmla="*/ 398 h 461"/>
              <a:gd name="T54" fmla="*/ 524 w 738"/>
              <a:gd name="T55" fmla="*/ 439 h 461"/>
              <a:gd name="T56" fmla="*/ 573 w 738"/>
              <a:gd name="T57" fmla="*/ 394 h 461"/>
              <a:gd name="T58" fmla="*/ 624 w 738"/>
              <a:gd name="T59" fmla="*/ 376 h 461"/>
              <a:gd name="T60" fmla="*/ 715 w 738"/>
              <a:gd name="T61" fmla="*/ 345 h 461"/>
              <a:gd name="T62" fmla="*/ 733 w 738"/>
              <a:gd name="T63" fmla="*/ 331 h 461"/>
              <a:gd name="T64" fmla="*/ 692 w 738"/>
              <a:gd name="T65" fmla="*/ 227 h 461"/>
              <a:gd name="T66" fmla="*/ 668 w 738"/>
              <a:gd name="T67" fmla="*/ 188 h 461"/>
              <a:gd name="T68" fmla="*/ 650 w 738"/>
              <a:gd name="T69" fmla="*/ 159 h 461"/>
              <a:gd name="T70" fmla="*/ 629 w 738"/>
              <a:gd name="T71" fmla="*/ 150 h 461"/>
              <a:gd name="T72" fmla="*/ 602 w 738"/>
              <a:gd name="T73" fmla="*/ 171 h 461"/>
              <a:gd name="T74" fmla="*/ 591 w 738"/>
              <a:gd name="T75" fmla="*/ 169 h 461"/>
              <a:gd name="T76" fmla="*/ 553 w 738"/>
              <a:gd name="T77" fmla="*/ 131 h 461"/>
              <a:gd name="T78" fmla="*/ 530 w 738"/>
              <a:gd name="T79" fmla="*/ 135 h 461"/>
              <a:gd name="T80" fmla="*/ 496 w 738"/>
              <a:gd name="T81" fmla="*/ 142 h 461"/>
              <a:gd name="T82" fmla="*/ 484 w 738"/>
              <a:gd name="T83" fmla="*/ 127 h 461"/>
              <a:gd name="T84" fmla="*/ 484 w 738"/>
              <a:gd name="T85" fmla="*/ 97 h 461"/>
              <a:gd name="T86" fmla="*/ 325 w 738"/>
              <a:gd name="T87" fmla="*/ 73 h 461"/>
              <a:gd name="T88" fmla="*/ 292 w 738"/>
              <a:gd name="T89" fmla="*/ 55 h 461"/>
              <a:gd name="T90" fmla="*/ 247 w 738"/>
              <a:gd name="T91" fmla="*/ 34 h 461"/>
              <a:gd name="T92" fmla="*/ 176 w 738"/>
              <a:gd name="T93" fmla="*/ 6 h 461"/>
              <a:gd name="T94" fmla="*/ 92 w 738"/>
              <a:gd name="T95" fmla="*/ 1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738" h="461">
                <a:moveTo>
                  <a:pt x="92" y="1"/>
                </a:moveTo>
                <a:lnTo>
                  <a:pt x="91" y="6"/>
                </a:lnTo>
                <a:lnTo>
                  <a:pt x="97" y="13"/>
                </a:lnTo>
                <a:lnTo>
                  <a:pt x="129" y="34"/>
                </a:lnTo>
                <a:lnTo>
                  <a:pt x="129" y="34"/>
                </a:lnTo>
                <a:lnTo>
                  <a:pt x="129" y="36"/>
                </a:lnTo>
                <a:lnTo>
                  <a:pt x="130" y="36"/>
                </a:lnTo>
                <a:lnTo>
                  <a:pt x="150" y="57"/>
                </a:lnTo>
                <a:lnTo>
                  <a:pt x="147" y="61"/>
                </a:lnTo>
                <a:lnTo>
                  <a:pt x="135" y="75"/>
                </a:lnTo>
                <a:lnTo>
                  <a:pt x="134" y="76"/>
                </a:lnTo>
                <a:lnTo>
                  <a:pt x="133" y="78"/>
                </a:lnTo>
                <a:lnTo>
                  <a:pt x="112" y="78"/>
                </a:lnTo>
                <a:lnTo>
                  <a:pt x="99" y="79"/>
                </a:lnTo>
                <a:lnTo>
                  <a:pt x="91" y="88"/>
                </a:lnTo>
                <a:lnTo>
                  <a:pt x="95" y="99"/>
                </a:lnTo>
                <a:lnTo>
                  <a:pt x="95" y="100"/>
                </a:lnTo>
                <a:lnTo>
                  <a:pt x="96" y="112"/>
                </a:lnTo>
                <a:lnTo>
                  <a:pt x="107" y="128"/>
                </a:lnTo>
                <a:lnTo>
                  <a:pt x="107" y="130"/>
                </a:lnTo>
                <a:lnTo>
                  <a:pt x="107" y="163"/>
                </a:lnTo>
                <a:lnTo>
                  <a:pt x="116" y="166"/>
                </a:lnTo>
                <a:lnTo>
                  <a:pt x="134" y="172"/>
                </a:lnTo>
                <a:lnTo>
                  <a:pt x="135" y="172"/>
                </a:lnTo>
                <a:lnTo>
                  <a:pt x="135" y="172"/>
                </a:lnTo>
                <a:lnTo>
                  <a:pt x="136" y="173"/>
                </a:lnTo>
                <a:lnTo>
                  <a:pt x="137" y="174"/>
                </a:lnTo>
                <a:lnTo>
                  <a:pt x="153" y="196"/>
                </a:lnTo>
                <a:lnTo>
                  <a:pt x="153" y="197"/>
                </a:lnTo>
                <a:lnTo>
                  <a:pt x="153" y="197"/>
                </a:lnTo>
                <a:lnTo>
                  <a:pt x="161" y="219"/>
                </a:lnTo>
                <a:lnTo>
                  <a:pt x="161" y="220"/>
                </a:lnTo>
                <a:lnTo>
                  <a:pt x="161" y="220"/>
                </a:lnTo>
                <a:lnTo>
                  <a:pt x="161" y="235"/>
                </a:lnTo>
                <a:lnTo>
                  <a:pt x="161" y="235"/>
                </a:lnTo>
                <a:lnTo>
                  <a:pt x="159" y="246"/>
                </a:lnTo>
                <a:lnTo>
                  <a:pt x="155" y="256"/>
                </a:lnTo>
                <a:lnTo>
                  <a:pt x="155" y="256"/>
                </a:lnTo>
                <a:lnTo>
                  <a:pt x="150" y="261"/>
                </a:lnTo>
                <a:lnTo>
                  <a:pt x="143" y="267"/>
                </a:lnTo>
                <a:lnTo>
                  <a:pt x="134" y="273"/>
                </a:lnTo>
                <a:lnTo>
                  <a:pt x="121" y="279"/>
                </a:lnTo>
                <a:lnTo>
                  <a:pt x="81" y="303"/>
                </a:lnTo>
                <a:lnTo>
                  <a:pt x="79" y="303"/>
                </a:lnTo>
                <a:lnTo>
                  <a:pt x="4" y="307"/>
                </a:lnTo>
                <a:lnTo>
                  <a:pt x="0" y="326"/>
                </a:lnTo>
                <a:lnTo>
                  <a:pt x="12" y="350"/>
                </a:lnTo>
                <a:lnTo>
                  <a:pt x="12" y="351"/>
                </a:lnTo>
                <a:lnTo>
                  <a:pt x="12" y="352"/>
                </a:lnTo>
                <a:lnTo>
                  <a:pt x="17" y="383"/>
                </a:lnTo>
                <a:lnTo>
                  <a:pt x="57" y="432"/>
                </a:lnTo>
                <a:lnTo>
                  <a:pt x="59" y="432"/>
                </a:lnTo>
                <a:lnTo>
                  <a:pt x="59" y="432"/>
                </a:lnTo>
                <a:lnTo>
                  <a:pt x="59" y="433"/>
                </a:lnTo>
                <a:lnTo>
                  <a:pt x="75" y="461"/>
                </a:lnTo>
                <a:lnTo>
                  <a:pt x="76" y="457"/>
                </a:lnTo>
                <a:lnTo>
                  <a:pt x="76" y="456"/>
                </a:lnTo>
                <a:lnTo>
                  <a:pt x="90" y="418"/>
                </a:lnTo>
                <a:lnTo>
                  <a:pt x="90" y="418"/>
                </a:lnTo>
                <a:lnTo>
                  <a:pt x="91" y="417"/>
                </a:lnTo>
                <a:lnTo>
                  <a:pt x="91" y="417"/>
                </a:lnTo>
                <a:lnTo>
                  <a:pt x="115" y="385"/>
                </a:lnTo>
                <a:lnTo>
                  <a:pt x="116" y="384"/>
                </a:lnTo>
                <a:lnTo>
                  <a:pt x="147" y="370"/>
                </a:lnTo>
                <a:lnTo>
                  <a:pt x="150" y="370"/>
                </a:lnTo>
                <a:lnTo>
                  <a:pt x="169" y="382"/>
                </a:lnTo>
                <a:lnTo>
                  <a:pt x="194" y="379"/>
                </a:lnTo>
                <a:lnTo>
                  <a:pt x="185" y="337"/>
                </a:lnTo>
                <a:lnTo>
                  <a:pt x="191" y="336"/>
                </a:lnTo>
                <a:lnTo>
                  <a:pt x="214" y="334"/>
                </a:lnTo>
                <a:lnTo>
                  <a:pt x="238" y="335"/>
                </a:lnTo>
                <a:lnTo>
                  <a:pt x="240" y="335"/>
                </a:lnTo>
                <a:lnTo>
                  <a:pt x="240" y="336"/>
                </a:lnTo>
                <a:lnTo>
                  <a:pt x="288" y="358"/>
                </a:lnTo>
                <a:lnTo>
                  <a:pt x="329" y="367"/>
                </a:lnTo>
                <a:lnTo>
                  <a:pt x="331" y="367"/>
                </a:lnTo>
                <a:lnTo>
                  <a:pt x="331" y="367"/>
                </a:lnTo>
                <a:lnTo>
                  <a:pt x="332" y="367"/>
                </a:lnTo>
                <a:lnTo>
                  <a:pt x="345" y="376"/>
                </a:lnTo>
                <a:lnTo>
                  <a:pt x="365" y="383"/>
                </a:lnTo>
                <a:lnTo>
                  <a:pt x="365" y="384"/>
                </a:lnTo>
                <a:lnTo>
                  <a:pt x="365" y="384"/>
                </a:lnTo>
                <a:lnTo>
                  <a:pt x="365" y="384"/>
                </a:lnTo>
                <a:lnTo>
                  <a:pt x="365" y="384"/>
                </a:lnTo>
                <a:lnTo>
                  <a:pt x="376" y="395"/>
                </a:lnTo>
                <a:lnTo>
                  <a:pt x="383" y="398"/>
                </a:lnTo>
                <a:lnTo>
                  <a:pt x="397" y="385"/>
                </a:lnTo>
                <a:lnTo>
                  <a:pt x="397" y="384"/>
                </a:lnTo>
                <a:lnTo>
                  <a:pt x="418" y="369"/>
                </a:lnTo>
                <a:lnTo>
                  <a:pt x="428" y="348"/>
                </a:lnTo>
                <a:lnTo>
                  <a:pt x="447" y="359"/>
                </a:lnTo>
                <a:lnTo>
                  <a:pt x="447" y="360"/>
                </a:lnTo>
                <a:lnTo>
                  <a:pt x="447" y="361"/>
                </a:lnTo>
                <a:lnTo>
                  <a:pt x="453" y="377"/>
                </a:lnTo>
                <a:lnTo>
                  <a:pt x="453" y="381"/>
                </a:lnTo>
                <a:lnTo>
                  <a:pt x="450" y="391"/>
                </a:lnTo>
                <a:lnTo>
                  <a:pt x="452" y="393"/>
                </a:lnTo>
                <a:lnTo>
                  <a:pt x="463" y="387"/>
                </a:lnTo>
                <a:lnTo>
                  <a:pt x="481" y="370"/>
                </a:lnTo>
                <a:lnTo>
                  <a:pt x="497" y="370"/>
                </a:lnTo>
                <a:lnTo>
                  <a:pt x="497" y="371"/>
                </a:lnTo>
                <a:lnTo>
                  <a:pt x="498" y="371"/>
                </a:lnTo>
                <a:lnTo>
                  <a:pt x="508" y="378"/>
                </a:lnTo>
                <a:lnTo>
                  <a:pt x="508" y="378"/>
                </a:lnTo>
                <a:lnTo>
                  <a:pt x="513" y="384"/>
                </a:lnTo>
                <a:lnTo>
                  <a:pt x="515" y="389"/>
                </a:lnTo>
                <a:lnTo>
                  <a:pt x="516" y="393"/>
                </a:lnTo>
                <a:lnTo>
                  <a:pt x="515" y="398"/>
                </a:lnTo>
                <a:lnTo>
                  <a:pt x="514" y="424"/>
                </a:lnTo>
                <a:lnTo>
                  <a:pt x="522" y="438"/>
                </a:lnTo>
                <a:lnTo>
                  <a:pt x="524" y="439"/>
                </a:lnTo>
                <a:lnTo>
                  <a:pt x="524" y="439"/>
                </a:lnTo>
                <a:lnTo>
                  <a:pt x="544" y="418"/>
                </a:lnTo>
                <a:lnTo>
                  <a:pt x="561" y="403"/>
                </a:lnTo>
                <a:lnTo>
                  <a:pt x="568" y="399"/>
                </a:lnTo>
                <a:lnTo>
                  <a:pt x="573" y="394"/>
                </a:lnTo>
                <a:lnTo>
                  <a:pt x="579" y="392"/>
                </a:lnTo>
                <a:lnTo>
                  <a:pt x="585" y="392"/>
                </a:lnTo>
                <a:lnTo>
                  <a:pt x="617" y="392"/>
                </a:lnTo>
                <a:lnTo>
                  <a:pt x="624" y="376"/>
                </a:lnTo>
                <a:lnTo>
                  <a:pt x="650" y="365"/>
                </a:lnTo>
                <a:lnTo>
                  <a:pt x="651" y="365"/>
                </a:lnTo>
                <a:lnTo>
                  <a:pt x="682" y="361"/>
                </a:lnTo>
                <a:lnTo>
                  <a:pt x="715" y="345"/>
                </a:lnTo>
                <a:lnTo>
                  <a:pt x="715" y="344"/>
                </a:lnTo>
                <a:lnTo>
                  <a:pt x="736" y="344"/>
                </a:lnTo>
                <a:lnTo>
                  <a:pt x="731" y="334"/>
                </a:lnTo>
                <a:lnTo>
                  <a:pt x="733" y="331"/>
                </a:lnTo>
                <a:lnTo>
                  <a:pt x="738" y="327"/>
                </a:lnTo>
                <a:lnTo>
                  <a:pt x="694" y="230"/>
                </a:lnTo>
                <a:lnTo>
                  <a:pt x="694" y="228"/>
                </a:lnTo>
                <a:lnTo>
                  <a:pt x="692" y="227"/>
                </a:lnTo>
                <a:lnTo>
                  <a:pt x="711" y="201"/>
                </a:lnTo>
                <a:lnTo>
                  <a:pt x="705" y="195"/>
                </a:lnTo>
                <a:lnTo>
                  <a:pt x="673" y="188"/>
                </a:lnTo>
                <a:lnTo>
                  <a:pt x="668" y="188"/>
                </a:lnTo>
                <a:lnTo>
                  <a:pt x="668" y="188"/>
                </a:lnTo>
                <a:lnTo>
                  <a:pt x="668" y="186"/>
                </a:lnTo>
                <a:lnTo>
                  <a:pt x="649" y="164"/>
                </a:lnTo>
                <a:lnTo>
                  <a:pt x="650" y="159"/>
                </a:lnTo>
                <a:lnTo>
                  <a:pt x="649" y="161"/>
                </a:lnTo>
                <a:lnTo>
                  <a:pt x="648" y="162"/>
                </a:lnTo>
                <a:lnTo>
                  <a:pt x="629" y="150"/>
                </a:lnTo>
                <a:lnTo>
                  <a:pt x="629" y="150"/>
                </a:lnTo>
                <a:lnTo>
                  <a:pt x="623" y="157"/>
                </a:lnTo>
                <a:lnTo>
                  <a:pt x="616" y="163"/>
                </a:lnTo>
                <a:lnTo>
                  <a:pt x="610" y="167"/>
                </a:lnTo>
                <a:lnTo>
                  <a:pt x="602" y="171"/>
                </a:lnTo>
                <a:lnTo>
                  <a:pt x="602" y="171"/>
                </a:lnTo>
                <a:lnTo>
                  <a:pt x="599" y="171"/>
                </a:lnTo>
                <a:lnTo>
                  <a:pt x="595" y="171"/>
                </a:lnTo>
                <a:lnTo>
                  <a:pt x="591" y="169"/>
                </a:lnTo>
                <a:lnTo>
                  <a:pt x="586" y="166"/>
                </a:lnTo>
                <a:lnTo>
                  <a:pt x="576" y="157"/>
                </a:lnTo>
                <a:lnTo>
                  <a:pt x="563" y="142"/>
                </a:lnTo>
                <a:lnTo>
                  <a:pt x="553" y="131"/>
                </a:lnTo>
                <a:lnTo>
                  <a:pt x="553" y="131"/>
                </a:lnTo>
                <a:lnTo>
                  <a:pt x="550" y="130"/>
                </a:lnTo>
                <a:lnTo>
                  <a:pt x="546" y="131"/>
                </a:lnTo>
                <a:lnTo>
                  <a:pt x="530" y="135"/>
                </a:lnTo>
                <a:lnTo>
                  <a:pt x="530" y="135"/>
                </a:lnTo>
                <a:lnTo>
                  <a:pt x="516" y="140"/>
                </a:lnTo>
                <a:lnTo>
                  <a:pt x="505" y="142"/>
                </a:lnTo>
                <a:lnTo>
                  <a:pt x="496" y="142"/>
                </a:lnTo>
                <a:lnTo>
                  <a:pt x="490" y="140"/>
                </a:lnTo>
                <a:lnTo>
                  <a:pt x="490" y="140"/>
                </a:lnTo>
                <a:lnTo>
                  <a:pt x="486" y="134"/>
                </a:lnTo>
                <a:lnTo>
                  <a:pt x="484" y="127"/>
                </a:lnTo>
                <a:lnTo>
                  <a:pt x="483" y="117"/>
                </a:lnTo>
                <a:lnTo>
                  <a:pt x="484" y="107"/>
                </a:lnTo>
                <a:lnTo>
                  <a:pt x="484" y="107"/>
                </a:lnTo>
                <a:lnTo>
                  <a:pt x="484" y="97"/>
                </a:lnTo>
                <a:lnTo>
                  <a:pt x="484" y="91"/>
                </a:lnTo>
                <a:lnTo>
                  <a:pt x="483" y="86"/>
                </a:lnTo>
                <a:lnTo>
                  <a:pt x="482" y="83"/>
                </a:lnTo>
                <a:lnTo>
                  <a:pt x="325" y="73"/>
                </a:lnTo>
                <a:lnTo>
                  <a:pt x="325" y="73"/>
                </a:lnTo>
                <a:lnTo>
                  <a:pt x="305" y="64"/>
                </a:lnTo>
                <a:lnTo>
                  <a:pt x="297" y="60"/>
                </a:lnTo>
                <a:lnTo>
                  <a:pt x="292" y="55"/>
                </a:lnTo>
                <a:lnTo>
                  <a:pt x="268" y="49"/>
                </a:lnTo>
                <a:lnTo>
                  <a:pt x="268" y="49"/>
                </a:lnTo>
                <a:lnTo>
                  <a:pt x="258" y="45"/>
                </a:lnTo>
                <a:lnTo>
                  <a:pt x="247" y="34"/>
                </a:lnTo>
                <a:lnTo>
                  <a:pt x="233" y="20"/>
                </a:lnTo>
                <a:lnTo>
                  <a:pt x="216" y="0"/>
                </a:lnTo>
                <a:lnTo>
                  <a:pt x="200" y="13"/>
                </a:lnTo>
                <a:lnTo>
                  <a:pt x="176" y="6"/>
                </a:lnTo>
                <a:lnTo>
                  <a:pt x="111" y="7"/>
                </a:lnTo>
                <a:lnTo>
                  <a:pt x="111" y="7"/>
                </a:lnTo>
                <a:lnTo>
                  <a:pt x="111" y="7"/>
                </a:lnTo>
                <a:lnTo>
                  <a:pt x="92" y="1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8" name="Freeform 52"/>
          <p:cNvSpPr/>
          <p:nvPr/>
        </p:nvSpPr>
        <p:spPr bwMode="auto">
          <a:xfrm>
            <a:off x="4812961" y="5315123"/>
            <a:ext cx="890644" cy="706253"/>
          </a:xfrm>
          <a:custGeom>
            <a:avLst/>
            <a:gdLst>
              <a:gd name="T0" fmla="*/ 732 w 766"/>
              <a:gd name="T1" fmla="*/ 203 h 608"/>
              <a:gd name="T2" fmla="*/ 740 w 766"/>
              <a:gd name="T3" fmla="*/ 190 h 608"/>
              <a:gd name="T4" fmla="*/ 766 w 766"/>
              <a:gd name="T5" fmla="*/ 174 h 608"/>
              <a:gd name="T6" fmla="*/ 749 w 766"/>
              <a:gd name="T7" fmla="*/ 166 h 608"/>
              <a:gd name="T8" fmla="*/ 675 w 766"/>
              <a:gd name="T9" fmla="*/ 65 h 608"/>
              <a:gd name="T10" fmla="*/ 608 w 766"/>
              <a:gd name="T11" fmla="*/ 66 h 608"/>
              <a:gd name="T12" fmla="*/ 606 w 766"/>
              <a:gd name="T13" fmla="*/ 86 h 608"/>
              <a:gd name="T14" fmla="*/ 573 w 766"/>
              <a:gd name="T15" fmla="*/ 82 h 608"/>
              <a:gd name="T16" fmla="*/ 555 w 766"/>
              <a:gd name="T17" fmla="*/ 73 h 608"/>
              <a:gd name="T18" fmla="*/ 502 w 766"/>
              <a:gd name="T19" fmla="*/ 97 h 608"/>
              <a:gd name="T20" fmla="*/ 478 w 766"/>
              <a:gd name="T21" fmla="*/ 99 h 608"/>
              <a:gd name="T22" fmla="*/ 458 w 766"/>
              <a:gd name="T23" fmla="*/ 114 h 608"/>
              <a:gd name="T24" fmla="*/ 442 w 766"/>
              <a:gd name="T25" fmla="*/ 106 h 608"/>
              <a:gd name="T26" fmla="*/ 432 w 766"/>
              <a:gd name="T27" fmla="*/ 86 h 608"/>
              <a:gd name="T28" fmla="*/ 455 w 766"/>
              <a:gd name="T29" fmla="*/ 55 h 608"/>
              <a:gd name="T30" fmla="*/ 477 w 766"/>
              <a:gd name="T31" fmla="*/ 18 h 608"/>
              <a:gd name="T32" fmla="*/ 466 w 766"/>
              <a:gd name="T33" fmla="*/ 19 h 608"/>
              <a:gd name="T34" fmla="*/ 442 w 766"/>
              <a:gd name="T35" fmla="*/ 35 h 608"/>
              <a:gd name="T36" fmla="*/ 426 w 766"/>
              <a:gd name="T37" fmla="*/ 41 h 608"/>
              <a:gd name="T38" fmla="*/ 421 w 766"/>
              <a:gd name="T39" fmla="*/ 30 h 608"/>
              <a:gd name="T40" fmla="*/ 383 w 766"/>
              <a:gd name="T41" fmla="*/ 26 h 608"/>
              <a:gd name="T42" fmla="*/ 368 w 766"/>
              <a:gd name="T43" fmla="*/ 17 h 608"/>
              <a:gd name="T44" fmla="*/ 328 w 766"/>
              <a:gd name="T45" fmla="*/ 0 h 608"/>
              <a:gd name="T46" fmla="*/ 307 w 766"/>
              <a:gd name="T47" fmla="*/ 7 h 608"/>
              <a:gd name="T48" fmla="*/ 315 w 766"/>
              <a:gd name="T49" fmla="*/ 46 h 608"/>
              <a:gd name="T50" fmla="*/ 317 w 766"/>
              <a:gd name="T51" fmla="*/ 73 h 608"/>
              <a:gd name="T52" fmla="*/ 311 w 766"/>
              <a:gd name="T53" fmla="*/ 80 h 608"/>
              <a:gd name="T54" fmla="*/ 295 w 766"/>
              <a:gd name="T55" fmla="*/ 80 h 608"/>
              <a:gd name="T56" fmla="*/ 261 w 766"/>
              <a:gd name="T57" fmla="*/ 59 h 608"/>
              <a:gd name="T58" fmla="*/ 235 w 766"/>
              <a:gd name="T59" fmla="*/ 47 h 608"/>
              <a:gd name="T60" fmla="*/ 217 w 766"/>
              <a:gd name="T61" fmla="*/ 119 h 608"/>
              <a:gd name="T62" fmla="*/ 205 w 766"/>
              <a:gd name="T63" fmla="*/ 182 h 608"/>
              <a:gd name="T64" fmla="*/ 157 w 766"/>
              <a:gd name="T65" fmla="*/ 308 h 608"/>
              <a:gd name="T66" fmla="*/ 96 w 766"/>
              <a:gd name="T67" fmla="*/ 373 h 608"/>
              <a:gd name="T68" fmla="*/ 63 w 766"/>
              <a:gd name="T69" fmla="*/ 397 h 608"/>
              <a:gd name="T70" fmla="*/ 16 w 766"/>
              <a:gd name="T71" fmla="*/ 442 h 608"/>
              <a:gd name="T72" fmla="*/ 9 w 766"/>
              <a:gd name="T73" fmla="*/ 556 h 608"/>
              <a:gd name="T74" fmla="*/ 24 w 766"/>
              <a:gd name="T75" fmla="*/ 608 h 608"/>
              <a:gd name="T76" fmla="*/ 67 w 766"/>
              <a:gd name="T77" fmla="*/ 600 h 608"/>
              <a:gd name="T78" fmla="*/ 52 w 766"/>
              <a:gd name="T79" fmla="*/ 560 h 608"/>
              <a:gd name="T80" fmla="*/ 36 w 766"/>
              <a:gd name="T81" fmla="*/ 523 h 608"/>
              <a:gd name="T82" fmla="*/ 98 w 766"/>
              <a:gd name="T83" fmla="*/ 490 h 608"/>
              <a:gd name="T84" fmla="*/ 211 w 766"/>
              <a:gd name="T85" fmla="*/ 434 h 608"/>
              <a:gd name="T86" fmla="*/ 229 w 766"/>
              <a:gd name="T87" fmla="*/ 444 h 608"/>
              <a:gd name="T88" fmla="*/ 292 w 766"/>
              <a:gd name="T89" fmla="*/ 413 h 608"/>
              <a:gd name="T90" fmla="*/ 324 w 766"/>
              <a:gd name="T91" fmla="*/ 400 h 608"/>
              <a:gd name="T92" fmla="*/ 378 w 766"/>
              <a:gd name="T93" fmla="*/ 380 h 608"/>
              <a:gd name="T94" fmla="*/ 394 w 766"/>
              <a:gd name="T95" fmla="*/ 285 h 608"/>
              <a:gd name="T96" fmla="*/ 399 w 766"/>
              <a:gd name="T97" fmla="*/ 286 h 608"/>
              <a:gd name="T98" fmla="*/ 419 w 766"/>
              <a:gd name="T99" fmla="*/ 321 h 608"/>
              <a:gd name="T100" fmla="*/ 487 w 766"/>
              <a:gd name="T101" fmla="*/ 325 h 608"/>
              <a:gd name="T102" fmla="*/ 501 w 766"/>
              <a:gd name="T103" fmla="*/ 298 h 608"/>
              <a:gd name="T104" fmla="*/ 522 w 766"/>
              <a:gd name="T105" fmla="*/ 287 h 608"/>
              <a:gd name="T106" fmla="*/ 559 w 766"/>
              <a:gd name="T107" fmla="*/ 288 h 608"/>
              <a:gd name="T108" fmla="*/ 585 w 766"/>
              <a:gd name="T109" fmla="*/ 310 h 608"/>
              <a:gd name="T110" fmla="*/ 598 w 766"/>
              <a:gd name="T111" fmla="*/ 277 h 608"/>
              <a:gd name="T112" fmla="*/ 623 w 766"/>
              <a:gd name="T113" fmla="*/ 279 h 608"/>
              <a:gd name="T114" fmla="*/ 627 w 766"/>
              <a:gd name="T115" fmla="*/ 282 h 608"/>
              <a:gd name="T116" fmla="*/ 639 w 766"/>
              <a:gd name="T117" fmla="*/ 280 h 608"/>
              <a:gd name="T118" fmla="*/ 694 w 766"/>
              <a:gd name="T119" fmla="*/ 240 h 608"/>
              <a:gd name="T120" fmla="*/ 701 w 766"/>
              <a:gd name="T121" fmla="*/ 218 h 608"/>
              <a:gd name="T122" fmla="*/ 719 w 766"/>
              <a:gd name="T123" fmla="*/ 207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66" h="608">
                <a:moveTo>
                  <a:pt x="719" y="207"/>
                </a:moveTo>
                <a:lnTo>
                  <a:pt x="719" y="207"/>
                </a:lnTo>
                <a:lnTo>
                  <a:pt x="727" y="206"/>
                </a:lnTo>
                <a:lnTo>
                  <a:pt x="732" y="203"/>
                </a:lnTo>
                <a:lnTo>
                  <a:pt x="737" y="199"/>
                </a:lnTo>
                <a:lnTo>
                  <a:pt x="739" y="195"/>
                </a:lnTo>
                <a:lnTo>
                  <a:pt x="739" y="194"/>
                </a:lnTo>
                <a:lnTo>
                  <a:pt x="740" y="190"/>
                </a:lnTo>
                <a:lnTo>
                  <a:pt x="745" y="190"/>
                </a:lnTo>
                <a:lnTo>
                  <a:pt x="766" y="188"/>
                </a:lnTo>
                <a:lnTo>
                  <a:pt x="766" y="174"/>
                </a:lnTo>
                <a:lnTo>
                  <a:pt x="766" y="174"/>
                </a:lnTo>
                <a:lnTo>
                  <a:pt x="762" y="172"/>
                </a:lnTo>
                <a:lnTo>
                  <a:pt x="758" y="171"/>
                </a:lnTo>
                <a:lnTo>
                  <a:pt x="754" y="169"/>
                </a:lnTo>
                <a:lnTo>
                  <a:pt x="749" y="166"/>
                </a:lnTo>
                <a:lnTo>
                  <a:pt x="713" y="133"/>
                </a:lnTo>
                <a:lnTo>
                  <a:pt x="713" y="132"/>
                </a:lnTo>
                <a:lnTo>
                  <a:pt x="697" y="86"/>
                </a:lnTo>
                <a:lnTo>
                  <a:pt x="675" y="65"/>
                </a:lnTo>
                <a:lnTo>
                  <a:pt x="675" y="65"/>
                </a:lnTo>
                <a:lnTo>
                  <a:pt x="639" y="64"/>
                </a:lnTo>
                <a:lnTo>
                  <a:pt x="613" y="65"/>
                </a:lnTo>
                <a:lnTo>
                  <a:pt x="608" y="66"/>
                </a:lnTo>
                <a:lnTo>
                  <a:pt x="609" y="80"/>
                </a:lnTo>
                <a:lnTo>
                  <a:pt x="609" y="83"/>
                </a:lnTo>
                <a:lnTo>
                  <a:pt x="609" y="86"/>
                </a:lnTo>
                <a:lnTo>
                  <a:pt x="606" y="86"/>
                </a:lnTo>
                <a:lnTo>
                  <a:pt x="587" y="94"/>
                </a:lnTo>
                <a:lnTo>
                  <a:pt x="583" y="92"/>
                </a:lnTo>
                <a:lnTo>
                  <a:pt x="583" y="92"/>
                </a:lnTo>
                <a:lnTo>
                  <a:pt x="573" y="82"/>
                </a:lnTo>
                <a:lnTo>
                  <a:pt x="564" y="76"/>
                </a:lnTo>
                <a:lnTo>
                  <a:pt x="560" y="74"/>
                </a:lnTo>
                <a:lnTo>
                  <a:pt x="557" y="73"/>
                </a:lnTo>
                <a:lnTo>
                  <a:pt x="555" y="73"/>
                </a:lnTo>
                <a:lnTo>
                  <a:pt x="552" y="74"/>
                </a:lnTo>
                <a:lnTo>
                  <a:pt x="552" y="74"/>
                </a:lnTo>
                <a:lnTo>
                  <a:pt x="524" y="88"/>
                </a:lnTo>
                <a:lnTo>
                  <a:pt x="502" y="97"/>
                </a:lnTo>
                <a:lnTo>
                  <a:pt x="494" y="99"/>
                </a:lnTo>
                <a:lnTo>
                  <a:pt x="487" y="100"/>
                </a:lnTo>
                <a:lnTo>
                  <a:pt x="481" y="100"/>
                </a:lnTo>
                <a:lnTo>
                  <a:pt x="478" y="99"/>
                </a:lnTo>
                <a:lnTo>
                  <a:pt x="478" y="99"/>
                </a:lnTo>
                <a:lnTo>
                  <a:pt x="474" y="101"/>
                </a:lnTo>
                <a:lnTo>
                  <a:pt x="470" y="104"/>
                </a:lnTo>
                <a:lnTo>
                  <a:pt x="458" y="114"/>
                </a:lnTo>
                <a:lnTo>
                  <a:pt x="455" y="119"/>
                </a:lnTo>
                <a:lnTo>
                  <a:pt x="450" y="114"/>
                </a:lnTo>
                <a:lnTo>
                  <a:pt x="450" y="114"/>
                </a:lnTo>
                <a:lnTo>
                  <a:pt x="442" y="106"/>
                </a:lnTo>
                <a:lnTo>
                  <a:pt x="437" y="99"/>
                </a:lnTo>
                <a:lnTo>
                  <a:pt x="433" y="92"/>
                </a:lnTo>
                <a:lnTo>
                  <a:pt x="432" y="86"/>
                </a:lnTo>
                <a:lnTo>
                  <a:pt x="432" y="86"/>
                </a:lnTo>
                <a:lnTo>
                  <a:pt x="433" y="82"/>
                </a:lnTo>
                <a:lnTo>
                  <a:pt x="438" y="75"/>
                </a:lnTo>
                <a:lnTo>
                  <a:pt x="455" y="55"/>
                </a:lnTo>
                <a:lnTo>
                  <a:pt x="455" y="55"/>
                </a:lnTo>
                <a:lnTo>
                  <a:pt x="474" y="34"/>
                </a:lnTo>
                <a:lnTo>
                  <a:pt x="479" y="27"/>
                </a:lnTo>
                <a:lnTo>
                  <a:pt x="480" y="23"/>
                </a:lnTo>
                <a:lnTo>
                  <a:pt x="477" y="18"/>
                </a:lnTo>
                <a:lnTo>
                  <a:pt x="477" y="18"/>
                </a:lnTo>
                <a:lnTo>
                  <a:pt x="474" y="17"/>
                </a:lnTo>
                <a:lnTo>
                  <a:pt x="472" y="17"/>
                </a:lnTo>
                <a:lnTo>
                  <a:pt x="466" y="19"/>
                </a:lnTo>
                <a:lnTo>
                  <a:pt x="458" y="23"/>
                </a:lnTo>
                <a:lnTo>
                  <a:pt x="450" y="29"/>
                </a:lnTo>
                <a:lnTo>
                  <a:pt x="450" y="29"/>
                </a:lnTo>
                <a:lnTo>
                  <a:pt x="442" y="35"/>
                </a:lnTo>
                <a:lnTo>
                  <a:pt x="435" y="38"/>
                </a:lnTo>
                <a:lnTo>
                  <a:pt x="430" y="41"/>
                </a:lnTo>
                <a:lnTo>
                  <a:pt x="426" y="41"/>
                </a:lnTo>
                <a:lnTo>
                  <a:pt x="426" y="41"/>
                </a:lnTo>
                <a:lnTo>
                  <a:pt x="424" y="39"/>
                </a:lnTo>
                <a:lnTo>
                  <a:pt x="423" y="37"/>
                </a:lnTo>
                <a:lnTo>
                  <a:pt x="421" y="35"/>
                </a:lnTo>
                <a:lnTo>
                  <a:pt x="421" y="30"/>
                </a:lnTo>
                <a:lnTo>
                  <a:pt x="418" y="28"/>
                </a:lnTo>
                <a:lnTo>
                  <a:pt x="408" y="9"/>
                </a:lnTo>
                <a:lnTo>
                  <a:pt x="385" y="23"/>
                </a:lnTo>
                <a:lnTo>
                  <a:pt x="383" y="26"/>
                </a:lnTo>
                <a:lnTo>
                  <a:pt x="382" y="23"/>
                </a:lnTo>
                <a:lnTo>
                  <a:pt x="380" y="23"/>
                </a:lnTo>
                <a:lnTo>
                  <a:pt x="380" y="23"/>
                </a:lnTo>
                <a:lnTo>
                  <a:pt x="368" y="17"/>
                </a:lnTo>
                <a:lnTo>
                  <a:pt x="355" y="11"/>
                </a:lnTo>
                <a:lnTo>
                  <a:pt x="331" y="2"/>
                </a:lnTo>
                <a:lnTo>
                  <a:pt x="331" y="2"/>
                </a:lnTo>
                <a:lnTo>
                  <a:pt x="328" y="0"/>
                </a:lnTo>
                <a:lnTo>
                  <a:pt x="323" y="0"/>
                </a:lnTo>
                <a:lnTo>
                  <a:pt x="320" y="0"/>
                </a:lnTo>
                <a:lnTo>
                  <a:pt x="315" y="3"/>
                </a:lnTo>
                <a:lnTo>
                  <a:pt x="307" y="7"/>
                </a:lnTo>
                <a:lnTo>
                  <a:pt x="299" y="15"/>
                </a:lnTo>
                <a:lnTo>
                  <a:pt x="309" y="34"/>
                </a:lnTo>
                <a:lnTo>
                  <a:pt x="309" y="34"/>
                </a:lnTo>
                <a:lnTo>
                  <a:pt x="315" y="46"/>
                </a:lnTo>
                <a:lnTo>
                  <a:pt x="317" y="57"/>
                </a:lnTo>
                <a:lnTo>
                  <a:pt x="319" y="66"/>
                </a:lnTo>
                <a:lnTo>
                  <a:pt x="319" y="69"/>
                </a:lnTo>
                <a:lnTo>
                  <a:pt x="317" y="73"/>
                </a:lnTo>
                <a:lnTo>
                  <a:pt x="317" y="73"/>
                </a:lnTo>
                <a:lnTo>
                  <a:pt x="316" y="75"/>
                </a:lnTo>
                <a:lnTo>
                  <a:pt x="314" y="77"/>
                </a:lnTo>
                <a:lnTo>
                  <a:pt x="311" y="80"/>
                </a:lnTo>
                <a:lnTo>
                  <a:pt x="307" y="80"/>
                </a:lnTo>
                <a:lnTo>
                  <a:pt x="307" y="80"/>
                </a:lnTo>
                <a:lnTo>
                  <a:pt x="301" y="81"/>
                </a:lnTo>
                <a:lnTo>
                  <a:pt x="295" y="80"/>
                </a:lnTo>
                <a:lnTo>
                  <a:pt x="285" y="76"/>
                </a:lnTo>
                <a:lnTo>
                  <a:pt x="276" y="69"/>
                </a:lnTo>
                <a:lnTo>
                  <a:pt x="276" y="69"/>
                </a:lnTo>
                <a:lnTo>
                  <a:pt x="261" y="59"/>
                </a:lnTo>
                <a:lnTo>
                  <a:pt x="250" y="52"/>
                </a:lnTo>
                <a:lnTo>
                  <a:pt x="235" y="46"/>
                </a:lnTo>
                <a:lnTo>
                  <a:pt x="235" y="47"/>
                </a:lnTo>
                <a:lnTo>
                  <a:pt x="235" y="47"/>
                </a:lnTo>
                <a:lnTo>
                  <a:pt x="236" y="50"/>
                </a:lnTo>
                <a:lnTo>
                  <a:pt x="236" y="76"/>
                </a:lnTo>
                <a:lnTo>
                  <a:pt x="217" y="98"/>
                </a:lnTo>
                <a:lnTo>
                  <a:pt x="217" y="119"/>
                </a:lnTo>
                <a:lnTo>
                  <a:pt x="226" y="140"/>
                </a:lnTo>
                <a:lnTo>
                  <a:pt x="227" y="141"/>
                </a:lnTo>
                <a:lnTo>
                  <a:pt x="213" y="162"/>
                </a:lnTo>
                <a:lnTo>
                  <a:pt x="205" y="182"/>
                </a:lnTo>
                <a:lnTo>
                  <a:pt x="205" y="183"/>
                </a:lnTo>
                <a:lnTo>
                  <a:pt x="187" y="201"/>
                </a:lnTo>
                <a:lnTo>
                  <a:pt x="156" y="270"/>
                </a:lnTo>
                <a:lnTo>
                  <a:pt x="157" y="308"/>
                </a:lnTo>
                <a:lnTo>
                  <a:pt x="156" y="309"/>
                </a:lnTo>
                <a:lnTo>
                  <a:pt x="91" y="347"/>
                </a:lnTo>
                <a:lnTo>
                  <a:pt x="87" y="353"/>
                </a:lnTo>
                <a:lnTo>
                  <a:pt x="96" y="373"/>
                </a:lnTo>
                <a:lnTo>
                  <a:pt x="96" y="374"/>
                </a:lnTo>
                <a:lnTo>
                  <a:pt x="96" y="375"/>
                </a:lnTo>
                <a:lnTo>
                  <a:pt x="90" y="400"/>
                </a:lnTo>
                <a:lnTo>
                  <a:pt x="63" y="397"/>
                </a:lnTo>
                <a:lnTo>
                  <a:pt x="58" y="429"/>
                </a:lnTo>
                <a:lnTo>
                  <a:pt x="23" y="429"/>
                </a:lnTo>
                <a:lnTo>
                  <a:pt x="16" y="442"/>
                </a:lnTo>
                <a:lnTo>
                  <a:pt x="16" y="442"/>
                </a:lnTo>
                <a:lnTo>
                  <a:pt x="7" y="462"/>
                </a:lnTo>
                <a:lnTo>
                  <a:pt x="0" y="538"/>
                </a:lnTo>
                <a:lnTo>
                  <a:pt x="8" y="554"/>
                </a:lnTo>
                <a:lnTo>
                  <a:pt x="9" y="556"/>
                </a:lnTo>
                <a:lnTo>
                  <a:pt x="9" y="572"/>
                </a:lnTo>
                <a:lnTo>
                  <a:pt x="23" y="591"/>
                </a:lnTo>
                <a:lnTo>
                  <a:pt x="24" y="593"/>
                </a:lnTo>
                <a:lnTo>
                  <a:pt x="24" y="608"/>
                </a:lnTo>
                <a:lnTo>
                  <a:pt x="63" y="604"/>
                </a:lnTo>
                <a:lnTo>
                  <a:pt x="66" y="601"/>
                </a:lnTo>
                <a:lnTo>
                  <a:pt x="66" y="600"/>
                </a:lnTo>
                <a:lnTo>
                  <a:pt x="67" y="600"/>
                </a:lnTo>
                <a:lnTo>
                  <a:pt x="67" y="599"/>
                </a:lnTo>
                <a:lnTo>
                  <a:pt x="78" y="585"/>
                </a:lnTo>
                <a:lnTo>
                  <a:pt x="54" y="563"/>
                </a:lnTo>
                <a:lnTo>
                  <a:pt x="52" y="560"/>
                </a:lnTo>
                <a:lnTo>
                  <a:pt x="38" y="549"/>
                </a:lnTo>
                <a:lnTo>
                  <a:pt x="37" y="548"/>
                </a:lnTo>
                <a:lnTo>
                  <a:pt x="36" y="547"/>
                </a:lnTo>
                <a:lnTo>
                  <a:pt x="36" y="523"/>
                </a:lnTo>
                <a:lnTo>
                  <a:pt x="56" y="523"/>
                </a:lnTo>
                <a:lnTo>
                  <a:pt x="59" y="514"/>
                </a:lnTo>
                <a:lnTo>
                  <a:pt x="51" y="490"/>
                </a:lnTo>
                <a:lnTo>
                  <a:pt x="98" y="490"/>
                </a:lnTo>
                <a:lnTo>
                  <a:pt x="181" y="450"/>
                </a:lnTo>
                <a:lnTo>
                  <a:pt x="192" y="433"/>
                </a:lnTo>
                <a:lnTo>
                  <a:pt x="194" y="426"/>
                </a:lnTo>
                <a:lnTo>
                  <a:pt x="211" y="434"/>
                </a:lnTo>
                <a:lnTo>
                  <a:pt x="212" y="434"/>
                </a:lnTo>
                <a:lnTo>
                  <a:pt x="213" y="437"/>
                </a:lnTo>
                <a:lnTo>
                  <a:pt x="220" y="445"/>
                </a:lnTo>
                <a:lnTo>
                  <a:pt x="229" y="444"/>
                </a:lnTo>
                <a:lnTo>
                  <a:pt x="227" y="426"/>
                </a:lnTo>
                <a:lnTo>
                  <a:pt x="254" y="426"/>
                </a:lnTo>
                <a:lnTo>
                  <a:pt x="281" y="431"/>
                </a:lnTo>
                <a:lnTo>
                  <a:pt x="292" y="413"/>
                </a:lnTo>
                <a:lnTo>
                  <a:pt x="293" y="412"/>
                </a:lnTo>
                <a:lnTo>
                  <a:pt x="293" y="411"/>
                </a:lnTo>
                <a:lnTo>
                  <a:pt x="296" y="410"/>
                </a:lnTo>
                <a:lnTo>
                  <a:pt x="324" y="400"/>
                </a:lnTo>
                <a:lnTo>
                  <a:pt x="329" y="358"/>
                </a:lnTo>
                <a:lnTo>
                  <a:pt x="360" y="384"/>
                </a:lnTo>
                <a:lnTo>
                  <a:pt x="371" y="388"/>
                </a:lnTo>
                <a:lnTo>
                  <a:pt x="378" y="380"/>
                </a:lnTo>
                <a:lnTo>
                  <a:pt x="374" y="288"/>
                </a:lnTo>
                <a:lnTo>
                  <a:pt x="374" y="286"/>
                </a:lnTo>
                <a:lnTo>
                  <a:pt x="374" y="281"/>
                </a:lnTo>
                <a:lnTo>
                  <a:pt x="394" y="285"/>
                </a:lnTo>
                <a:lnTo>
                  <a:pt x="395" y="285"/>
                </a:lnTo>
                <a:lnTo>
                  <a:pt x="395" y="285"/>
                </a:lnTo>
                <a:lnTo>
                  <a:pt x="399" y="286"/>
                </a:lnTo>
                <a:lnTo>
                  <a:pt x="399" y="286"/>
                </a:lnTo>
                <a:lnTo>
                  <a:pt x="400" y="287"/>
                </a:lnTo>
                <a:lnTo>
                  <a:pt x="400" y="287"/>
                </a:lnTo>
                <a:lnTo>
                  <a:pt x="409" y="302"/>
                </a:lnTo>
                <a:lnTo>
                  <a:pt x="419" y="321"/>
                </a:lnTo>
                <a:lnTo>
                  <a:pt x="432" y="347"/>
                </a:lnTo>
                <a:lnTo>
                  <a:pt x="473" y="341"/>
                </a:lnTo>
                <a:lnTo>
                  <a:pt x="480" y="339"/>
                </a:lnTo>
                <a:lnTo>
                  <a:pt x="487" y="325"/>
                </a:lnTo>
                <a:lnTo>
                  <a:pt x="474" y="315"/>
                </a:lnTo>
                <a:lnTo>
                  <a:pt x="471" y="310"/>
                </a:lnTo>
                <a:lnTo>
                  <a:pt x="498" y="301"/>
                </a:lnTo>
                <a:lnTo>
                  <a:pt x="501" y="298"/>
                </a:lnTo>
                <a:lnTo>
                  <a:pt x="502" y="297"/>
                </a:lnTo>
                <a:lnTo>
                  <a:pt x="513" y="310"/>
                </a:lnTo>
                <a:lnTo>
                  <a:pt x="522" y="305"/>
                </a:lnTo>
                <a:lnTo>
                  <a:pt x="522" y="287"/>
                </a:lnTo>
                <a:lnTo>
                  <a:pt x="529" y="286"/>
                </a:lnTo>
                <a:lnTo>
                  <a:pt x="549" y="286"/>
                </a:lnTo>
                <a:lnTo>
                  <a:pt x="549" y="286"/>
                </a:lnTo>
                <a:lnTo>
                  <a:pt x="559" y="288"/>
                </a:lnTo>
                <a:lnTo>
                  <a:pt x="568" y="292"/>
                </a:lnTo>
                <a:lnTo>
                  <a:pt x="576" y="297"/>
                </a:lnTo>
                <a:lnTo>
                  <a:pt x="583" y="305"/>
                </a:lnTo>
                <a:lnTo>
                  <a:pt x="585" y="310"/>
                </a:lnTo>
                <a:lnTo>
                  <a:pt x="593" y="281"/>
                </a:lnTo>
                <a:lnTo>
                  <a:pt x="593" y="281"/>
                </a:lnTo>
                <a:lnTo>
                  <a:pt x="596" y="279"/>
                </a:lnTo>
                <a:lnTo>
                  <a:pt x="598" y="277"/>
                </a:lnTo>
                <a:lnTo>
                  <a:pt x="601" y="276"/>
                </a:lnTo>
                <a:lnTo>
                  <a:pt x="605" y="274"/>
                </a:lnTo>
                <a:lnTo>
                  <a:pt x="613" y="276"/>
                </a:lnTo>
                <a:lnTo>
                  <a:pt x="623" y="279"/>
                </a:lnTo>
                <a:lnTo>
                  <a:pt x="626" y="280"/>
                </a:lnTo>
                <a:lnTo>
                  <a:pt x="626" y="281"/>
                </a:lnTo>
                <a:lnTo>
                  <a:pt x="627" y="282"/>
                </a:lnTo>
                <a:lnTo>
                  <a:pt x="627" y="282"/>
                </a:lnTo>
                <a:lnTo>
                  <a:pt x="629" y="284"/>
                </a:lnTo>
                <a:lnTo>
                  <a:pt x="631" y="285"/>
                </a:lnTo>
                <a:lnTo>
                  <a:pt x="631" y="285"/>
                </a:lnTo>
                <a:lnTo>
                  <a:pt x="639" y="280"/>
                </a:lnTo>
                <a:lnTo>
                  <a:pt x="652" y="272"/>
                </a:lnTo>
                <a:lnTo>
                  <a:pt x="670" y="258"/>
                </a:lnTo>
                <a:lnTo>
                  <a:pt x="694" y="240"/>
                </a:lnTo>
                <a:lnTo>
                  <a:pt x="694" y="240"/>
                </a:lnTo>
                <a:lnTo>
                  <a:pt x="694" y="233"/>
                </a:lnTo>
                <a:lnTo>
                  <a:pt x="697" y="227"/>
                </a:lnTo>
                <a:lnTo>
                  <a:pt x="698" y="223"/>
                </a:lnTo>
                <a:lnTo>
                  <a:pt x="701" y="218"/>
                </a:lnTo>
                <a:lnTo>
                  <a:pt x="705" y="215"/>
                </a:lnTo>
                <a:lnTo>
                  <a:pt x="709" y="211"/>
                </a:lnTo>
                <a:lnTo>
                  <a:pt x="714" y="209"/>
                </a:lnTo>
                <a:lnTo>
                  <a:pt x="719" y="207"/>
                </a:lnTo>
                <a:lnTo>
                  <a:pt x="719" y="207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9" name="Freeform 53"/>
          <p:cNvSpPr/>
          <p:nvPr/>
        </p:nvSpPr>
        <p:spPr bwMode="auto">
          <a:xfrm>
            <a:off x="5233929" y="4706283"/>
            <a:ext cx="535778" cy="723649"/>
          </a:xfrm>
          <a:custGeom>
            <a:avLst/>
            <a:gdLst>
              <a:gd name="T0" fmla="*/ 321 w 462"/>
              <a:gd name="T1" fmla="*/ 7 h 625"/>
              <a:gd name="T2" fmla="*/ 302 w 462"/>
              <a:gd name="T3" fmla="*/ 34 h 625"/>
              <a:gd name="T4" fmla="*/ 281 w 462"/>
              <a:gd name="T5" fmla="*/ 49 h 625"/>
              <a:gd name="T6" fmla="*/ 269 w 462"/>
              <a:gd name="T7" fmla="*/ 49 h 625"/>
              <a:gd name="T8" fmla="*/ 264 w 462"/>
              <a:gd name="T9" fmla="*/ 41 h 625"/>
              <a:gd name="T10" fmla="*/ 231 w 462"/>
              <a:gd name="T11" fmla="*/ 31 h 625"/>
              <a:gd name="T12" fmla="*/ 163 w 462"/>
              <a:gd name="T13" fmla="*/ 50 h 625"/>
              <a:gd name="T14" fmla="*/ 103 w 462"/>
              <a:gd name="T15" fmla="*/ 79 h 625"/>
              <a:gd name="T16" fmla="*/ 57 w 462"/>
              <a:gd name="T17" fmla="*/ 83 h 625"/>
              <a:gd name="T18" fmla="*/ 12 w 462"/>
              <a:gd name="T19" fmla="*/ 120 h 625"/>
              <a:gd name="T20" fmla="*/ 30 w 462"/>
              <a:gd name="T21" fmla="*/ 130 h 625"/>
              <a:gd name="T22" fmla="*/ 52 w 462"/>
              <a:gd name="T23" fmla="*/ 207 h 625"/>
              <a:gd name="T24" fmla="*/ 52 w 462"/>
              <a:gd name="T25" fmla="*/ 216 h 625"/>
              <a:gd name="T26" fmla="*/ 2 w 462"/>
              <a:gd name="T27" fmla="*/ 300 h 625"/>
              <a:gd name="T28" fmla="*/ 16 w 462"/>
              <a:gd name="T29" fmla="*/ 294 h 625"/>
              <a:gd name="T30" fmla="*/ 24 w 462"/>
              <a:gd name="T31" fmla="*/ 298 h 625"/>
              <a:gd name="T32" fmla="*/ 26 w 462"/>
              <a:gd name="T33" fmla="*/ 321 h 625"/>
              <a:gd name="T34" fmla="*/ 39 w 462"/>
              <a:gd name="T35" fmla="*/ 395 h 625"/>
              <a:gd name="T36" fmla="*/ 62 w 462"/>
              <a:gd name="T37" fmla="*/ 421 h 625"/>
              <a:gd name="T38" fmla="*/ 65 w 462"/>
              <a:gd name="T39" fmla="*/ 458 h 625"/>
              <a:gd name="T40" fmla="*/ 68 w 462"/>
              <a:gd name="T41" fmla="*/ 475 h 625"/>
              <a:gd name="T42" fmla="*/ 68 w 462"/>
              <a:gd name="T43" fmla="*/ 546 h 625"/>
              <a:gd name="T44" fmla="*/ 91 w 462"/>
              <a:gd name="T45" fmla="*/ 537 h 625"/>
              <a:gd name="T46" fmla="*/ 111 w 462"/>
              <a:gd name="T47" fmla="*/ 530 h 625"/>
              <a:gd name="T48" fmla="*/ 125 w 462"/>
              <a:gd name="T49" fmla="*/ 533 h 625"/>
              <a:gd name="T50" fmla="*/ 132 w 462"/>
              <a:gd name="T51" fmla="*/ 546 h 625"/>
              <a:gd name="T52" fmla="*/ 116 w 462"/>
              <a:gd name="T53" fmla="*/ 576 h 625"/>
              <a:gd name="T54" fmla="*/ 93 w 462"/>
              <a:gd name="T55" fmla="*/ 625 h 625"/>
              <a:gd name="T56" fmla="*/ 120 w 462"/>
              <a:gd name="T57" fmla="*/ 614 h 625"/>
              <a:gd name="T58" fmla="*/ 160 w 462"/>
              <a:gd name="T59" fmla="*/ 600 h 625"/>
              <a:gd name="T60" fmla="*/ 193 w 462"/>
              <a:gd name="T61" fmla="*/ 586 h 625"/>
              <a:gd name="T62" fmla="*/ 214 w 462"/>
              <a:gd name="T63" fmla="*/ 595 h 625"/>
              <a:gd name="T64" fmla="*/ 229 w 462"/>
              <a:gd name="T65" fmla="*/ 585 h 625"/>
              <a:gd name="T66" fmla="*/ 230 w 462"/>
              <a:gd name="T67" fmla="*/ 577 h 625"/>
              <a:gd name="T68" fmla="*/ 226 w 462"/>
              <a:gd name="T69" fmla="*/ 546 h 625"/>
              <a:gd name="T70" fmla="*/ 241 w 462"/>
              <a:gd name="T71" fmla="*/ 531 h 625"/>
              <a:gd name="T72" fmla="*/ 246 w 462"/>
              <a:gd name="T73" fmla="*/ 506 h 625"/>
              <a:gd name="T74" fmla="*/ 251 w 462"/>
              <a:gd name="T75" fmla="*/ 494 h 625"/>
              <a:gd name="T76" fmla="*/ 249 w 462"/>
              <a:gd name="T77" fmla="*/ 482 h 625"/>
              <a:gd name="T78" fmla="*/ 259 w 462"/>
              <a:gd name="T79" fmla="*/ 465 h 625"/>
              <a:gd name="T80" fmla="*/ 282 w 462"/>
              <a:gd name="T81" fmla="*/ 439 h 625"/>
              <a:gd name="T82" fmla="*/ 286 w 462"/>
              <a:gd name="T83" fmla="*/ 407 h 625"/>
              <a:gd name="T84" fmla="*/ 312 w 462"/>
              <a:gd name="T85" fmla="*/ 384 h 625"/>
              <a:gd name="T86" fmla="*/ 291 w 462"/>
              <a:gd name="T87" fmla="*/ 357 h 625"/>
              <a:gd name="T88" fmla="*/ 294 w 462"/>
              <a:gd name="T89" fmla="*/ 342 h 625"/>
              <a:gd name="T90" fmla="*/ 339 w 462"/>
              <a:gd name="T91" fmla="*/ 292 h 625"/>
              <a:gd name="T92" fmla="*/ 333 w 462"/>
              <a:gd name="T93" fmla="*/ 285 h 625"/>
              <a:gd name="T94" fmla="*/ 333 w 462"/>
              <a:gd name="T95" fmla="*/ 255 h 625"/>
              <a:gd name="T96" fmla="*/ 348 w 462"/>
              <a:gd name="T97" fmla="*/ 218 h 625"/>
              <a:gd name="T98" fmla="*/ 378 w 462"/>
              <a:gd name="T99" fmla="*/ 203 h 625"/>
              <a:gd name="T100" fmla="*/ 414 w 462"/>
              <a:gd name="T101" fmla="*/ 211 h 625"/>
              <a:gd name="T102" fmla="*/ 431 w 462"/>
              <a:gd name="T103" fmla="*/ 191 h 625"/>
              <a:gd name="T104" fmla="*/ 449 w 462"/>
              <a:gd name="T105" fmla="*/ 156 h 625"/>
              <a:gd name="T106" fmla="*/ 449 w 462"/>
              <a:gd name="T107" fmla="*/ 124 h 625"/>
              <a:gd name="T108" fmla="*/ 419 w 462"/>
              <a:gd name="T109" fmla="*/ 77 h 625"/>
              <a:gd name="T110" fmla="*/ 418 w 462"/>
              <a:gd name="T111" fmla="*/ 51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62" h="625">
                <a:moveTo>
                  <a:pt x="362" y="24"/>
                </a:moveTo>
                <a:lnTo>
                  <a:pt x="361" y="23"/>
                </a:lnTo>
                <a:lnTo>
                  <a:pt x="335" y="0"/>
                </a:lnTo>
                <a:lnTo>
                  <a:pt x="321" y="7"/>
                </a:lnTo>
                <a:lnTo>
                  <a:pt x="321" y="7"/>
                </a:lnTo>
                <a:lnTo>
                  <a:pt x="313" y="22"/>
                </a:lnTo>
                <a:lnTo>
                  <a:pt x="308" y="28"/>
                </a:lnTo>
                <a:lnTo>
                  <a:pt x="302" y="34"/>
                </a:lnTo>
                <a:lnTo>
                  <a:pt x="298" y="38"/>
                </a:lnTo>
                <a:lnTo>
                  <a:pt x="292" y="43"/>
                </a:lnTo>
                <a:lnTo>
                  <a:pt x="286" y="46"/>
                </a:lnTo>
                <a:lnTo>
                  <a:pt x="281" y="49"/>
                </a:lnTo>
                <a:lnTo>
                  <a:pt x="281" y="49"/>
                </a:lnTo>
                <a:lnTo>
                  <a:pt x="276" y="50"/>
                </a:lnTo>
                <a:lnTo>
                  <a:pt x="273" y="50"/>
                </a:lnTo>
                <a:lnTo>
                  <a:pt x="269" y="49"/>
                </a:lnTo>
                <a:lnTo>
                  <a:pt x="266" y="46"/>
                </a:lnTo>
                <a:lnTo>
                  <a:pt x="266" y="46"/>
                </a:lnTo>
                <a:lnTo>
                  <a:pt x="265" y="44"/>
                </a:lnTo>
                <a:lnTo>
                  <a:pt x="264" y="41"/>
                </a:lnTo>
                <a:lnTo>
                  <a:pt x="264" y="31"/>
                </a:lnTo>
                <a:lnTo>
                  <a:pt x="267" y="20"/>
                </a:lnTo>
                <a:lnTo>
                  <a:pt x="272" y="6"/>
                </a:lnTo>
                <a:lnTo>
                  <a:pt x="231" y="31"/>
                </a:lnTo>
                <a:lnTo>
                  <a:pt x="230" y="34"/>
                </a:lnTo>
                <a:lnTo>
                  <a:pt x="229" y="34"/>
                </a:lnTo>
                <a:lnTo>
                  <a:pt x="195" y="34"/>
                </a:lnTo>
                <a:lnTo>
                  <a:pt x="163" y="50"/>
                </a:lnTo>
                <a:lnTo>
                  <a:pt x="163" y="52"/>
                </a:lnTo>
                <a:lnTo>
                  <a:pt x="130" y="53"/>
                </a:lnTo>
                <a:lnTo>
                  <a:pt x="111" y="63"/>
                </a:lnTo>
                <a:lnTo>
                  <a:pt x="103" y="79"/>
                </a:lnTo>
                <a:lnTo>
                  <a:pt x="100" y="82"/>
                </a:lnTo>
                <a:lnTo>
                  <a:pt x="61" y="82"/>
                </a:lnTo>
                <a:lnTo>
                  <a:pt x="61" y="82"/>
                </a:lnTo>
                <a:lnTo>
                  <a:pt x="57" y="83"/>
                </a:lnTo>
                <a:lnTo>
                  <a:pt x="53" y="84"/>
                </a:lnTo>
                <a:lnTo>
                  <a:pt x="43" y="91"/>
                </a:lnTo>
                <a:lnTo>
                  <a:pt x="29" y="104"/>
                </a:lnTo>
                <a:lnTo>
                  <a:pt x="12" y="120"/>
                </a:lnTo>
                <a:lnTo>
                  <a:pt x="12" y="120"/>
                </a:lnTo>
                <a:lnTo>
                  <a:pt x="20" y="123"/>
                </a:lnTo>
                <a:lnTo>
                  <a:pt x="26" y="126"/>
                </a:lnTo>
                <a:lnTo>
                  <a:pt x="30" y="130"/>
                </a:lnTo>
                <a:lnTo>
                  <a:pt x="32" y="133"/>
                </a:lnTo>
                <a:lnTo>
                  <a:pt x="33" y="140"/>
                </a:lnTo>
                <a:lnTo>
                  <a:pt x="33" y="139"/>
                </a:lnTo>
                <a:lnTo>
                  <a:pt x="52" y="207"/>
                </a:lnTo>
                <a:lnTo>
                  <a:pt x="52" y="207"/>
                </a:lnTo>
                <a:lnTo>
                  <a:pt x="53" y="210"/>
                </a:lnTo>
                <a:lnTo>
                  <a:pt x="53" y="216"/>
                </a:lnTo>
                <a:lnTo>
                  <a:pt x="52" y="216"/>
                </a:lnTo>
                <a:lnTo>
                  <a:pt x="49" y="217"/>
                </a:lnTo>
                <a:lnTo>
                  <a:pt x="48" y="217"/>
                </a:lnTo>
                <a:lnTo>
                  <a:pt x="0" y="284"/>
                </a:lnTo>
                <a:lnTo>
                  <a:pt x="2" y="300"/>
                </a:lnTo>
                <a:lnTo>
                  <a:pt x="2" y="300"/>
                </a:lnTo>
                <a:lnTo>
                  <a:pt x="8" y="296"/>
                </a:lnTo>
                <a:lnTo>
                  <a:pt x="13" y="295"/>
                </a:lnTo>
                <a:lnTo>
                  <a:pt x="16" y="294"/>
                </a:lnTo>
                <a:lnTo>
                  <a:pt x="21" y="295"/>
                </a:lnTo>
                <a:lnTo>
                  <a:pt x="21" y="295"/>
                </a:lnTo>
                <a:lnTo>
                  <a:pt x="23" y="296"/>
                </a:lnTo>
                <a:lnTo>
                  <a:pt x="24" y="298"/>
                </a:lnTo>
                <a:lnTo>
                  <a:pt x="26" y="304"/>
                </a:lnTo>
                <a:lnTo>
                  <a:pt x="28" y="312"/>
                </a:lnTo>
                <a:lnTo>
                  <a:pt x="26" y="321"/>
                </a:lnTo>
                <a:lnTo>
                  <a:pt x="26" y="321"/>
                </a:lnTo>
                <a:lnTo>
                  <a:pt x="25" y="340"/>
                </a:lnTo>
                <a:lnTo>
                  <a:pt x="28" y="358"/>
                </a:lnTo>
                <a:lnTo>
                  <a:pt x="32" y="376"/>
                </a:lnTo>
                <a:lnTo>
                  <a:pt x="39" y="395"/>
                </a:lnTo>
                <a:lnTo>
                  <a:pt x="55" y="413"/>
                </a:lnTo>
                <a:lnTo>
                  <a:pt x="55" y="413"/>
                </a:lnTo>
                <a:lnTo>
                  <a:pt x="60" y="418"/>
                </a:lnTo>
                <a:lnTo>
                  <a:pt x="62" y="421"/>
                </a:lnTo>
                <a:lnTo>
                  <a:pt x="63" y="426"/>
                </a:lnTo>
                <a:lnTo>
                  <a:pt x="63" y="430"/>
                </a:lnTo>
                <a:lnTo>
                  <a:pt x="54" y="443"/>
                </a:lnTo>
                <a:lnTo>
                  <a:pt x="65" y="458"/>
                </a:lnTo>
                <a:lnTo>
                  <a:pt x="65" y="458"/>
                </a:lnTo>
                <a:lnTo>
                  <a:pt x="67" y="462"/>
                </a:lnTo>
                <a:lnTo>
                  <a:pt x="68" y="468"/>
                </a:lnTo>
                <a:lnTo>
                  <a:pt x="68" y="475"/>
                </a:lnTo>
                <a:lnTo>
                  <a:pt x="67" y="482"/>
                </a:lnTo>
                <a:lnTo>
                  <a:pt x="61" y="499"/>
                </a:lnTo>
                <a:lnTo>
                  <a:pt x="52" y="518"/>
                </a:lnTo>
                <a:lnTo>
                  <a:pt x="68" y="546"/>
                </a:lnTo>
                <a:lnTo>
                  <a:pt x="70" y="552"/>
                </a:lnTo>
                <a:lnTo>
                  <a:pt x="80" y="546"/>
                </a:lnTo>
                <a:lnTo>
                  <a:pt x="80" y="546"/>
                </a:lnTo>
                <a:lnTo>
                  <a:pt x="91" y="537"/>
                </a:lnTo>
                <a:lnTo>
                  <a:pt x="96" y="533"/>
                </a:lnTo>
                <a:lnTo>
                  <a:pt x="102" y="531"/>
                </a:lnTo>
                <a:lnTo>
                  <a:pt x="107" y="530"/>
                </a:lnTo>
                <a:lnTo>
                  <a:pt x="111" y="530"/>
                </a:lnTo>
                <a:lnTo>
                  <a:pt x="116" y="530"/>
                </a:lnTo>
                <a:lnTo>
                  <a:pt x="119" y="531"/>
                </a:lnTo>
                <a:lnTo>
                  <a:pt x="119" y="531"/>
                </a:lnTo>
                <a:lnTo>
                  <a:pt x="125" y="533"/>
                </a:lnTo>
                <a:lnTo>
                  <a:pt x="128" y="537"/>
                </a:lnTo>
                <a:lnTo>
                  <a:pt x="131" y="541"/>
                </a:lnTo>
                <a:lnTo>
                  <a:pt x="132" y="546"/>
                </a:lnTo>
                <a:lnTo>
                  <a:pt x="132" y="546"/>
                </a:lnTo>
                <a:lnTo>
                  <a:pt x="132" y="549"/>
                </a:lnTo>
                <a:lnTo>
                  <a:pt x="131" y="553"/>
                </a:lnTo>
                <a:lnTo>
                  <a:pt x="125" y="563"/>
                </a:lnTo>
                <a:lnTo>
                  <a:pt x="116" y="576"/>
                </a:lnTo>
                <a:lnTo>
                  <a:pt x="102" y="591"/>
                </a:lnTo>
                <a:lnTo>
                  <a:pt x="85" y="612"/>
                </a:lnTo>
                <a:lnTo>
                  <a:pt x="93" y="625"/>
                </a:lnTo>
                <a:lnTo>
                  <a:pt x="93" y="625"/>
                </a:lnTo>
                <a:lnTo>
                  <a:pt x="102" y="618"/>
                </a:lnTo>
                <a:lnTo>
                  <a:pt x="109" y="615"/>
                </a:lnTo>
                <a:lnTo>
                  <a:pt x="116" y="612"/>
                </a:lnTo>
                <a:lnTo>
                  <a:pt x="120" y="614"/>
                </a:lnTo>
                <a:lnTo>
                  <a:pt x="120" y="614"/>
                </a:lnTo>
                <a:lnTo>
                  <a:pt x="128" y="612"/>
                </a:lnTo>
                <a:lnTo>
                  <a:pt x="142" y="608"/>
                </a:lnTo>
                <a:lnTo>
                  <a:pt x="160" y="600"/>
                </a:lnTo>
                <a:lnTo>
                  <a:pt x="183" y="588"/>
                </a:lnTo>
                <a:lnTo>
                  <a:pt x="183" y="588"/>
                </a:lnTo>
                <a:lnTo>
                  <a:pt x="188" y="586"/>
                </a:lnTo>
                <a:lnTo>
                  <a:pt x="193" y="586"/>
                </a:lnTo>
                <a:lnTo>
                  <a:pt x="197" y="586"/>
                </a:lnTo>
                <a:lnTo>
                  <a:pt x="203" y="588"/>
                </a:lnTo>
                <a:lnTo>
                  <a:pt x="209" y="591"/>
                </a:lnTo>
                <a:lnTo>
                  <a:pt x="214" y="595"/>
                </a:lnTo>
                <a:lnTo>
                  <a:pt x="227" y="606"/>
                </a:lnTo>
                <a:lnTo>
                  <a:pt x="235" y="602"/>
                </a:lnTo>
                <a:lnTo>
                  <a:pt x="234" y="588"/>
                </a:lnTo>
                <a:lnTo>
                  <a:pt x="229" y="585"/>
                </a:lnTo>
                <a:lnTo>
                  <a:pt x="229" y="585"/>
                </a:lnTo>
                <a:lnTo>
                  <a:pt x="229" y="583"/>
                </a:lnTo>
                <a:lnTo>
                  <a:pt x="229" y="580"/>
                </a:lnTo>
                <a:lnTo>
                  <a:pt x="230" y="577"/>
                </a:lnTo>
                <a:lnTo>
                  <a:pt x="234" y="575"/>
                </a:lnTo>
                <a:lnTo>
                  <a:pt x="227" y="552"/>
                </a:lnTo>
                <a:lnTo>
                  <a:pt x="227" y="552"/>
                </a:lnTo>
                <a:lnTo>
                  <a:pt x="226" y="546"/>
                </a:lnTo>
                <a:lnTo>
                  <a:pt x="227" y="539"/>
                </a:lnTo>
                <a:lnTo>
                  <a:pt x="227" y="539"/>
                </a:lnTo>
                <a:lnTo>
                  <a:pt x="234" y="535"/>
                </a:lnTo>
                <a:lnTo>
                  <a:pt x="241" y="531"/>
                </a:lnTo>
                <a:lnTo>
                  <a:pt x="251" y="522"/>
                </a:lnTo>
                <a:lnTo>
                  <a:pt x="245" y="507"/>
                </a:lnTo>
                <a:lnTo>
                  <a:pt x="245" y="506"/>
                </a:lnTo>
                <a:lnTo>
                  <a:pt x="246" y="506"/>
                </a:lnTo>
                <a:lnTo>
                  <a:pt x="246" y="505"/>
                </a:lnTo>
                <a:lnTo>
                  <a:pt x="246" y="505"/>
                </a:lnTo>
                <a:lnTo>
                  <a:pt x="250" y="499"/>
                </a:lnTo>
                <a:lnTo>
                  <a:pt x="251" y="494"/>
                </a:lnTo>
                <a:lnTo>
                  <a:pt x="251" y="491"/>
                </a:lnTo>
                <a:lnTo>
                  <a:pt x="250" y="488"/>
                </a:lnTo>
                <a:lnTo>
                  <a:pt x="250" y="488"/>
                </a:lnTo>
                <a:lnTo>
                  <a:pt x="249" y="482"/>
                </a:lnTo>
                <a:lnTo>
                  <a:pt x="249" y="478"/>
                </a:lnTo>
                <a:lnTo>
                  <a:pt x="249" y="476"/>
                </a:lnTo>
                <a:lnTo>
                  <a:pt x="252" y="470"/>
                </a:lnTo>
                <a:lnTo>
                  <a:pt x="259" y="465"/>
                </a:lnTo>
                <a:lnTo>
                  <a:pt x="272" y="452"/>
                </a:lnTo>
                <a:lnTo>
                  <a:pt x="269" y="450"/>
                </a:lnTo>
                <a:lnTo>
                  <a:pt x="266" y="446"/>
                </a:lnTo>
                <a:lnTo>
                  <a:pt x="282" y="439"/>
                </a:lnTo>
                <a:lnTo>
                  <a:pt x="282" y="420"/>
                </a:lnTo>
                <a:lnTo>
                  <a:pt x="282" y="420"/>
                </a:lnTo>
                <a:lnTo>
                  <a:pt x="283" y="414"/>
                </a:lnTo>
                <a:lnTo>
                  <a:pt x="286" y="407"/>
                </a:lnTo>
                <a:lnTo>
                  <a:pt x="293" y="399"/>
                </a:lnTo>
                <a:lnTo>
                  <a:pt x="305" y="391"/>
                </a:lnTo>
                <a:lnTo>
                  <a:pt x="312" y="384"/>
                </a:lnTo>
                <a:lnTo>
                  <a:pt x="312" y="384"/>
                </a:lnTo>
                <a:lnTo>
                  <a:pt x="293" y="364"/>
                </a:lnTo>
                <a:lnTo>
                  <a:pt x="293" y="364"/>
                </a:lnTo>
                <a:lnTo>
                  <a:pt x="292" y="360"/>
                </a:lnTo>
                <a:lnTo>
                  <a:pt x="291" y="357"/>
                </a:lnTo>
                <a:lnTo>
                  <a:pt x="290" y="353"/>
                </a:lnTo>
                <a:lnTo>
                  <a:pt x="291" y="350"/>
                </a:lnTo>
                <a:lnTo>
                  <a:pt x="292" y="347"/>
                </a:lnTo>
                <a:lnTo>
                  <a:pt x="294" y="342"/>
                </a:lnTo>
                <a:lnTo>
                  <a:pt x="301" y="334"/>
                </a:lnTo>
                <a:lnTo>
                  <a:pt x="301" y="332"/>
                </a:lnTo>
                <a:lnTo>
                  <a:pt x="338" y="300"/>
                </a:lnTo>
                <a:lnTo>
                  <a:pt x="339" y="292"/>
                </a:lnTo>
                <a:lnTo>
                  <a:pt x="339" y="292"/>
                </a:lnTo>
                <a:lnTo>
                  <a:pt x="337" y="290"/>
                </a:lnTo>
                <a:lnTo>
                  <a:pt x="335" y="288"/>
                </a:lnTo>
                <a:lnTo>
                  <a:pt x="333" y="285"/>
                </a:lnTo>
                <a:lnTo>
                  <a:pt x="332" y="280"/>
                </a:lnTo>
                <a:lnTo>
                  <a:pt x="332" y="270"/>
                </a:lnTo>
                <a:lnTo>
                  <a:pt x="333" y="255"/>
                </a:lnTo>
                <a:lnTo>
                  <a:pt x="333" y="255"/>
                </a:lnTo>
                <a:lnTo>
                  <a:pt x="336" y="243"/>
                </a:lnTo>
                <a:lnTo>
                  <a:pt x="339" y="234"/>
                </a:lnTo>
                <a:lnTo>
                  <a:pt x="344" y="225"/>
                </a:lnTo>
                <a:lnTo>
                  <a:pt x="348" y="218"/>
                </a:lnTo>
                <a:lnTo>
                  <a:pt x="354" y="212"/>
                </a:lnTo>
                <a:lnTo>
                  <a:pt x="361" y="208"/>
                </a:lnTo>
                <a:lnTo>
                  <a:pt x="369" y="206"/>
                </a:lnTo>
                <a:lnTo>
                  <a:pt x="378" y="203"/>
                </a:lnTo>
                <a:lnTo>
                  <a:pt x="378" y="203"/>
                </a:lnTo>
                <a:lnTo>
                  <a:pt x="380" y="203"/>
                </a:lnTo>
                <a:lnTo>
                  <a:pt x="396" y="211"/>
                </a:lnTo>
                <a:lnTo>
                  <a:pt x="414" y="211"/>
                </a:lnTo>
                <a:lnTo>
                  <a:pt x="430" y="192"/>
                </a:lnTo>
                <a:lnTo>
                  <a:pt x="430" y="192"/>
                </a:lnTo>
                <a:lnTo>
                  <a:pt x="430" y="192"/>
                </a:lnTo>
                <a:lnTo>
                  <a:pt x="431" y="191"/>
                </a:lnTo>
                <a:lnTo>
                  <a:pt x="449" y="179"/>
                </a:lnTo>
                <a:lnTo>
                  <a:pt x="447" y="162"/>
                </a:lnTo>
                <a:lnTo>
                  <a:pt x="447" y="159"/>
                </a:lnTo>
                <a:lnTo>
                  <a:pt x="449" y="156"/>
                </a:lnTo>
                <a:lnTo>
                  <a:pt x="455" y="154"/>
                </a:lnTo>
                <a:lnTo>
                  <a:pt x="460" y="146"/>
                </a:lnTo>
                <a:lnTo>
                  <a:pt x="462" y="145"/>
                </a:lnTo>
                <a:lnTo>
                  <a:pt x="449" y="124"/>
                </a:lnTo>
                <a:lnTo>
                  <a:pt x="449" y="124"/>
                </a:lnTo>
                <a:lnTo>
                  <a:pt x="433" y="101"/>
                </a:lnTo>
                <a:lnTo>
                  <a:pt x="425" y="90"/>
                </a:lnTo>
                <a:lnTo>
                  <a:pt x="419" y="77"/>
                </a:lnTo>
                <a:lnTo>
                  <a:pt x="419" y="77"/>
                </a:lnTo>
                <a:lnTo>
                  <a:pt x="416" y="69"/>
                </a:lnTo>
                <a:lnTo>
                  <a:pt x="416" y="60"/>
                </a:lnTo>
                <a:lnTo>
                  <a:pt x="418" y="51"/>
                </a:lnTo>
                <a:lnTo>
                  <a:pt x="423" y="42"/>
                </a:lnTo>
                <a:lnTo>
                  <a:pt x="401" y="28"/>
                </a:lnTo>
                <a:lnTo>
                  <a:pt x="362" y="24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0" name="Freeform 54"/>
          <p:cNvSpPr/>
          <p:nvPr/>
        </p:nvSpPr>
        <p:spPr bwMode="auto">
          <a:xfrm>
            <a:off x="5512256" y="4897633"/>
            <a:ext cx="490549" cy="605360"/>
          </a:xfrm>
          <a:custGeom>
            <a:avLst/>
            <a:gdLst>
              <a:gd name="T0" fmla="*/ 200 w 425"/>
              <a:gd name="T1" fmla="*/ 38 h 522"/>
              <a:gd name="T2" fmla="*/ 180 w 425"/>
              <a:gd name="T3" fmla="*/ 61 h 522"/>
              <a:gd name="T4" fmla="*/ 139 w 425"/>
              <a:gd name="T5" fmla="*/ 53 h 522"/>
              <a:gd name="T6" fmla="*/ 128 w 425"/>
              <a:gd name="T7" fmla="*/ 58 h 522"/>
              <a:gd name="T8" fmla="*/ 115 w 425"/>
              <a:gd name="T9" fmla="*/ 71 h 522"/>
              <a:gd name="T10" fmla="*/ 108 w 425"/>
              <a:gd name="T11" fmla="*/ 92 h 522"/>
              <a:gd name="T12" fmla="*/ 112 w 425"/>
              <a:gd name="T13" fmla="*/ 140 h 522"/>
              <a:gd name="T14" fmla="*/ 71 w 425"/>
              <a:gd name="T15" fmla="*/ 177 h 522"/>
              <a:gd name="T16" fmla="*/ 66 w 425"/>
              <a:gd name="T17" fmla="*/ 187 h 522"/>
              <a:gd name="T18" fmla="*/ 73 w 425"/>
              <a:gd name="T19" fmla="*/ 202 h 522"/>
              <a:gd name="T20" fmla="*/ 83 w 425"/>
              <a:gd name="T21" fmla="*/ 212 h 522"/>
              <a:gd name="T22" fmla="*/ 85 w 425"/>
              <a:gd name="T23" fmla="*/ 220 h 522"/>
              <a:gd name="T24" fmla="*/ 55 w 425"/>
              <a:gd name="T25" fmla="*/ 252 h 522"/>
              <a:gd name="T26" fmla="*/ 55 w 425"/>
              <a:gd name="T27" fmla="*/ 279 h 522"/>
              <a:gd name="T28" fmla="*/ 45 w 425"/>
              <a:gd name="T29" fmla="*/ 287 h 522"/>
              <a:gd name="T30" fmla="*/ 43 w 425"/>
              <a:gd name="T31" fmla="*/ 295 h 522"/>
              <a:gd name="T32" fmla="*/ 23 w 425"/>
              <a:gd name="T33" fmla="*/ 317 h 522"/>
              <a:gd name="T34" fmla="*/ 25 w 425"/>
              <a:gd name="T35" fmla="*/ 322 h 522"/>
              <a:gd name="T36" fmla="*/ 21 w 425"/>
              <a:gd name="T37" fmla="*/ 342 h 522"/>
              <a:gd name="T38" fmla="*/ 26 w 425"/>
              <a:gd name="T39" fmla="*/ 357 h 522"/>
              <a:gd name="T40" fmla="*/ 21 w 425"/>
              <a:gd name="T41" fmla="*/ 366 h 522"/>
              <a:gd name="T42" fmla="*/ 0 w 425"/>
              <a:gd name="T43" fmla="*/ 382 h 522"/>
              <a:gd name="T44" fmla="*/ 11 w 425"/>
              <a:gd name="T45" fmla="*/ 413 h 522"/>
              <a:gd name="T46" fmla="*/ 43 w 425"/>
              <a:gd name="T47" fmla="*/ 412 h 522"/>
              <a:gd name="T48" fmla="*/ 79 w 425"/>
              <a:gd name="T49" fmla="*/ 413 h 522"/>
              <a:gd name="T50" fmla="*/ 107 w 425"/>
              <a:gd name="T51" fmla="*/ 442 h 522"/>
              <a:gd name="T52" fmla="*/ 156 w 425"/>
              <a:gd name="T53" fmla="*/ 517 h 522"/>
              <a:gd name="T54" fmla="*/ 201 w 425"/>
              <a:gd name="T55" fmla="*/ 515 h 522"/>
              <a:gd name="T56" fmla="*/ 231 w 425"/>
              <a:gd name="T57" fmla="*/ 439 h 522"/>
              <a:gd name="T58" fmla="*/ 260 w 425"/>
              <a:gd name="T59" fmla="*/ 442 h 522"/>
              <a:gd name="T60" fmla="*/ 259 w 425"/>
              <a:gd name="T61" fmla="*/ 417 h 522"/>
              <a:gd name="T62" fmla="*/ 292 w 425"/>
              <a:gd name="T63" fmla="*/ 419 h 522"/>
              <a:gd name="T64" fmla="*/ 314 w 425"/>
              <a:gd name="T65" fmla="*/ 388 h 522"/>
              <a:gd name="T66" fmla="*/ 337 w 425"/>
              <a:gd name="T67" fmla="*/ 344 h 522"/>
              <a:gd name="T68" fmla="*/ 329 w 425"/>
              <a:gd name="T69" fmla="*/ 315 h 522"/>
              <a:gd name="T70" fmla="*/ 357 w 425"/>
              <a:gd name="T71" fmla="*/ 294 h 522"/>
              <a:gd name="T72" fmla="*/ 361 w 425"/>
              <a:gd name="T73" fmla="*/ 277 h 522"/>
              <a:gd name="T74" fmla="*/ 369 w 425"/>
              <a:gd name="T75" fmla="*/ 260 h 522"/>
              <a:gd name="T76" fmla="*/ 361 w 425"/>
              <a:gd name="T77" fmla="*/ 234 h 522"/>
              <a:gd name="T78" fmla="*/ 396 w 425"/>
              <a:gd name="T79" fmla="*/ 202 h 522"/>
              <a:gd name="T80" fmla="*/ 360 w 425"/>
              <a:gd name="T81" fmla="*/ 179 h 522"/>
              <a:gd name="T82" fmla="*/ 355 w 425"/>
              <a:gd name="T83" fmla="*/ 170 h 522"/>
              <a:gd name="T84" fmla="*/ 359 w 425"/>
              <a:gd name="T85" fmla="*/ 165 h 522"/>
              <a:gd name="T86" fmla="*/ 401 w 425"/>
              <a:gd name="T87" fmla="*/ 170 h 522"/>
              <a:gd name="T88" fmla="*/ 421 w 425"/>
              <a:gd name="T89" fmla="*/ 128 h 522"/>
              <a:gd name="T90" fmla="*/ 421 w 425"/>
              <a:gd name="T91" fmla="*/ 111 h 522"/>
              <a:gd name="T92" fmla="*/ 408 w 425"/>
              <a:gd name="T93" fmla="*/ 100 h 522"/>
              <a:gd name="T94" fmla="*/ 408 w 425"/>
              <a:gd name="T95" fmla="*/ 89 h 522"/>
              <a:gd name="T96" fmla="*/ 404 w 425"/>
              <a:gd name="T97" fmla="*/ 89 h 522"/>
              <a:gd name="T98" fmla="*/ 393 w 425"/>
              <a:gd name="T99" fmla="*/ 97 h 522"/>
              <a:gd name="T100" fmla="*/ 377 w 425"/>
              <a:gd name="T101" fmla="*/ 97 h 522"/>
              <a:gd name="T102" fmla="*/ 354 w 425"/>
              <a:gd name="T103" fmla="*/ 83 h 522"/>
              <a:gd name="T104" fmla="*/ 344 w 425"/>
              <a:gd name="T105" fmla="*/ 64 h 522"/>
              <a:gd name="T106" fmla="*/ 339 w 425"/>
              <a:gd name="T107" fmla="*/ 73 h 522"/>
              <a:gd name="T108" fmla="*/ 327 w 425"/>
              <a:gd name="T109" fmla="*/ 87 h 522"/>
              <a:gd name="T110" fmla="*/ 304 w 425"/>
              <a:gd name="T111" fmla="*/ 94 h 522"/>
              <a:gd name="T112" fmla="*/ 282 w 425"/>
              <a:gd name="T113" fmla="*/ 91 h 522"/>
              <a:gd name="T114" fmla="*/ 270 w 425"/>
              <a:gd name="T115" fmla="*/ 83 h 522"/>
              <a:gd name="T116" fmla="*/ 259 w 425"/>
              <a:gd name="T117" fmla="*/ 45 h 522"/>
              <a:gd name="T118" fmla="*/ 252 w 425"/>
              <a:gd name="T119" fmla="*/ 19 h 522"/>
              <a:gd name="T120" fmla="*/ 243 w 425"/>
              <a:gd name="T121" fmla="*/ 5 h 522"/>
              <a:gd name="T122" fmla="*/ 233 w 425"/>
              <a:gd name="T123" fmla="*/ 0 h 522"/>
              <a:gd name="T124" fmla="*/ 224 w 425"/>
              <a:gd name="T125" fmla="*/ 21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25" h="522">
                <a:moveTo>
                  <a:pt x="223" y="22"/>
                </a:moveTo>
                <a:lnTo>
                  <a:pt x="220" y="23"/>
                </a:lnTo>
                <a:lnTo>
                  <a:pt x="200" y="38"/>
                </a:lnTo>
                <a:lnTo>
                  <a:pt x="181" y="59"/>
                </a:lnTo>
                <a:lnTo>
                  <a:pt x="180" y="59"/>
                </a:lnTo>
                <a:lnTo>
                  <a:pt x="180" y="61"/>
                </a:lnTo>
                <a:lnTo>
                  <a:pt x="154" y="61"/>
                </a:lnTo>
                <a:lnTo>
                  <a:pt x="154" y="61"/>
                </a:lnTo>
                <a:lnTo>
                  <a:pt x="139" y="53"/>
                </a:lnTo>
                <a:lnTo>
                  <a:pt x="139" y="53"/>
                </a:lnTo>
                <a:lnTo>
                  <a:pt x="133" y="54"/>
                </a:lnTo>
                <a:lnTo>
                  <a:pt x="128" y="58"/>
                </a:lnTo>
                <a:lnTo>
                  <a:pt x="122" y="61"/>
                </a:lnTo>
                <a:lnTo>
                  <a:pt x="118" y="66"/>
                </a:lnTo>
                <a:lnTo>
                  <a:pt x="115" y="71"/>
                </a:lnTo>
                <a:lnTo>
                  <a:pt x="112" y="77"/>
                </a:lnTo>
                <a:lnTo>
                  <a:pt x="109" y="84"/>
                </a:lnTo>
                <a:lnTo>
                  <a:pt x="108" y="92"/>
                </a:lnTo>
                <a:lnTo>
                  <a:pt x="107" y="113"/>
                </a:lnTo>
                <a:lnTo>
                  <a:pt x="121" y="100"/>
                </a:lnTo>
                <a:lnTo>
                  <a:pt x="112" y="140"/>
                </a:lnTo>
                <a:lnTo>
                  <a:pt x="112" y="141"/>
                </a:lnTo>
                <a:lnTo>
                  <a:pt x="112" y="142"/>
                </a:lnTo>
                <a:lnTo>
                  <a:pt x="71" y="177"/>
                </a:lnTo>
                <a:lnTo>
                  <a:pt x="71" y="177"/>
                </a:lnTo>
                <a:lnTo>
                  <a:pt x="68" y="183"/>
                </a:lnTo>
                <a:lnTo>
                  <a:pt x="66" y="187"/>
                </a:lnTo>
                <a:lnTo>
                  <a:pt x="65" y="191"/>
                </a:lnTo>
                <a:lnTo>
                  <a:pt x="66" y="194"/>
                </a:lnTo>
                <a:lnTo>
                  <a:pt x="73" y="202"/>
                </a:lnTo>
                <a:lnTo>
                  <a:pt x="73" y="202"/>
                </a:lnTo>
                <a:lnTo>
                  <a:pt x="78" y="208"/>
                </a:lnTo>
                <a:lnTo>
                  <a:pt x="83" y="212"/>
                </a:lnTo>
                <a:lnTo>
                  <a:pt x="85" y="217"/>
                </a:lnTo>
                <a:lnTo>
                  <a:pt x="85" y="220"/>
                </a:lnTo>
                <a:lnTo>
                  <a:pt x="85" y="220"/>
                </a:lnTo>
                <a:lnTo>
                  <a:pt x="84" y="226"/>
                </a:lnTo>
                <a:lnTo>
                  <a:pt x="82" y="231"/>
                </a:lnTo>
                <a:lnTo>
                  <a:pt x="55" y="252"/>
                </a:lnTo>
                <a:lnTo>
                  <a:pt x="55" y="252"/>
                </a:lnTo>
                <a:lnTo>
                  <a:pt x="57" y="264"/>
                </a:lnTo>
                <a:lnTo>
                  <a:pt x="55" y="279"/>
                </a:lnTo>
                <a:lnTo>
                  <a:pt x="55" y="282"/>
                </a:lnTo>
                <a:lnTo>
                  <a:pt x="54" y="283"/>
                </a:lnTo>
                <a:lnTo>
                  <a:pt x="45" y="287"/>
                </a:lnTo>
                <a:lnTo>
                  <a:pt x="45" y="287"/>
                </a:lnTo>
                <a:lnTo>
                  <a:pt x="44" y="291"/>
                </a:lnTo>
                <a:lnTo>
                  <a:pt x="43" y="295"/>
                </a:lnTo>
                <a:lnTo>
                  <a:pt x="41" y="298"/>
                </a:lnTo>
                <a:lnTo>
                  <a:pt x="36" y="303"/>
                </a:lnTo>
                <a:lnTo>
                  <a:pt x="23" y="317"/>
                </a:lnTo>
                <a:lnTo>
                  <a:pt x="23" y="318"/>
                </a:lnTo>
                <a:lnTo>
                  <a:pt x="23" y="318"/>
                </a:lnTo>
                <a:lnTo>
                  <a:pt x="25" y="322"/>
                </a:lnTo>
                <a:lnTo>
                  <a:pt x="25" y="328"/>
                </a:lnTo>
                <a:lnTo>
                  <a:pt x="23" y="334"/>
                </a:lnTo>
                <a:lnTo>
                  <a:pt x="21" y="342"/>
                </a:lnTo>
                <a:lnTo>
                  <a:pt x="21" y="342"/>
                </a:lnTo>
                <a:lnTo>
                  <a:pt x="25" y="350"/>
                </a:lnTo>
                <a:lnTo>
                  <a:pt x="26" y="357"/>
                </a:lnTo>
                <a:lnTo>
                  <a:pt x="25" y="362"/>
                </a:lnTo>
                <a:lnTo>
                  <a:pt x="23" y="365"/>
                </a:lnTo>
                <a:lnTo>
                  <a:pt x="21" y="366"/>
                </a:lnTo>
                <a:lnTo>
                  <a:pt x="8" y="377"/>
                </a:lnTo>
                <a:lnTo>
                  <a:pt x="6" y="380"/>
                </a:lnTo>
                <a:lnTo>
                  <a:pt x="0" y="382"/>
                </a:lnTo>
                <a:lnTo>
                  <a:pt x="0" y="384"/>
                </a:lnTo>
                <a:lnTo>
                  <a:pt x="8" y="413"/>
                </a:lnTo>
                <a:lnTo>
                  <a:pt x="11" y="413"/>
                </a:lnTo>
                <a:lnTo>
                  <a:pt x="11" y="413"/>
                </a:lnTo>
                <a:lnTo>
                  <a:pt x="27" y="412"/>
                </a:lnTo>
                <a:lnTo>
                  <a:pt x="43" y="412"/>
                </a:lnTo>
                <a:lnTo>
                  <a:pt x="60" y="412"/>
                </a:lnTo>
                <a:lnTo>
                  <a:pt x="77" y="413"/>
                </a:lnTo>
                <a:lnTo>
                  <a:pt x="79" y="413"/>
                </a:lnTo>
                <a:lnTo>
                  <a:pt x="79" y="414"/>
                </a:lnTo>
                <a:lnTo>
                  <a:pt x="107" y="440"/>
                </a:lnTo>
                <a:lnTo>
                  <a:pt x="107" y="442"/>
                </a:lnTo>
                <a:lnTo>
                  <a:pt x="108" y="442"/>
                </a:lnTo>
                <a:lnTo>
                  <a:pt x="123" y="486"/>
                </a:lnTo>
                <a:lnTo>
                  <a:pt x="156" y="517"/>
                </a:lnTo>
                <a:lnTo>
                  <a:pt x="170" y="522"/>
                </a:lnTo>
                <a:lnTo>
                  <a:pt x="171" y="484"/>
                </a:lnTo>
                <a:lnTo>
                  <a:pt x="201" y="515"/>
                </a:lnTo>
                <a:lnTo>
                  <a:pt x="205" y="510"/>
                </a:lnTo>
                <a:lnTo>
                  <a:pt x="227" y="464"/>
                </a:lnTo>
                <a:lnTo>
                  <a:pt x="231" y="439"/>
                </a:lnTo>
                <a:lnTo>
                  <a:pt x="235" y="440"/>
                </a:lnTo>
                <a:lnTo>
                  <a:pt x="238" y="440"/>
                </a:lnTo>
                <a:lnTo>
                  <a:pt x="260" y="442"/>
                </a:lnTo>
                <a:lnTo>
                  <a:pt x="259" y="424"/>
                </a:lnTo>
                <a:lnTo>
                  <a:pt x="259" y="420"/>
                </a:lnTo>
                <a:lnTo>
                  <a:pt x="259" y="417"/>
                </a:lnTo>
                <a:lnTo>
                  <a:pt x="263" y="417"/>
                </a:lnTo>
                <a:lnTo>
                  <a:pt x="292" y="419"/>
                </a:lnTo>
                <a:lnTo>
                  <a:pt x="292" y="419"/>
                </a:lnTo>
                <a:lnTo>
                  <a:pt x="303" y="407"/>
                </a:lnTo>
                <a:lnTo>
                  <a:pt x="310" y="397"/>
                </a:lnTo>
                <a:lnTo>
                  <a:pt x="314" y="388"/>
                </a:lnTo>
                <a:lnTo>
                  <a:pt x="315" y="380"/>
                </a:lnTo>
                <a:lnTo>
                  <a:pt x="311" y="336"/>
                </a:lnTo>
                <a:lnTo>
                  <a:pt x="337" y="344"/>
                </a:lnTo>
                <a:lnTo>
                  <a:pt x="345" y="332"/>
                </a:lnTo>
                <a:lnTo>
                  <a:pt x="333" y="320"/>
                </a:lnTo>
                <a:lnTo>
                  <a:pt x="329" y="315"/>
                </a:lnTo>
                <a:lnTo>
                  <a:pt x="353" y="291"/>
                </a:lnTo>
                <a:lnTo>
                  <a:pt x="354" y="294"/>
                </a:lnTo>
                <a:lnTo>
                  <a:pt x="357" y="294"/>
                </a:lnTo>
                <a:lnTo>
                  <a:pt x="372" y="302"/>
                </a:lnTo>
                <a:lnTo>
                  <a:pt x="372" y="298"/>
                </a:lnTo>
                <a:lnTo>
                  <a:pt x="361" y="277"/>
                </a:lnTo>
                <a:lnTo>
                  <a:pt x="366" y="273"/>
                </a:lnTo>
                <a:lnTo>
                  <a:pt x="372" y="270"/>
                </a:lnTo>
                <a:lnTo>
                  <a:pt x="369" y="260"/>
                </a:lnTo>
                <a:lnTo>
                  <a:pt x="357" y="238"/>
                </a:lnTo>
                <a:lnTo>
                  <a:pt x="359" y="236"/>
                </a:lnTo>
                <a:lnTo>
                  <a:pt x="361" y="234"/>
                </a:lnTo>
                <a:lnTo>
                  <a:pt x="394" y="216"/>
                </a:lnTo>
                <a:lnTo>
                  <a:pt x="396" y="202"/>
                </a:lnTo>
                <a:lnTo>
                  <a:pt x="396" y="202"/>
                </a:lnTo>
                <a:lnTo>
                  <a:pt x="377" y="192"/>
                </a:lnTo>
                <a:lnTo>
                  <a:pt x="365" y="183"/>
                </a:lnTo>
                <a:lnTo>
                  <a:pt x="360" y="179"/>
                </a:lnTo>
                <a:lnTo>
                  <a:pt x="357" y="176"/>
                </a:lnTo>
                <a:lnTo>
                  <a:pt x="355" y="172"/>
                </a:lnTo>
                <a:lnTo>
                  <a:pt x="355" y="170"/>
                </a:lnTo>
                <a:lnTo>
                  <a:pt x="355" y="170"/>
                </a:lnTo>
                <a:lnTo>
                  <a:pt x="357" y="166"/>
                </a:lnTo>
                <a:lnTo>
                  <a:pt x="359" y="165"/>
                </a:lnTo>
                <a:lnTo>
                  <a:pt x="361" y="164"/>
                </a:lnTo>
                <a:lnTo>
                  <a:pt x="366" y="164"/>
                </a:lnTo>
                <a:lnTo>
                  <a:pt x="401" y="170"/>
                </a:lnTo>
                <a:lnTo>
                  <a:pt x="402" y="148"/>
                </a:lnTo>
                <a:lnTo>
                  <a:pt x="402" y="146"/>
                </a:lnTo>
                <a:lnTo>
                  <a:pt x="421" y="128"/>
                </a:lnTo>
                <a:lnTo>
                  <a:pt x="425" y="114"/>
                </a:lnTo>
                <a:lnTo>
                  <a:pt x="425" y="114"/>
                </a:lnTo>
                <a:lnTo>
                  <a:pt x="421" y="111"/>
                </a:lnTo>
                <a:lnTo>
                  <a:pt x="416" y="109"/>
                </a:lnTo>
                <a:lnTo>
                  <a:pt x="409" y="102"/>
                </a:lnTo>
                <a:lnTo>
                  <a:pt x="408" y="100"/>
                </a:lnTo>
                <a:lnTo>
                  <a:pt x="408" y="98"/>
                </a:lnTo>
                <a:lnTo>
                  <a:pt x="409" y="91"/>
                </a:lnTo>
                <a:lnTo>
                  <a:pt x="408" y="89"/>
                </a:lnTo>
                <a:lnTo>
                  <a:pt x="405" y="87"/>
                </a:lnTo>
                <a:lnTo>
                  <a:pt x="404" y="89"/>
                </a:lnTo>
                <a:lnTo>
                  <a:pt x="404" y="89"/>
                </a:lnTo>
                <a:lnTo>
                  <a:pt x="401" y="92"/>
                </a:lnTo>
                <a:lnTo>
                  <a:pt x="398" y="95"/>
                </a:lnTo>
                <a:lnTo>
                  <a:pt x="393" y="97"/>
                </a:lnTo>
                <a:lnTo>
                  <a:pt x="388" y="98"/>
                </a:lnTo>
                <a:lnTo>
                  <a:pt x="388" y="98"/>
                </a:lnTo>
                <a:lnTo>
                  <a:pt x="377" y="97"/>
                </a:lnTo>
                <a:lnTo>
                  <a:pt x="369" y="93"/>
                </a:lnTo>
                <a:lnTo>
                  <a:pt x="361" y="89"/>
                </a:lnTo>
                <a:lnTo>
                  <a:pt x="354" y="83"/>
                </a:lnTo>
                <a:lnTo>
                  <a:pt x="354" y="82"/>
                </a:lnTo>
                <a:lnTo>
                  <a:pt x="353" y="82"/>
                </a:lnTo>
                <a:lnTo>
                  <a:pt x="344" y="64"/>
                </a:lnTo>
                <a:lnTo>
                  <a:pt x="341" y="67"/>
                </a:lnTo>
                <a:lnTo>
                  <a:pt x="341" y="67"/>
                </a:lnTo>
                <a:lnTo>
                  <a:pt x="339" y="73"/>
                </a:lnTo>
                <a:lnTo>
                  <a:pt x="336" y="78"/>
                </a:lnTo>
                <a:lnTo>
                  <a:pt x="333" y="83"/>
                </a:lnTo>
                <a:lnTo>
                  <a:pt x="327" y="87"/>
                </a:lnTo>
                <a:lnTo>
                  <a:pt x="327" y="87"/>
                </a:lnTo>
                <a:lnTo>
                  <a:pt x="315" y="92"/>
                </a:lnTo>
                <a:lnTo>
                  <a:pt x="304" y="94"/>
                </a:lnTo>
                <a:lnTo>
                  <a:pt x="292" y="94"/>
                </a:lnTo>
                <a:lnTo>
                  <a:pt x="287" y="93"/>
                </a:lnTo>
                <a:lnTo>
                  <a:pt x="282" y="91"/>
                </a:lnTo>
                <a:lnTo>
                  <a:pt x="282" y="91"/>
                </a:lnTo>
                <a:lnTo>
                  <a:pt x="275" y="87"/>
                </a:lnTo>
                <a:lnTo>
                  <a:pt x="270" y="83"/>
                </a:lnTo>
                <a:lnTo>
                  <a:pt x="266" y="77"/>
                </a:lnTo>
                <a:lnTo>
                  <a:pt x="263" y="69"/>
                </a:lnTo>
                <a:lnTo>
                  <a:pt x="259" y="45"/>
                </a:lnTo>
                <a:lnTo>
                  <a:pt x="259" y="45"/>
                </a:lnTo>
                <a:lnTo>
                  <a:pt x="256" y="30"/>
                </a:lnTo>
                <a:lnTo>
                  <a:pt x="252" y="19"/>
                </a:lnTo>
                <a:lnTo>
                  <a:pt x="248" y="9"/>
                </a:lnTo>
                <a:lnTo>
                  <a:pt x="246" y="7"/>
                </a:lnTo>
                <a:lnTo>
                  <a:pt x="243" y="5"/>
                </a:lnTo>
                <a:lnTo>
                  <a:pt x="243" y="5"/>
                </a:lnTo>
                <a:lnTo>
                  <a:pt x="238" y="3"/>
                </a:lnTo>
                <a:lnTo>
                  <a:pt x="233" y="0"/>
                </a:lnTo>
                <a:lnTo>
                  <a:pt x="227" y="0"/>
                </a:lnTo>
                <a:lnTo>
                  <a:pt x="223" y="0"/>
                </a:lnTo>
                <a:lnTo>
                  <a:pt x="224" y="21"/>
                </a:lnTo>
                <a:lnTo>
                  <a:pt x="223" y="22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1" name="Freeform 55"/>
          <p:cNvSpPr/>
          <p:nvPr/>
        </p:nvSpPr>
        <p:spPr bwMode="auto">
          <a:xfrm>
            <a:off x="5731439" y="4514934"/>
            <a:ext cx="424448" cy="494031"/>
          </a:xfrm>
          <a:custGeom>
            <a:avLst/>
            <a:gdLst>
              <a:gd name="T0" fmla="*/ 205 w 365"/>
              <a:gd name="T1" fmla="*/ 14 h 427"/>
              <a:gd name="T2" fmla="*/ 190 w 365"/>
              <a:gd name="T3" fmla="*/ 19 h 427"/>
              <a:gd name="T4" fmla="*/ 166 w 365"/>
              <a:gd name="T5" fmla="*/ 14 h 427"/>
              <a:gd name="T6" fmla="*/ 126 w 365"/>
              <a:gd name="T7" fmla="*/ 6 h 427"/>
              <a:gd name="T8" fmla="*/ 104 w 365"/>
              <a:gd name="T9" fmla="*/ 29 h 427"/>
              <a:gd name="T10" fmla="*/ 82 w 365"/>
              <a:gd name="T11" fmla="*/ 99 h 427"/>
              <a:gd name="T12" fmla="*/ 57 w 365"/>
              <a:gd name="T13" fmla="*/ 91 h 427"/>
              <a:gd name="T14" fmla="*/ 67 w 365"/>
              <a:gd name="T15" fmla="*/ 121 h 427"/>
              <a:gd name="T16" fmla="*/ 63 w 365"/>
              <a:gd name="T17" fmla="*/ 134 h 427"/>
              <a:gd name="T18" fmla="*/ 51 w 365"/>
              <a:gd name="T19" fmla="*/ 158 h 427"/>
              <a:gd name="T20" fmla="*/ 16 w 365"/>
              <a:gd name="T21" fmla="*/ 207 h 427"/>
              <a:gd name="T22" fmla="*/ 3 w 365"/>
              <a:gd name="T23" fmla="*/ 218 h 427"/>
              <a:gd name="T24" fmla="*/ 0 w 365"/>
              <a:gd name="T25" fmla="*/ 234 h 427"/>
              <a:gd name="T26" fmla="*/ 32 w 365"/>
              <a:gd name="T27" fmla="*/ 282 h 427"/>
              <a:gd name="T28" fmla="*/ 45 w 365"/>
              <a:gd name="T29" fmla="*/ 309 h 427"/>
              <a:gd name="T30" fmla="*/ 45 w 365"/>
              <a:gd name="T31" fmla="*/ 314 h 427"/>
              <a:gd name="T32" fmla="*/ 43 w 365"/>
              <a:gd name="T33" fmla="*/ 319 h 427"/>
              <a:gd name="T34" fmla="*/ 59 w 365"/>
              <a:gd name="T35" fmla="*/ 325 h 427"/>
              <a:gd name="T36" fmla="*/ 66 w 365"/>
              <a:gd name="T37" fmla="*/ 331 h 427"/>
              <a:gd name="T38" fmla="*/ 76 w 365"/>
              <a:gd name="T39" fmla="*/ 356 h 427"/>
              <a:gd name="T40" fmla="*/ 84 w 365"/>
              <a:gd name="T41" fmla="*/ 397 h 427"/>
              <a:gd name="T42" fmla="*/ 92 w 365"/>
              <a:gd name="T43" fmla="*/ 407 h 427"/>
              <a:gd name="T44" fmla="*/ 104 w 365"/>
              <a:gd name="T45" fmla="*/ 412 h 427"/>
              <a:gd name="T46" fmla="*/ 128 w 365"/>
              <a:gd name="T47" fmla="*/ 406 h 427"/>
              <a:gd name="T48" fmla="*/ 136 w 365"/>
              <a:gd name="T49" fmla="*/ 400 h 427"/>
              <a:gd name="T50" fmla="*/ 136 w 365"/>
              <a:gd name="T51" fmla="*/ 393 h 427"/>
              <a:gd name="T52" fmla="*/ 159 w 365"/>
              <a:gd name="T53" fmla="*/ 378 h 427"/>
              <a:gd name="T54" fmla="*/ 179 w 365"/>
              <a:gd name="T55" fmla="*/ 408 h 427"/>
              <a:gd name="T56" fmla="*/ 197 w 365"/>
              <a:gd name="T57" fmla="*/ 413 h 427"/>
              <a:gd name="T58" fmla="*/ 198 w 365"/>
              <a:gd name="T59" fmla="*/ 397 h 427"/>
              <a:gd name="T60" fmla="*/ 227 w 365"/>
              <a:gd name="T61" fmla="*/ 407 h 427"/>
              <a:gd name="T62" fmla="*/ 256 w 365"/>
              <a:gd name="T63" fmla="*/ 416 h 427"/>
              <a:gd name="T64" fmla="*/ 256 w 365"/>
              <a:gd name="T65" fmla="*/ 374 h 427"/>
              <a:gd name="T66" fmla="*/ 271 w 365"/>
              <a:gd name="T67" fmla="*/ 353 h 427"/>
              <a:gd name="T68" fmla="*/ 265 w 365"/>
              <a:gd name="T69" fmla="*/ 343 h 427"/>
              <a:gd name="T70" fmla="*/ 265 w 365"/>
              <a:gd name="T71" fmla="*/ 334 h 427"/>
              <a:gd name="T72" fmla="*/ 301 w 365"/>
              <a:gd name="T73" fmla="*/ 284 h 427"/>
              <a:gd name="T74" fmla="*/ 310 w 365"/>
              <a:gd name="T75" fmla="*/ 289 h 427"/>
              <a:gd name="T76" fmla="*/ 343 w 365"/>
              <a:gd name="T77" fmla="*/ 279 h 427"/>
              <a:gd name="T78" fmla="*/ 323 w 365"/>
              <a:gd name="T79" fmla="*/ 264 h 427"/>
              <a:gd name="T80" fmla="*/ 325 w 365"/>
              <a:gd name="T81" fmla="*/ 207 h 427"/>
              <a:gd name="T82" fmla="*/ 317 w 365"/>
              <a:gd name="T83" fmla="*/ 196 h 427"/>
              <a:gd name="T84" fmla="*/ 314 w 365"/>
              <a:gd name="T85" fmla="*/ 186 h 427"/>
              <a:gd name="T86" fmla="*/ 347 w 365"/>
              <a:gd name="T87" fmla="*/ 176 h 427"/>
              <a:gd name="T88" fmla="*/ 365 w 365"/>
              <a:gd name="T89" fmla="*/ 170 h 427"/>
              <a:gd name="T90" fmla="*/ 351 w 365"/>
              <a:gd name="T91" fmla="*/ 141 h 427"/>
              <a:gd name="T92" fmla="*/ 352 w 365"/>
              <a:gd name="T93" fmla="*/ 101 h 427"/>
              <a:gd name="T94" fmla="*/ 334 w 365"/>
              <a:gd name="T95" fmla="*/ 102 h 427"/>
              <a:gd name="T96" fmla="*/ 332 w 365"/>
              <a:gd name="T97" fmla="*/ 99 h 427"/>
              <a:gd name="T98" fmla="*/ 317 w 365"/>
              <a:gd name="T99" fmla="*/ 77 h 427"/>
              <a:gd name="T100" fmla="*/ 241 w 365"/>
              <a:gd name="T101" fmla="*/ 99 h 427"/>
              <a:gd name="T102" fmla="*/ 159 w 365"/>
              <a:gd name="T103" fmla="*/ 74 h 427"/>
              <a:gd name="T104" fmla="*/ 234 w 365"/>
              <a:gd name="T105" fmla="*/ 54 h 427"/>
              <a:gd name="T106" fmla="*/ 256 w 365"/>
              <a:gd name="T107" fmla="*/ 35 h 427"/>
              <a:gd name="T108" fmla="*/ 223 w 365"/>
              <a:gd name="T109" fmla="*/ 6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5" h="427">
                <a:moveTo>
                  <a:pt x="223" y="6"/>
                </a:moveTo>
                <a:lnTo>
                  <a:pt x="223" y="6"/>
                </a:lnTo>
                <a:lnTo>
                  <a:pt x="205" y="14"/>
                </a:lnTo>
                <a:lnTo>
                  <a:pt x="197" y="17"/>
                </a:lnTo>
                <a:lnTo>
                  <a:pt x="190" y="19"/>
                </a:lnTo>
                <a:lnTo>
                  <a:pt x="190" y="19"/>
                </a:lnTo>
                <a:lnTo>
                  <a:pt x="184" y="17"/>
                </a:lnTo>
                <a:lnTo>
                  <a:pt x="176" y="16"/>
                </a:lnTo>
                <a:lnTo>
                  <a:pt x="166" y="14"/>
                </a:lnTo>
                <a:lnTo>
                  <a:pt x="154" y="11"/>
                </a:lnTo>
                <a:lnTo>
                  <a:pt x="126" y="6"/>
                </a:lnTo>
                <a:lnTo>
                  <a:pt x="126" y="6"/>
                </a:lnTo>
                <a:lnTo>
                  <a:pt x="120" y="11"/>
                </a:lnTo>
                <a:lnTo>
                  <a:pt x="112" y="19"/>
                </a:lnTo>
                <a:lnTo>
                  <a:pt x="104" y="29"/>
                </a:lnTo>
                <a:lnTo>
                  <a:pt x="95" y="43"/>
                </a:lnTo>
                <a:lnTo>
                  <a:pt x="113" y="82"/>
                </a:lnTo>
                <a:lnTo>
                  <a:pt x="82" y="99"/>
                </a:lnTo>
                <a:lnTo>
                  <a:pt x="81" y="99"/>
                </a:lnTo>
                <a:lnTo>
                  <a:pt x="57" y="91"/>
                </a:lnTo>
                <a:lnTo>
                  <a:pt x="57" y="91"/>
                </a:lnTo>
                <a:lnTo>
                  <a:pt x="63" y="103"/>
                </a:lnTo>
                <a:lnTo>
                  <a:pt x="66" y="113"/>
                </a:lnTo>
                <a:lnTo>
                  <a:pt x="67" y="121"/>
                </a:lnTo>
                <a:lnTo>
                  <a:pt x="67" y="123"/>
                </a:lnTo>
                <a:lnTo>
                  <a:pt x="66" y="125"/>
                </a:lnTo>
                <a:lnTo>
                  <a:pt x="63" y="134"/>
                </a:lnTo>
                <a:lnTo>
                  <a:pt x="63" y="134"/>
                </a:lnTo>
                <a:lnTo>
                  <a:pt x="55" y="153"/>
                </a:lnTo>
                <a:lnTo>
                  <a:pt x="51" y="158"/>
                </a:lnTo>
                <a:lnTo>
                  <a:pt x="48" y="162"/>
                </a:lnTo>
                <a:lnTo>
                  <a:pt x="5" y="200"/>
                </a:lnTo>
                <a:lnTo>
                  <a:pt x="16" y="207"/>
                </a:lnTo>
                <a:lnTo>
                  <a:pt x="9" y="212"/>
                </a:lnTo>
                <a:lnTo>
                  <a:pt x="9" y="212"/>
                </a:lnTo>
                <a:lnTo>
                  <a:pt x="3" y="218"/>
                </a:lnTo>
                <a:lnTo>
                  <a:pt x="0" y="225"/>
                </a:lnTo>
                <a:lnTo>
                  <a:pt x="0" y="232"/>
                </a:lnTo>
                <a:lnTo>
                  <a:pt x="0" y="234"/>
                </a:lnTo>
                <a:lnTo>
                  <a:pt x="2" y="237"/>
                </a:lnTo>
                <a:lnTo>
                  <a:pt x="30" y="282"/>
                </a:lnTo>
                <a:lnTo>
                  <a:pt x="32" y="282"/>
                </a:lnTo>
                <a:lnTo>
                  <a:pt x="32" y="283"/>
                </a:lnTo>
                <a:lnTo>
                  <a:pt x="45" y="307"/>
                </a:lnTo>
                <a:lnTo>
                  <a:pt x="45" y="309"/>
                </a:lnTo>
                <a:lnTo>
                  <a:pt x="47" y="310"/>
                </a:lnTo>
                <a:lnTo>
                  <a:pt x="45" y="312"/>
                </a:lnTo>
                <a:lnTo>
                  <a:pt x="45" y="314"/>
                </a:lnTo>
                <a:lnTo>
                  <a:pt x="45" y="317"/>
                </a:lnTo>
                <a:lnTo>
                  <a:pt x="43" y="319"/>
                </a:lnTo>
                <a:lnTo>
                  <a:pt x="43" y="319"/>
                </a:lnTo>
                <a:lnTo>
                  <a:pt x="47" y="319"/>
                </a:lnTo>
                <a:lnTo>
                  <a:pt x="51" y="320"/>
                </a:lnTo>
                <a:lnTo>
                  <a:pt x="59" y="325"/>
                </a:lnTo>
                <a:lnTo>
                  <a:pt x="59" y="325"/>
                </a:lnTo>
                <a:lnTo>
                  <a:pt x="63" y="327"/>
                </a:lnTo>
                <a:lnTo>
                  <a:pt x="66" y="331"/>
                </a:lnTo>
                <a:lnTo>
                  <a:pt x="69" y="336"/>
                </a:lnTo>
                <a:lnTo>
                  <a:pt x="72" y="342"/>
                </a:lnTo>
                <a:lnTo>
                  <a:pt x="76" y="356"/>
                </a:lnTo>
                <a:lnTo>
                  <a:pt x="80" y="373"/>
                </a:lnTo>
                <a:lnTo>
                  <a:pt x="84" y="397"/>
                </a:lnTo>
                <a:lnTo>
                  <a:pt x="84" y="397"/>
                </a:lnTo>
                <a:lnTo>
                  <a:pt x="87" y="401"/>
                </a:lnTo>
                <a:lnTo>
                  <a:pt x="89" y="405"/>
                </a:lnTo>
                <a:lnTo>
                  <a:pt x="92" y="407"/>
                </a:lnTo>
                <a:lnTo>
                  <a:pt x="96" y="409"/>
                </a:lnTo>
                <a:lnTo>
                  <a:pt x="96" y="409"/>
                </a:lnTo>
                <a:lnTo>
                  <a:pt x="104" y="412"/>
                </a:lnTo>
                <a:lnTo>
                  <a:pt x="112" y="412"/>
                </a:lnTo>
                <a:lnTo>
                  <a:pt x="120" y="409"/>
                </a:lnTo>
                <a:lnTo>
                  <a:pt x="128" y="406"/>
                </a:lnTo>
                <a:lnTo>
                  <a:pt x="128" y="406"/>
                </a:lnTo>
                <a:lnTo>
                  <a:pt x="132" y="403"/>
                </a:lnTo>
                <a:lnTo>
                  <a:pt x="136" y="400"/>
                </a:lnTo>
                <a:lnTo>
                  <a:pt x="137" y="398"/>
                </a:lnTo>
                <a:lnTo>
                  <a:pt x="137" y="394"/>
                </a:lnTo>
                <a:lnTo>
                  <a:pt x="136" y="393"/>
                </a:lnTo>
                <a:lnTo>
                  <a:pt x="136" y="391"/>
                </a:lnTo>
                <a:lnTo>
                  <a:pt x="156" y="376"/>
                </a:lnTo>
                <a:lnTo>
                  <a:pt x="159" y="378"/>
                </a:lnTo>
                <a:lnTo>
                  <a:pt x="175" y="406"/>
                </a:lnTo>
                <a:lnTo>
                  <a:pt x="175" y="406"/>
                </a:lnTo>
                <a:lnTo>
                  <a:pt x="179" y="408"/>
                </a:lnTo>
                <a:lnTo>
                  <a:pt x="184" y="411"/>
                </a:lnTo>
                <a:lnTo>
                  <a:pt x="190" y="413"/>
                </a:lnTo>
                <a:lnTo>
                  <a:pt x="197" y="413"/>
                </a:lnTo>
                <a:lnTo>
                  <a:pt x="202" y="412"/>
                </a:lnTo>
                <a:lnTo>
                  <a:pt x="202" y="412"/>
                </a:lnTo>
                <a:lnTo>
                  <a:pt x="198" y="397"/>
                </a:lnTo>
                <a:lnTo>
                  <a:pt x="221" y="407"/>
                </a:lnTo>
                <a:lnTo>
                  <a:pt x="226" y="407"/>
                </a:lnTo>
                <a:lnTo>
                  <a:pt x="227" y="407"/>
                </a:lnTo>
                <a:lnTo>
                  <a:pt x="229" y="409"/>
                </a:lnTo>
                <a:lnTo>
                  <a:pt x="250" y="427"/>
                </a:lnTo>
                <a:lnTo>
                  <a:pt x="256" y="416"/>
                </a:lnTo>
                <a:lnTo>
                  <a:pt x="255" y="375"/>
                </a:lnTo>
                <a:lnTo>
                  <a:pt x="256" y="374"/>
                </a:lnTo>
                <a:lnTo>
                  <a:pt x="256" y="374"/>
                </a:lnTo>
                <a:lnTo>
                  <a:pt x="271" y="356"/>
                </a:lnTo>
                <a:lnTo>
                  <a:pt x="271" y="356"/>
                </a:lnTo>
                <a:lnTo>
                  <a:pt x="271" y="353"/>
                </a:lnTo>
                <a:lnTo>
                  <a:pt x="271" y="351"/>
                </a:lnTo>
                <a:lnTo>
                  <a:pt x="269" y="348"/>
                </a:lnTo>
                <a:lnTo>
                  <a:pt x="265" y="343"/>
                </a:lnTo>
                <a:lnTo>
                  <a:pt x="262" y="339"/>
                </a:lnTo>
                <a:lnTo>
                  <a:pt x="264" y="336"/>
                </a:lnTo>
                <a:lnTo>
                  <a:pt x="265" y="334"/>
                </a:lnTo>
                <a:lnTo>
                  <a:pt x="269" y="333"/>
                </a:lnTo>
                <a:lnTo>
                  <a:pt x="298" y="283"/>
                </a:lnTo>
                <a:lnTo>
                  <a:pt x="301" y="284"/>
                </a:lnTo>
                <a:lnTo>
                  <a:pt x="308" y="286"/>
                </a:lnTo>
                <a:lnTo>
                  <a:pt x="310" y="287"/>
                </a:lnTo>
                <a:lnTo>
                  <a:pt x="310" y="289"/>
                </a:lnTo>
                <a:lnTo>
                  <a:pt x="308" y="309"/>
                </a:lnTo>
                <a:lnTo>
                  <a:pt x="310" y="309"/>
                </a:lnTo>
                <a:lnTo>
                  <a:pt x="343" y="279"/>
                </a:lnTo>
                <a:lnTo>
                  <a:pt x="341" y="263"/>
                </a:lnTo>
                <a:lnTo>
                  <a:pt x="335" y="263"/>
                </a:lnTo>
                <a:lnTo>
                  <a:pt x="323" y="264"/>
                </a:lnTo>
                <a:lnTo>
                  <a:pt x="343" y="209"/>
                </a:lnTo>
                <a:lnTo>
                  <a:pt x="325" y="207"/>
                </a:lnTo>
                <a:lnTo>
                  <a:pt x="325" y="207"/>
                </a:lnTo>
                <a:lnTo>
                  <a:pt x="323" y="207"/>
                </a:lnTo>
                <a:lnTo>
                  <a:pt x="323" y="203"/>
                </a:lnTo>
                <a:lnTo>
                  <a:pt x="317" y="196"/>
                </a:lnTo>
                <a:lnTo>
                  <a:pt x="317" y="196"/>
                </a:lnTo>
                <a:lnTo>
                  <a:pt x="314" y="190"/>
                </a:lnTo>
                <a:lnTo>
                  <a:pt x="314" y="186"/>
                </a:lnTo>
                <a:lnTo>
                  <a:pt x="316" y="181"/>
                </a:lnTo>
                <a:lnTo>
                  <a:pt x="318" y="177"/>
                </a:lnTo>
                <a:lnTo>
                  <a:pt x="347" y="176"/>
                </a:lnTo>
                <a:lnTo>
                  <a:pt x="365" y="176"/>
                </a:lnTo>
                <a:lnTo>
                  <a:pt x="365" y="176"/>
                </a:lnTo>
                <a:lnTo>
                  <a:pt x="365" y="170"/>
                </a:lnTo>
                <a:lnTo>
                  <a:pt x="363" y="163"/>
                </a:lnTo>
                <a:lnTo>
                  <a:pt x="358" y="153"/>
                </a:lnTo>
                <a:lnTo>
                  <a:pt x="351" y="141"/>
                </a:lnTo>
                <a:lnTo>
                  <a:pt x="325" y="132"/>
                </a:lnTo>
                <a:lnTo>
                  <a:pt x="352" y="107"/>
                </a:lnTo>
                <a:lnTo>
                  <a:pt x="352" y="101"/>
                </a:lnTo>
                <a:lnTo>
                  <a:pt x="339" y="103"/>
                </a:lnTo>
                <a:lnTo>
                  <a:pt x="334" y="103"/>
                </a:lnTo>
                <a:lnTo>
                  <a:pt x="334" y="102"/>
                </a:lnTo>
                <a:lnTo>
                  <a:pt x="333" y="101"/>
                </a:lnTo>
                <a:lnTo>
                  <a:pt x="332" y="99"/>
                </a:lnTo>
                <a:lnTo>
                  <a:pt x="332" y="99"/>
                </a:lnTo>
                <a:lnTo>
                  <a:pt x="328" y="90"/>
                </a:lnTo>
                <a:lnTo>
                  <a:pt x="324" y="83"/>
                </a:lnTo>
                <a:lnTo>
                  <a:pt x="317" y="77"/>
                </a:lnTo>
                <a:lnTo>
                  <a:pt x="310" y="72"/>
                </a:lnTo>
                <a:lnTo>
                  <a:pt x="262" y="74"/>
                </a:lnTo>
                <a:lnTo>
                  <a:pt x="241" y="99"/>
                </a:lnTo>
                <a:lnTo>
                  <a:pt x="241" y="100"/>
                </a:lnTo>
                <a:lnTo>
                  <a:pt x="234" y="99"/>
                </a:lnTo>
                <a:lnTo>
                  <a:pt x="159" y="74"/>
                </a:lnTo>
                <a:lnTo>
                  <a:pt x="232" y="55"/>
                </a:lnTo>
                <a:lnTo>
                  <a:pt x="232" y="55"/>
                </a:lnTo>
                <a:lnTo>
                  <a:pt x="234" y="54"/>
                </a:lnTo>
                <a:lnTo>
                  <a:pt x="238" y="53"/>
                </a:lnTo>
                <a:lnTo>
                  <a:pt x="245" y="46"/>
                </a:lnTo>
                <a:lnTo>
                  <a:pt x="256" y="35"/>
                </a:lnTo>
                <a:lnTo>
                  <a:pt x="270" y="19"/>
                </a:lnTo>
                <a:lnTo>
                  <a:pt x="245" y="0"/>
                </a:lnTo>
                <a:lnTo>
                  <a:pt x="223" y="6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" name="Freeform 56"/>
          <p:cNvSpPr/>
          <p:nvPr/>
        </p:nvSpPr>
        <p:spPr bwMode="auto">
          <a:xfrm>
            <a:off x="5317427" y="4090485"/>
            <a:ext cx="535778" cy="657546"/>
          </a:xfrm>
          <a:custGeom>
            <a:avLst/>
            <a:gdLst>
              <a:gd name="T0" fmla="*/ 291 w 462"/>
              <a:gd name="T1" fmla="*/ 159 h 566"/>
              <a:gd name="T2" fmla="*/ 264 w 462"/>
              <a:gd name="T3" fmla="*/ 90 h 566"/>
              <a:gd name="T4" fmla="*/ 215 w 462"/>
              <a:gd name="T5" fmla="*/ 70 h 566"/>
              <a:gd name="T6" fmla="*/ 166 w 462"/>
              <a:gd name="T7" fmla="*/ 52 h 566"/>
              <a:gd name="T8" fmla="*/ 121 w 462"/>
              <a:gd name="T9" fmla="*/ 0 h 566"/>
              <a:gd name="T10" fmla="*/ 117 w 462"/>
              <a:gd name="T11" fmla="*/ 10 h 566"/>
              <a:gd name="T12" fmla="*/ 148 w 462"/>
              <a:gd name="T13" fmla="*/ 54 h 566"/>
              <a:gd name="T14" fmla="*/ 124 w 462"/>
              <a:gd name="T15" fmla="*/ 99 h 566"/>
              <a:gd name="T16" fmla="*/ 108 w 462"/>
              <a:gd name="T17" fmla="*/ 107 h 566"/>
              <a:gd name="T18" fmla="*/ 78 w 462"/>
              <a:gd name="T19" fmla="*/ 74 h 566"/>
              <a:gd name="T20" fmla="*/ 60 w 462"/>
              <a:gd name="T21" fmla="*/ 82 h 566"/>
              <a:gd name="T22" fmla="*/ 69 w 462"/>
              <a:gd name="T23" fmla="*/ 109 h 566"/>
              <a:gd name="T24" fmla="*/ 44 w 462"/>
              <a:gd name="T25" fmla="*/ 133 h 566"/>
              <a:gd name="T26" fmla="*/ 34 w 462"/>
              <a:gd name="T27" fmla="*/ 143 h 566"/>
              <a:gd name="T28" fmla="*/ 36 w 462"/>
              <a:gd name="T29" fmla="*/ 165 h 566"/>
              <a:gd name="T30" fmla="*/ 32 w 462"/>
              <a:gd name="T31" fmla="*/ 187 h 566"/>
              <a:gd name="T32" fmla="*/ 24 w 462"/>
              <a:gd name="T33" fmla="*/ 189 h 566"/>
              <a:gd name="T34" fmla="*/ 4 w 462"/>
              <a:gd name="T35" fmla="*/ 191 h 566"/>
              <a:gd name="T36" fmla="*/ 20 w 462"/>
              <a:gd name="T37" fmla="*/ 206 h 566"/>
              <a:gd name="T38" fmla="*/ 44 w 462"/>
              <a:gd name="T39" fmla="*/ 246 h 566"/>
              <a:gd name="T40" fmla="*/ 65 w 462"/>
              <a:gd name="T41" fmla="*/ 243 h 566"/>
              <a:gd name="T42" fmla="*/ 106 w 462"/>
              <a:gd name="T43" fmla="*/ 268 h 566"/>
              <a:gd name="T44" fmla="*/ 105 w 462"/>
              <a:gd name="T45" fmla="*/ 301 h 566"/>
              <a:gd name="T46" fmla="*/ 109 w 462"/>
              <a:gd name="T47" fmla="*/ 314 h 566"/>
              <a:gd name="T48" fmla="*/ 102 w 462"/>
              <a:gd name="T49" fmla="*/ 324 h 566"/>
              <a:gd name="T50" fmla="*/ 86 w 462"/>
              <a:gd name="T51" fmla="*/ 329 h 566"/>
              <a:gd name="T52" fmla="*/ 76 w 462"/>
              <a:gd name="T53" fmla="*/ 346 h 566"/>
              <a:gd name="T54" fmla="*/ 81 w 462"/>
              <a:gd name="T55" fmla="*/ 383 h 566"/>
              <a:gd name="T56" fmla="*/ 130 w 462"/>
              <a:gd name="T57" fmla="*/ 405 h 566"/>
              <a:gd name="T58" fmla="*/ 149 w 462"/>
              <a:gd name="T59" fmla="*/ 542 h 566"/>
              <a:gd name="T60" fmla="*/ 221 w 462"/>
              <a:gd name="T61" fmla="*/ 521 h 566"/>
              <a:gd name="T62" fmla="*/ 205 w 462"/>
              <a:gd name="T63" fmla="*/ 557 h 566"/>
              <a:gd name="T64" fmla="*/ 223 w 462"/>
              <a:gd name="T65" fmla="*/ 553 h 566"/>
              <a:gd name="T66" fmla="*/ 236 w 462"/>
              <a:gd name="T67" fmla="*/ 530 h 566"/>
              <a:gd name="T68" fmla="*/ 263 w 462"/>
              <a:gd name="T69" fmla="*/ 513 h 566"/>
              <a:gd name="T70" fmla="*/ 350 w 462"/>
              <a:gd name="T71" fmla="*/ 556 h 566"/>
              <a:gd name="T72" fmla="*/ 400 w 462"/>
              <a:gd name="T73" fmla="*/ 509 h 566"/>
              <a:gd name="T74" fmla="*/ 412 w 462"/>
              <a:gd name="T75" fmla="*/ 479 h 566"/>
              <a:gd name="T76" fmla="*/ 437 w 462"/>
              <a:gd name="T77" fmla="*/ 449 h 566"/>
              <a:gd name="T78" fmla="*/ 462 w 462"/>
              <a:gd name="T79" fmla="*/ 370 h 566"/>
              <a:gd name="T80" fmla="*/ 438 w 462"/>
              <a:gd name="T81" fmla="*/ 340 h 566"/>
              <a:gd name="T82" fmla="*/ 413 w 462"/>
              <a:gd name="T83" fmla="*/ 349 h 566"/>
              <a:gd name="T84" fmla="*/ 381 w 462"/>
              <a:gd name="T85" fmla="*/ 322 h 566"/>
              <a:gd name="T86" fmla="*/ 361 w 462"/>
              <a:gd name="T87" fmla="*/ 313 h 566"/>
              <a:gd name="T88" fmla="*/ 336 w 462"/>
              <a:gd name="T89" fmla="*/ 295 h 566"/>
              <a:gd name="T90" fmla="*/ 326 w 462"/>
              <a:gd name="T91" fmla="*/ 282 h 566"/>
              <a:gd name="T92" fmla="*/ 333 w 462"/>
              <a:gd name="T93" fmla="*/ 255 h 566"/>
              <a:gd name="T94" fmla="*/ 352 w 462"/>
              <a:gd name="T95" fmla="*/ 218 h 566"/>
              <a:gd name="T96" fmla="*/ 390 w 462"/>
              <a:gd name="T97" fmla="*/ 195 h 566"/>
              <a:gd name="T98" fmla="*/ 401 w 462"/>
              <a:gd name="T99" fmla="*/ 159 h 566"/>
              <a:gd name="T100" fmla="*/ 357 w 462"/>
              <a:gd name="T101" fmla="*/ 180 h 566"/>
              <a:gd name="T102" fmla="*/ 337 w 462"/>
              <a:gd name="T103" fmla="*/ 183 h 566"/>
              <a:gd name="T104" fmla="*/ 294 w 462"/>
              <a:gd name="T105" fmla="*/ 163 h 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62" h="566">
                <a:moveTo>
                  <a:pt x="292" y="160"/>
                </a:moveTo>
                <a:lnTo>
                  <a:pt x="291" y="160"/>
                </a:lnTo>
                <a:lnTo>
                  <a:pt x="291" y="159"/>
                </a:lnTo>
                <a:lnTo>
                  <a:pt x="291" y="159"/>
                </a:lnTo>
                <a:lnTo>
                  <a:pt x="281" y="128"/>
                </a:lnTo>
                <a:lnTo>
                  <a:pt x="272" y="105"/>
                </a:lnTo>
                <a:lnTo>
                  <a:pt x="268" y="97"/>
                </a:lnTo>
                <a:lnTo>
                  <a:pt x="264" y="90"/>
                </a:lnTo>
                <a:lnTo>
                  <a:pt x="260" y="86"/>
                </a:lnTo>
                <a:lnTo>
                  <a:pt x="257" y="83"/>
                </a:lnTo>
                <a:lnTo>
                  <a:pt x="215" y="70"/>
                </a:lnTo>
                <a:lnTo>
                  <a:pt x="215" y="70"/>
                </a:lnTo>
                <a:lnTo>
                  <a:pt x="184" y="59"/>
                </a:lnTo>
                <a:lnTo>
                  <a:pt x="173" y="56"/>
                </a:lnTo>
                <a:lnTo>
                  <a:pt x="166" y="52"/>
                </a:lnTo>
                <a:lnTo>
                  <a:pt x="166" y="52"/>
                </a:lnTo>
                <a:lnTo>
                  <a:pt x="156" y="44"/>
                </a:lnTo>
                <a:lnTo>
                  <a:pt x="146" y="34"/>
                </a:lnTo>
                <a:lnTo>
                  <a:pt x="133" y="19"/>
                </a:lnTo>
                <a:lnTo>
                  <a:pt x="121" y="0"/>
                </a:lnTo>
                <a:lnTo>
                  <a:pt x="113" y="0"/>
                </a:lnTo>
                <a:lnTo>
                  <a:pt x="114" y="1"/>
                </a:lnTo>
                <a:lnTo>
                  <a:pt x="114" y="1"/>
                </a:lnTo>
                <a:lnTo>
                  <a:pt x="117" y="10"/>
                </a:lnTo>
                <a:lnTo>
                  <a:pt x="124" y="22"/>
                </a:lnTo>
                <a:lnTo>
                  <a:pt x="133" y="35"/>
                </a:lnTo>
                <a:lnTo>
                  <a:pt x="147" y="52"/>
                </a:lnTo>
                <a:lnTo>
                  <a:pt x="148" y="54"/>
                </a:lnTo>
                <a:lnTo>
                  <a:pt x="149" y="56"/>
                </a:lnTo>
                <a:lnTo>
                  <a:pt x="130" y="91"/>
                </a:lnTo>
                <a:lnTo>
                  <a:pt x="130" y="91"/>
                </a:lnTo>
                <a:lnTo>
                  <a:pt x="124" y="99"/>
                </a:lnTo>
                <a:lnTo>
                  <a:pt x="120" y="105"/>
                </a:lnTo>
                <a:lnTo>
                  <a:pt x="114" y="109"/>
                </a:lnTo>
                <a:lnTo>
                  <a:pt x="112" y="109"/>
                </a:lnTo>
                <a:lnTo>
                  <a:pt x="108" y="107"/>
                </a:lnTo>
                <a:lnTo>
                  <a:pt x="108" y="107"/>
                </a:lnTo>
                <a:lnTo>
                  <a:pt x="103" y="104"/>
                </a:lnTo>
                <a:lnTo>
                  <a:pt x="98" y="97"/>
                </a:lnTo>
                <a:lnTo>
                  <a:pt x="78" y="74"/>
                </a:lnTo>
                <a:lnTo>
                  <a:pt x="58" y="69"/>
                </a:lnTo>
                <a:lnTo>
                  <a:pt x="58" y="69"/>
                </a:lnTo>
                <a:lnTo>
                  <a:pt x="58" y="73"/>
                </a:lnTo>
                <a:lnTo>
                  <a:pt x="60" y="82"/>
                </a:lnTo>
                <a:lnTo>
                  <a:pt x="69" y="105"/>
                </a:lnTo>
                <a:lnTo>
                  <a:pt x="69" y="106"/>
                </a:lnTo>
                <a:lnTo>
                  <a:pt x="69" y="107"/>
                </a:lnTo>
                <a:lnTo>
                  <a:pt x="69" y="109"/>
                </a:lnTo>
                <a:lnTo>
                  <a:pt x="69" y="110"/>
                </a:lnTo>
                <a:lnTo>
                  <a:pt x="66" y="124"/>
                </a:lnTo>
                <a:lnTo>
                  <a:pt x="44" y="133"/>
                </a:lnTo>
                <a:lnTo>
                  <a:pt x="44" y="133"/>
                </a:lnTo>
                <a:lnTo>
                  <a:pt x="37" y="136"/>
                </a:lnTo>
                <a:lnTo>
                  <a:pt x="37" y="136"/>
                </a:lnTo>
                <a:lnTo>
                  <a:pt x="35" y="138"/>
                </a:lnTo>
                <a:lnTo>
                  <a:pt x="34" y="143"/>
                </a:lnTo>
                <a:lnTo>
                  <a:pt x="34" y="148"/>
                </a:lnTo>
                <a:lnTo>
                  <a:pt x="35" y="152"/>
                </a:lnTo>
                <a:lnTo>
                  <a:pt x="35" y="152"/>
                </a:lnTo>
                <a:lnTo>
                  <a:pt x="36" y="165"/>
                </a:lnTo>
                <a:lnTo>
                  <a:pt x="36" y="175"/>
                </a:lnTo>
                <a:lnTo>
                  <a:pt x="35" y="182"/>
                </a:lnTo>
                <a:lnTo>
                  <a:pt x="32" y="187"/>
                </a:lnTo>
                <a:lnTo>
                  <a:pt x="32" y="187"/>
                </a:lnTo>
                <a:lnTo>
                  <a:pt x="29" y="189"/>
                </a:lnTo>
                <a:lnTo>
                  <a:pt x="26" y="189"/>
                </a:lnTo>
                <a:lnTo>
                  <a:pt x="24" y="189"/>
                </a:lnTo>
                <a:lnTo>
                  <a:pt x="24" y="189"/>
                </a:lnTo>
                <a:lnTo>
                  <a:pt x="0" y="184"/>
                </a:lnTo>
                <a:lnTo>
                  <a:pt x="0" y="184"/>
                </a:lnTo>
                <a:lnTo>
                  <a:pt x="2" y="188"/>
                </a:lnTo>
                <a:lnTo>
                  <a:pt x="4" y="191"/>
                </a:lnTo>
                <a:lnTo>
                  <a:pt x="7" y="195"/>
                </a:lnTo>
                <a:lnTo>
                  <a:pt x="12" y="197"/>
                </a:lnTo>
                <a:lnTo>
                  <a:pt x="12" y="197"/>
                </a:lnTo>
                <a:lnTo>
                  <a:pt x="20" y="206"/>
                </a:lnTo>
                <a:lnTo>
                  <a:pt x="28" y="218"/>
                </a:lnTo>
                <a:lnTo>
                  <a:pt x="36" y="229"/>
                </a:lnTo>
                <a:lnTo>
                  <a:pt x="43" y="242"/>
                </a:lnTo>
                <a:lnTo>
                  <a:pt x="44" y="246"/>
                </a:lnTo>
                <a:lnTo>
                  <a:pt x="44" y="246"/>
                </a:lnTo>
                <a:lnTo>
                  <a:pt x="55" y="244"/>
                </a:lnTo>
                <a:lnTo>
                  <a:pt x="55" y="244"/>
                </a:lnTo>
                <a:lnTo>
                  <a:pt x="65" y="243"/>
                </a:lnTo>
                <a:lnTo>
                  <a:pt x="74" y="244"/>
                </a:lnTo>
                <a:lnTo>
                  <a:pt x="84" y="246"/>
                </a:lnTo>
                <a:lnTo>
                  <a:pt x="92" y="252"/>
                </a:lnTo>
                <a:lnTo>
                  <a:pt x="106" y="268"/>
                </a:lnTo>
                <a:lnTo>
                  <a:pt x="107" y="269"/>
                </a:lnTo>
                <a:lnTo>
                  <a:pt x="107" y="270"/>
                </a:lnTo>
                <a:lnTo>
                  <a:pt x="106" y="270"/>
                </a:lnTo>
                <a:lnTo>
                  <a:pt x="105" y="301"/>
                </a:lnTo>
                <a:lnTo>
                  <a:pt x="105" y="301"/>
                </a:lnTo>
                <a:lnTo>
                  <a:pt x="107" y="306"/>
                </a:lnTo>
                <a:lnTo>
                  <a:pt x="109" y="309"/>
                </a:lnTo>
                <a:lnTo>
                  <a:pt x="109" y="314"/>
                </a:lnTo>
                <a:lnTo>
                  <a:pt x="108" y="317"/>
                </a:lnTo>
                <a:lnTo>
                  <a:pt x="108" y="317"/>
                </a:lnTo>
                <a:lnTo>
                  <a:pt x="106" y="321"/>
                </a:lnTo>
                <a:lnTo>
                  <a:pt x="102" y="324"/>
                </a:lnTo>
                <a:lnTo>
                  <a:pt x="98" y="326"/>
                </a:lnTo>
                <a:lnTo>
                  <a:pt x="92" y="328"/>
                </a:lnTo>
                <a:lnTo>
                  <a:pt x="92" y="328"/>
                </a:lnTo>
                <a:lnTo>
                  <a:pt x="86" y="329"/>
                </a:lnTo>
                <a:lnTo>
                  <a:pt x="82" y="332"/>
                </a:lnTo>
                <a:lnTo>
                  <a:pt x="78" y="338"/>
                </a:lnTo>
                <a:lnTo>
                  <a:pt x="76" y="346"/>
                </a:lnTo>
                <a:lnTo>
                  <a:pt x="76" y="346"/>
                </a:lnTo>
                <a:lnTo>
                  <a:pt x="76" y="346"/>
                </a:lnTo>
                <a:lnTo>
                  <a:pt x="76" y="347"/>
                </a:lnTo>
                <a:lnTo>
                  <a:pt x="66" y="368"/>
                </a:lnTo>
                <a:lnTo>
                  <a:pt x="81" y="383"/>
                </a:lnTo>
                <a:lnTo>
                  <a:pt x="112" y="388"/>
                </a:lnTo>
                <a:lnTo>
                  <a:pt x="114" y="388"/>
                </a:lnTo>
                <a:lnTo>
                  <a:pt x="114" y="388"/>
                </a:lnTo>
                <a:lnTo>
                  <a:pt x="130" y="405"/>
                </a:lnTo>
                <a:lnTo>
                  <a:pt x="110" y="434"/>
                </a:lnTo>
                <a:lnTo>
                  <a:pt x="155" y="532"/>
                </a:lnTo>
                <a:lnTo>
                  <a:pt x="156" y="534"/>
                </a:lnTo>
                <a:lnTo>
                  <a:pt x="149" y="542"/>
                </a:lnTo>
                <a:lnTo>
                  <a:pt x="152" y="550"/>
                </a:lnTo>
                <a:lnTo>
                  <a:pt x="153" y="550"/>
                </a:lnTo>
                <a:lnTo>
                  <a:pt x="235" y="497"/>
                </a:lnTo>
                <a:lnTo>
                  <a:pt x="221" y="521"/>
                </a:lnTo>
                <a:lnTo>
                  <a:pt x="221" y="521"/>
                </a:lnTo>
                <a:lnTo>
                  <a:pt x="215" y="535"/>
                </a:lnTo>
                <a:lnTo>
                  <a:pt x="209" y="546"/>
                </a:lnTo>
                <a:lnTo>
                  <a:pt x="205" y="557"/>
                </a:lnTo>
                <a:lnTo>
                  <a:pt x="202" y="566"/>
                </a:lnTo>
                <a:lnTo>
                  <a:pt x="202" y="566"/>
                </a:lnTo>
                <a:lnTo>
                  <a:pt x="213" y="561"/>
                </a:lnTo>
                <a:lnTo>
                  <a:pt x="223" y="553"/>
                </a:lnTo>
                <a:lnTo>
                  <a:pt x="226" y="549"/>
                </a:lnTo>
                <a:lnTo>
                  <a:pt x="231" y="543"/>
                </a:lnTo>
                <a:lnTo>
                  <a:pt x="233" y="537"/>
                </a:lnTo>
                <a:lnTo>
                  <a:pt x="236" y="530"/>
                </a:lnTo>
                <a:lnTo>
                  <a:pt x="237" y="528"/>
                </a:lnTo>
                <a:lnTo>
                  <a:pt x="239" y="528"/>
                </a:lnTo>
                <a:lnTo>
                  <a:pt x="262" y="516"/>
                </a:lnTo>
                <a:lnTo>
                  <a:pt x="263" y="513"/>
                </a:lnTo>
                <a:lnTo>
                  <a:pt x="296" y="542"/>
                </a:lnTo>
                <a:lnTo>
                  <a:pt x="331" y="543"/>
                </a:lnTo>
                <a:lnTo>
                  <a:pt x="333" y="544"/>
                </a:lnTo>
                <a:lnTo>
                  <a:pt x="350" y="556"/>
                </a:lnTo>
                <a:lnTo>
                  <a:pt x="394" y="517"/>
                </a:lnTo>
                <a:lnTo>
                  <a:pt x="394" y="517"/>
                </a:lnTo>
                <a:lnTo>
                  <a:pt x="398" y="513"/>
                </a:lnTo>
                <a:lnTo>
                  <a:pt x="400" y="509"/>
                </a:lnTo>
                <a:lnTo>
                  <a:pt x="407" y="494"/>
                </a:lnTo>
                <a:lnTo>
                  <a:pt x="412" y="485"/>
                </a:lnTo>
                <a:lnTo>
                  <a:pt x="412" y="485"/>
                </a:lnTo>
                <a:lnTo>
                  <a:pt x="412" y="479"/>
                </a:lnTo>
                <a:lnTo>
                  <a:pt x="408" y="471"/>
                </a:lnTo>
                <a:lnTo>
                  <a:pt x="394" y="447"/>
                </a:lnTo>
                <a:lnTo>
                  <a:pt x="384" y="431"/>
                </a:lnTo>
                <a:lnTo>
                  <a:pt x="437" y="449"/>
                </a:lnTo>
                <a:lnTo>
                  <a:pt x="453" y="441"/>
                </a:lnTo>
                <a:lnTo>
                  <a:pt x="437" y="407"/>
                </a:lnTo>
                <a:lnTo>
                  <a:pt x="436" y="405"/>
                </a:lnTo>
                <a:lnTo>
                  <a:pt x="462" y="370"/>
                </a:lnTo>
                <a:lnTo>
                  <a:pt x="452" y="354"/>
                </a:lnTo>
                <a:lnTo>
                  <a:pt x="452" y="354"/>
                </a:lnTo>
                <a:lnTo>
                  <a:pt x="444" y="346"/>
                </a:lnTo>
                <a:lnTo>
                  <a:pt x="438" y="340"/>
                </a:lnTo>
                <a:lnTo>
                  <a:pt x="432" y="337"/>
                </a:lnTo>
                <a:lnTo>
                  <a:pt x="429" y="336"/>
                </a:lnTo>
                <a:lnTo>
                  <a:pt x="426" y="337"/>
                </a:lnTo>
                <a:lnTo>
                  <a:pt x="413" y="349"/>
                </a:lnTo>
                <a:lnTo>
                  <a:pt x="410" y="348"/>
                </a:lnTo>
                <a:lnTo>
                  <a:pt x="408" y="348"/>
                </a:lnTo>
                <a:lnTo>
                  <a:pt x="386" y="341"/>
                </a:lnTo>
                <a:lnTo>
                  <a:pt x="381" y="322"/>
                </a:lnTo>
                <a:lnTo>
                  <a:pt x="381" y="322"/>
                </a:lnTo>
                <a:lnTo>
                  <a:pt x="374" y="321"/>
                </a:lnTo>
                <a:lnTo>
                  <a:pt x="368" y="317"/>
                </a:lnTo>
                <a:lnTo>
                  <a:pt x="361" y="313"/>
                </a:lnTo>
                <a:lnTo>
                  <a:pt x="357" y="307"/>
                </a:lnTo>
                <a:lnTo>
                  <a:pt x="343" y="299"/>
                </a:lnTo>
                <a:lnTo>
                  <a:pt x="343" y="299"/>
                </a:lnTo>
                <a:lnTo>
                  <a:pt x="336" y="295"/>
                </a:lnTo>
                <a:lnTo>
                  <a:pt x="330" y="291"/>
                </a:lnTo>
                <a:lnTo>
                  <a:pt x="327" y="286"/>
                </a:lnTo>
                <a:lnTo>
                  <a:pt x="326" y="282"/>
                </a:lnTo>
                <a:lnTo>
                  <a:pt x="326" y="282"/>
                </a:lnTo>
                <a:lnTo>
                  <a:pt x="325" y="276"/>
                </a:lnTo>
                <a:lnTo>
                  <a:pt x="326" y="270"/>
                </a:lnTo>
                <a:lnTo>
                  <a:pt x="329" y="263"/>
                </a:lnTo>
                <a:lnTo>
                  <a:pt x="333" y="255"/>
                </a:lnTo>
                <a:lnTo>
                  <a:pt x="333" y="255"/>
                </a:lnTo>
                <a:lnTo>
                  <a:pt x="342" y="242"/>
                </a:lnTo>
                <a:lnTo>
                  <a:pt x="349" y="229"/>
                </a:lnTo>
                <a:lnTo>
                  <a:pt x="352" y="218"/>
                </a:lnTo>
                <a:lnTo>
                  <a:pt x="353" y="208"/>
                </a:lnTo>
                <a:lnTo>
                  <a:pt x="353" y="192"/>
                </a:lnTo>
                <a:lnTo>
                  <a:pt x="362" y="193"/>
                </a:lnTo>
                <a:lnTo>
                  <a:pt x="390" y="195"/>
                </a:lnTo>
                <a:lnTo>
                  <a:pt x="390" y="195"/>
                </a:lnTo>
                <a:lnTo>
                  <a:pt x="392" y="191"/>
                </a:lnTo>
                <a:lnTo>
                  <a:pt x="394" y="184"/>
                </a:lnTo>
                <a:lnTo>
                  <a:pt x="401" y="159"/>
                </a:lnTo>
                <a:lnTo>
                  <a:pt x="392" y="158"/>
                </a:lnTo>
                <a:lnTo>
                  <a:pt x="392" y="158"/>
                </a:lnTo>
                <a:lnTo>
                  <a:pt x="367" y="174"/>
                </a:lnTo>
                <a:lnTo>
                  <a:pt x="357" y="180"/>
                </a:lnTo>
                <a:lnTo>
                  <a:pt x="347" y="183"/>
                </a:lnTo>
                <a:lnTo>
                  <a:pt x="347" y="183"/>
                </a:lnTo>
                <a:lnTo>
                  <a:pt x="343" y="184"/>
                </a:lnTo>
                <a:lnTo>
                  <a:pt x="337" y="183"/>
                </a:lnTo>
                <a:lnTo>
                  <a:pt x="331" y="182"/>
                </a:lnTo>
                <a:lnTo>
                  <a:pt x="325" y="181"/>
                </a:lnTo>
                <a:lnTo>
                  <a:pt x="310" y="173"/>
                </a:lnTo>
                <a:lnTo>
                  <a:pt x="294" y="163"/>
                </a:lnTo>
                <a:lnTo>
                  <a:pt x="294" y="161"/>
                </a:lnTo>
                <a:lnTo>
                  <a:pt x="292" y="160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3" name="Freeform 57"/>
          <p:cNvSpPr/>
          <p:nvPr/>
        </p:nvSpPr>
        <p:spPr bwMode="auto">
          <a:xfrm>
            <a:off x="5421800" y="3332046"/>
            <a:ext cx="142641" cy="205265"/>
          </a:xfrm>
          <a:custGeom>
            <a:avLst/>
            <a:gdLst>
              <a:gd name="T0" fmla="*/ 71 w 121"/>
              <a:gd name="T1" fmla="*/ 4 h 177"/>
              <a:gd name="T2" fmla="*/ 66 w 121"/>
              <a:gd name="T3" fmla="*/ 0 h 177"/>
              <a:gd name="T4" fmla="*/ 66 w 121"/>
              <a:gd name="T5" fmla="*/ 0 h 177"/>
              <a:gd name="T6" fmla="*/ 62 w 121"/>
              <a:gd name="T7" fmla="*/ 2 h 177"/>
              <a:gd name="T8" fmla="*/ 57 w 121"/>
              <a:gd name="T9" fmla="*/ 6 h 177"/>
              <a:gd name="T10" fmla="*/ 54 w 121"/>
              <a:gd name="T11" fmla="*/ 12 h 177"/>
              <a:gd name="T12" fmla="*/ 49 w 121"/>
              <a:gd name="T13" fmla="*/ 20 h 177"/>
              <a:gd name="T14" fmla="*/ 44 w 121"/>
              <a:gd name="T15" fmla="*/ 18 h 177"/>
              <a:gd name="T16" fmla="*/ 43 w 121"/>
              <a:gd name="T17" fmla="*/ 19 h 177"/>
              <a:gd name="T18" fmla="*/ 44 w 121"/>
              <a:gd name="T19" fmla="*/ 20 h 177"/>
              <a:gd name="T20" fmla="*/ 34 w 121"/>
              <a:gd name="T21" fmla="*/ 31 h 177"/>
              <a:gd name="T22" fmla="*/ 30 w 121"/>
              <a:gd name="T23" fmla="*/ 34 h 177"/>
              <a:gd name="T24" fmla="*/ 16 w 121"/>
              <a:gd name="T25" fmla="*/ 41 h 177"/>
              <a:gd name="T26" fmla="*/ 15 w 121"/>
              <a:gd name="T27" fmla="*/ 50 h 177"/>
              <a:gd name="T28" fmla="*/ 15 w 121"/>
              <a:gd name="T29" fmla="*/ 50 h 177"/>
              <a:gd name="T30" fmla="*/ 15 w 121"/>
              <a:gd name="T31" fmla="*/ 59 h 177"/>
              <a:gd name="T32" fmla="*/ 13 w 121"/>
              <a:gd name="T33" fmla="*/ 66 h 177"/>
              <a:gd name="T34" fmla="*/ 10 w 121"/>
              <a:gd name="T35" fmla="*/ 73 h 177"/>
              <a:gd name="T36" fmla="*/ 7 w 121"/>
              <a:gd name="T37" fmla="*/ 76 h 177"/>
              <a:gd name="T38" fmla="*/ 1 w 121"/>
              <a:gd name="T39" fmla="*/ 91 h 177"/>
              <a:gd name="T40" fmla="*/ 1 w 121"/>
              <a:gd name="T41" fmla="*/ 91 h 177"/>
              <a:gd name="T42" fmla="*/ 0 w 121"/>
              <a:gd name="T43" fmla="*/ 100 h 177"/>
              <a:gd name="T44" fmla="*/ 0 w 121"/>
              <a:gd name="T45" fmla="*/ 108 h 177"/>
              <a:gd name="T46" fmla="*/ 0 w 121"/>
              <a:gd name="T47" fmla="*/ 117 h 177"/>
              <a:gd name="T48" fmla="*/ 8 w 121"/>
              <a:gd name="T49" fmla="*/ 153 h 177"/>
              <a:gd name="T50" fmla="*/ 8 w 121"/>
              <a:gd name="T51" fmla="*/ 153 h 177"/>
              <a:gd name="T52" fmla="*/ 10 w 121"/>
              <a:gd name="T53" fmla="*/ 157 h 177"/>
              <a:gd name="T54" fmla="*/ 13 w 121"/>
              <a:gd name="T55" fmla="*/ 161 h 177"/>
              <a:gd name="T56" fmla="*/ 20 w 121"/>
              <a:gd name="T57" fmla="*/ 166 h 177"/>
              <a:gd name="T58" fmla="*/ 28 w 121"/>
              <a:gd name="T59" fmla="*/ 169 h 177"/>
              <a:gd name="T60" fmla="*/ 56 w 121"/>
              <a:gd name="T61" fmla="*/ 177 h 177"/>
              <a:gd name="T62" fmla="*/ 56 w 121"/>
              <a:gd name="T63" fmla="*/ 177 h 177"/>
              <a:gd name="T64" fmla="*/ 62 w 121"/>
              <a:gd name="T65" fmla="*/ 176 h 177"/>
              <a:gd name="T66" fmla="*/ 68 w 121"/>
              <a:gd name="T67" fmla="*/ 174 h 177"/>
              <a:gd name="T68" fmla="*/ 75 w 121"/>
              <a:gd name="T69" fmla="*/ 170 h 177"/>
              <a:gd name="T70" fmla="*/ 83 w 121"/>
              <a:gd name="T71" fmla="*/ 166 h 177"/>
              <a:gd name="T72" fmla="*/ 76 w 121"/>
              <a:gd name="T73" fmla="*/ 152 h 177"/>
              <a:gd name="T74" fmla="*/ 76 w 121"/>
              <a:gd name="T75" fmla="*/ 149 h 177"/>
              <a:gd name="T76" fmla="*/ 76 w 121"/>
              <a:gd name="T77" fmla="*/ 148 h 177"/>
              <a:gd name="T78" fmla="*/ 79 w 121"/>
              <a:gd name="T79" fmla="*/ 138 h 177"/>
              <a:gd name="T80" fmla="*/ 79 w 121"/>
              <a:gd name="T81" fmla="*/ 137 h 177"/>
              <a:gd name="T82" fmla="*/ 93 w 121"/>
              <a:gd name="T83" fmla="*/ 113 h 177"/>
              <a:gd name="T84" fmla="*/ 115 w 121"/>
              <a:gd name="T85" fmla="*/ 113 h 177"/>
              <a:gd name="T86" fmla="*/ 121 w 121"/>
              <a:gd name="T87" fmla="*/ 112 h 177"/>
              <a:gd name="T88" fmla="*/ 121 w 121"/>
              <a:gd name="T89" fmla="*/ 112 h 177"/>
              <a:gd name="T90" fmla="*/ 118 w 121"/>
              <a:gd name="T91" fmla="*/ 105 h 177"/>
              <a:gd name="T92" fmla="*/ 113 w 121"/>
              <a:gd name="T93" fmla="*/ 96 h 177"/>
              <a:gd name="T94" fmla="*/ 107 w 121"/>
              <a:gd name="T95" fmla="*/ 85 h 177"/>
              <a:gd name="T96" fmla="*/ 98 w 121"/>
              <a:gd name="T97" fmla="*/ 74 h 177"/>
              <a:gd name="T98" fmla="*/ 89 w 121"/>
              <a:gd name="T99" fmla="*/ 61 h 177"/>
              <a:gd name="T100" fmla="*/ 89 w 121"/>
              <a:gd name="T101" fmla="*/ 61 h 177"/>
              <a:gd name="T102" fmla="*/ 86 w 121"/>
              <a:gd name="T103" fmla="*/ 54 h 177"/>
              <a:gd name="T104" fmla="*/ 83 w 121"/>
              <a:gd name="T105" fmla="*/ 46 h 177"/>
              <a:gd name="T106" fmla="*/ 80 w 121"/>
              <a:gd name="T107" fmla="*/ 37 h 177"/>
              <a:gd name="T108" fmla="*/ 79 w 121"/>
              <a:gd name="T109" fmla="*/ 27 h 177"/>
              <a:gd name="T110" fmla="*/ 79 w 121"/>
              <a:gd name="T111" fmla="*/ 27 h 177"/>
              <a:gd name="T112" fmla="*/ 74 w 121"/>
              <a:gd name="T113" fmla="*/ 13 h 177"/>
              <a:gd name="T114" fmla="*/ 71 w 121"/>
              <a:gd name="T115" fmla="*/ 4 h 177"/>
              <a:gd name="T116" fmla="*/ 71 w 121"/>
              <a:gd name="T117" fmla="*/ 4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1" h="177">
                <a:moveTo>
                  <a:pt x="71" y="4"/>
                </a:moveTo>
                <a:lnTo>
                  <a:pt x="66" y="0"/>
                </a:lnTo>
                <a:lnTo>
                  <a:pt x="66" y="0"/>
                </a:lnTo>
                <a:lnTo>
                  <a:pt x="62" y="2"/>
                </a:lnTo>
                <a:lnTo>
                  <a:pt x="57" y="6"/>
                </a:lnTo>
                <a:lnTo>
                  <a:pt x="54" y="12"/>
                </a:lnTo>
                <a:lnTo>
                  <a:pt x="49" y="20"/>
                </a:lnTo>
                <a:lnTo>
                  <a:pt x="44" y="18"/>
                </a:lnTo>
                <a:lnTo>
                  <a:pt x="43" y="19"/>
                </a:lnTo>
                <a:lnTo>
                  <a:pt x="44" y="20"/>
                </a:lnTo>
                <a:lnTo>
                  <a:pt x="34" y="31"/>
                </a:lnTo>
                <a:lnTo>
                  <a:pt x="30" y="34"/>
                </a:lnTo>
                <a:lnTo>
                  <a:pt x="16" y="41"/>
                </a:lnTo>
                <a:lnTo>
                  <a:pt x="15" y="50"/>
                </a:lnTo>
                <a:lnTo>
                  <a:pt x="15" y="50"/>
                </a:lnTo>
                <a:lnTo>
                  <a:pt x="15" y="59"/>
                </a:lnTo>
                <a:lnTo>
                  <a:pt x="13" y="66"/>
                </a:lnTo>
                <a:lnTo>
                  <a:pt x="10" y="73"/>
                </a:lnTo>
                <a:lnTo>
                  <a:pt x="7" y="76"/>
                </a:lnTo>
                <a:lnTo>
                  <a:pt x="1" y="91"/>
                </a:lnTo>
                <a:lnTo>
                  <a:pt x="1" y="91"/>
                </a:lnTo>
                <a:lnTo>
                  <a:pt x="0" y="100"/>
                </a:lnTo>
                <a:lnTo>
                  <a:pt x="0" y="108"/>
                </a:lnTo>
                <a:lnTo>
                  <a:pt x="0" y="117"/>
                </a:lnTo>
                <a:lnTo>
                  <a:pt x="8" y="153"/>
                </a:lnTo>
                <a:lnTo>
                  <a:pt x="8" y="153"/>
                </a:lnTo>
                <a:lnTo>
                  <a:pt x="10" y="157"/>
                </a:lnTo>
                <a:lnTo>
                  <a:pt x="13" y="161"/>
                </a:lnTo>
                <a:lnTo>
                  <a:pt x="20" y="166"/>
                </a:lnTo>
                <a:lnTo>
                  <a:pt x="28" y="169"/>
                </a:lnTo>
                <a:lnTo>
                  <a:pt x="56" y="177"/>
                </a:lnTo>
                <a:lnTo>
                  <a:pt x="56" y="177"/>
                </a:lnTo>
                <a:lnTo>
                  <a:pt x="62" y="176"/>
                </a:lnTo>
                <a:lnTo>
                  <a:pt x="68" y="174"/>
                </a:lnTo>
                <a:lnTo>
                  <a:pt x="75" y="170"/>
                </a:lnTo>
                <a:lnTo>
                  <a:pt x="83" y="166"/>
                </a:lnTo>
                <a:lnTo>
                  <a:pt x="76" y="152"/>
                </a:lnTo>
                <a:lnTo>
                  <a:pt x="76" y="149"/>
                </a:lnTo>
                <a:lnTo>
                  <a:pt x="76" y="148"/>
                </a:lnTo>
                <a:lnTo>
                  <a:pt x="79" y="138"/>
                </a:lnTo>
                <a:lnTo>
                  <a:pt x="79" y="137"/>
                </a:lnTo>
                <a:lnTo>
                  <a:pt x="93" y="113"/>
                </a:lnTo>
                <a:lnTo>
                  <a:pt x="115" y="113"/>
                </a:lnTo>
                <a:lnTo>
                  <a:pt x="121" y="112"/>
                </a:lnTo>
                <a:lnTo>
                  <a:pt x="121" y="112"/>
                </a:lnTo>
                <a:lnTo>
                  <a:pt x="118" y="105"/>
                </a:lnTo>
                <a:lnTo>
                  <a:pt x="113" y="96"/>
                </a:lnTo>
                <a:lnTo>
                  <a:pt x="107" y="85"/>
                </a:lnTo>
                <a:lnTo>
                  <a:pt x="98" y="74"/>
                </a:lnTo>
                <a:lnTo>
                  <a:pt x="89" y="61"/>
                </a:lnTo>
                <a:lnTo>
                  <a:pt x="89" y="61"/>
                </a:lnTo>
                <a:lnTo>
                  <a:pt x="86" y="54"/>
                </a:lnTo>
                <a:lnTo>
                  <a:pt x="83" y="46"/>
                </a:lnTo>
                <a:lnTo>
                  <a:pt x="80" y="37"/>
                </a:lnTo>
                <a:lnTo>
                  <a:pt x="79" y="27"/>
                </a:lnTo>
                <a:lnTo>
                  <a:pt x="79" y="27"/>
                </a:lnTo>
                <a:lnTo>
                  <a:pt x="74" y="13"/>
                </a:lnTo>
                <a:lnTo>
                  <a:pt x="71" y="4"/>
                </a:lnTo>
                <a:lnTo>
                  <a:pt x="71" y="4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4" name="Freeform 58"/>
          <p:cNvSpPr/>
          <p:nvPr/>
        </p:nvSpPr>
        <p:spPr bwMode="auto">
          <a:xfrm>
            <a:off x="5282637" y="3245070"/>
            <a:ext cx="187871" cy="198307"/>
          </a:xfrm>
          <a:custGeom>
            <a:avLst/>
            <a:gdLst>
              <a:gd name="T0" fmla="*/ 77 w 161"/>
              <a:gd name="T1" fmla="*/ 39 h 173"/>
              <a:gd name="T2" fmla="*/ 59 w 161"/>
              <a:gd name="T3" fmla="*/ 34 h 173"/>
              <a:gd name="T4" fmla="*/ 57 w 161"/>
              <a:gd name="T5" fmla="*/ 45 h 173"/>
              <a:gd name="T6" fmla="*/ 28 w 161"/>
              <a:gd name="T7" fmla="*/ 55 h 173"/>
              <a:gd name="T8" fmla="*/ 27 w 161"/>
              <a:gd name="T9" fmla="*/ 59 h 173"/>
              <a:gd name="T10" fmla="*/ 27 w 161"/>
              <a:gd name="T11" fmla="*/ 71 h 173"/>
              <a:gd name="T12" fmla="*/ 35 w 161"/>
              <a:gd name="T13" fmla="*/ 84 h 173"/>
              <a:gd name="T14" fmla="*/ 35 w 161"/>
              <a:gd name="T15" fmla="*/ 90 h 173"/>
              <a:gd name="T16" fmla="*/ 29 w 161"/>
              <a:gd name="T17" fmla="*/ 99 h 173"/>
              <a:gd name="T18" fmla="*/ 14 w 161"/>
              <a:gd name="T19" fmla="*/ 115 h 173"/>
              <a:gd name="T20" fmla="*/ 5 w 161"/>
              <a:gd name="T21" fmla="*/ 123 h 173"/>
              <a:gd name="T22" fmla="*/ 1 w 161"/>
              <a:gd name="T23" fmla="*/ 128 h 173"/>
              <a:gd name="T24" fmla="*/ 0 w 161"/>
              <a:gd name="T25" fmla="*/ 134 h 173"/>
              <a:gd name="T26" fmla="*/ 21 w 161"/>
              <a:gd name="T27" fmla="*/ 150 h 173"/>
              <a:gd name="T28" fmla="*/ 32 w 161"/>
              <a:gd name="T29" fmla="*/ 151 h 173"/>
              <a:gd name="T30" fmla="*/ 50 w 161"/>
              <a:gd name="T31" fmla="*/ 152 h 173"/>
              <a:gd name="T32" fmla="*/ 58 w 161"/>
              <a:gd name="T33" fmla="*/ 155 h 173"/>
              <a:gd name="T34" fmla="*/ 72 w 161"/>
              <a:gd name="T35" fmla="*/ 167 h 173"/>
              <a:gd name="T36" fmla="*/ 83 w 161"/>
              <a:gd name="T37" fmla="*/ 170 h 173"/>
              <a:gd name="T38" fmla="*/ 93 w 161"/>
              <a:gd name="T39" fmla="*/ 173 h 173"/>
              <a:gd name="T40" fmla="*/ 97 w 161"/>
              <a:gd name="T41" fmla="*/ 171 h 173"/>
              <a:gd name="T42" fmla="*/ 106 w 161"/>
              <a:gd name="T43" fmla="*/ 166 h 173"/>
              <a:gd name="T44" fmla="*/ 119 w 161"/>
              <a:gd name="T45" fmla="*/ 149 h 173"/>
              <a:gd name="T46" fmla="*/ 120 w 161"/>
              <a:gd name="T47" fmla="*/ 98 h 173"/>
              <a:gd name="T48" fmla="*/ 146 w 161"/>
              <a:gd name="T49" fmla="*/ 103 h 173"/>
              <a:gd name="T50" fmla="*/ 155 w 161"/>
              <a:gd name="T51" fmla="*/ 91 h 173"/>
              <a:gd name="T52" fmla="*/ 147 w 161"/>
              <a:gd name="T53" fmla="*/ 44 h 173"/>
              <a:gd name="T54" fmla="*/ 150 w 161"/>
              <a:gd name="T55" fmla="*/ 40 h 173"/>
              <a:gd name="T56" fmla="*/ 156 w 161"/>
              <a:gd name="T57" fmla="*/ 34 h 173"/>
              <a:gd name="T58" fmla="*/ 161 w 161"/>
              <a:gd name="T59" fmla="*/ 33 h 173"/>
              <a:gd name="T60" fmla="*/ 130 w 161"/>
              <a:gd name="T61" fmla="*/ 26 h 173"/>
              <a:gd name="T62" fmla="*/ 104 w 161"/>
              <a:gd name="T63" fmla="*/ 6 h 173"/>
              <a:gd name="T64" fmla="*/ 95 w 161"/>
              <a:gd name="T65" fmla="*/ 2 h 173"/>
              <a:gd name="T66" fmla="*/ 80 w 161"/>
              <a:gd name="T67" fmla="*/ 0 h 173"/>
              <a:gd name="T68" fmla="*/ 68 w 161"/>
              <a:gd name="T69" fmla="*/ 3 h 173"/>
              <a:gd name="T70" fmla="*/ 67 w 161"/>
              <a:gd name="T71" fmla="*/ 6 h 173"/>
              <a:gd name="T72" fmla="*/ 71 w 161"/>
              <a:gd name="T73" fmla="*/ 13 h 173"/>
              <a:gd name="T74" fmla="*/ 75 w 161"/>
              <a:gd name="T75" fmla="*/ 16 h 173"/>
              <a:gd name="T76" fmla="*/ 82 w 161"/>
              <a:gd name="T77" fmla="*/ 24 h 173"/>
              <a:gd name="T78" fmla="*/ 81 w 161"/>
              <a:gd name="T79" fmla="*/ 34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1" h="173">
                <a:moveTo>
                  <a:pt x="81" y="34"/>
                </a:moveTo>
                <a:lnTo>
                  <a:pt x="77" y="39"/>
                </a:lnTo>
                <a:lnTo>
                  <a:pt x="74" y="37"/>
                </a:lnTo>
                <a:lnTo>
                  <a:pt x="59" y="34"/>
                </a:lnTo>
                <a:lnTo>
                  <a:pt x="57" y="42"/>
                </a:lnTo>
                <a:lnTo>
                  <a:pt x="57" y="45"/>
                </a:lnTo>
                <a:lnTo>
                  <a:pt x="53" y="45"/>
                </a:lnTo>
                <a:lnTo>
                  <a:pt x="28" y="55"/>
                </a:lnTo>
                <a:lnTo>
                  <a:pt x="27" y="59"/>
                </a:lnTo>
                <a:lnTo>
                  <a:pt x="27" y="59"/>
                </a:lnTo>
                <a:lnTo>
                  <a:pt x="26" y="65"/>
                </a:lnTo>
                <a:lnTo>
                  <a:pt x="27" y="71"/>
                </a:lnTo>
                <a:lnTo>
                  <a:pt x="30" y="77"/>
                </a:lnTo>
                <a:lnTo>
                  <a:pt x="35" y="84"/>
                </a:lnTo>
                <a:lnTo>
                  <a:pt x="38" y="87"/>
                </a:lnTo>
                <a:lnTo>
                  <a:pt x="35" y="90"/>
                </a:lnTo>
                <a:lnTo>
                  <a:pt x="35" y="90"/>
                </a:lnTo>
                <a:lnTo>
                  <a:pt x="29" y="99"/>
                </a:lnTo>
                <a:lnTo>
                  <a:pt x="22" y="107"/>
                </a:lnTo>
                <a:lnTo>
                  <a:pt x="14" y="115"/>
                </a:lnTo>
                <a:lnTo>
                  <a:pt x="5" y="123"/>
                </a:lnTo>
                <a:lnTo>
                  <a:pt x="5" y="123"/>
                </a:lnTo>
                <a:lnTo>
                  <a:pt x="2" y="126"/>
                </a:lnTo>
                <a:lnTo>
                  <a:pt x="1" y="128"/>
                </a:lnTo>
                <a:lnTo>
                  <a:pt x="0" y="131"/>
                </a:lnTo>
                <a:lnTo>
                  <a:pt x="0" y="134"/>
                </a:lnTo>
                <a:lnTo>
                  <a:pt x="8" y="145"/>
                </a:lnTo>
                <a:lnTo>
                  <a:pt x="21" y="150"/>
                </a:lnTo>
                <a:lnTo>
                  <a:pt x="32" y="151"/>
                </a:lnTo>
                <a:lnTo>
                  <a:pt x="32" y="151"/>
                </a:lnTo>
                <a:lnTo>
                  <a:pt x="42" y="151"/>
                </a:lnTo>
                <a:lnTo>
                  <a:pt x="50" y="152"/>
                </a:lnTo>
                <a:lnTo>
                  <a:pt x="56" y="154"/>
                </a:lnTo>
                <a:lnTo>
                  <a:pt x="58" y="155"/>
                </a:lnTo>
                <a:lnTo>
                  <a:pt x="60" y="158"/>
                </a:lnTo>
                <a:lnTo>
                  <a:pt x="72" y="167"/>
                </a:lnTo>
                <a:lnTo>
                  <a:pt x="72" y="167"/>
                </a:lnTo>
                <a:lnTo>
                  <a:pt x="83" y="170"/>
                </a:lnTo>
                <a:lnTo>
                  <a:pt x="89" y="171"/>
                </a:lnTo>
                <a:lnTo>
                  <a:pt x="93" y="173"/>
                </a:lnTo>
                <a:lnTo>
                  <a:pt x="93" y="173"/>
                </a:lnTo>
                <a:lnTo>
                  <a:pt x="97" y="171"/>
                </a:lnTo>
                <a:lnTo>
                  <a:pt x="101" y="169"/>
                </a:lnTo>
                <a:lnTo>
                  <a:pt x="106" y="166"/>
                </a:lnTo>
                <a:lnTo>
                  <a:pt x="109" y="159"/>
                </a:lnTo>
                <a:lnTo>
                  <a:pt x="119" y="149"/>
                </a:lnTo>
                <a:lnTo>
                  <a:pt x="127" y="126"/>
                </a:lnTo>
                <a:lnTo>
                  <a:pt x="120" y="98"/>
                </a:lnTo>
                <a:lnTo>
                  <a:pt x="130" y="102"/>
                </a:lnTo>
                <a:lnTo>
                  <a:pt x="146" y="103"/>
                </a:lnTo>
                <a:lnTo>
                  <a:pt x="153" y="97"/>
                </a:lnTo>
                <a:lnTo>
                  <a:pt x="155" y="91"/>
                </a:lnTo>
                <a:lnTo>
                  <a:pt x="143" y="56"/>
                </a:lnTo>
                <a:lnTo>
                  <a:pt x="147" y="44"/>
                </a:lnTo>
                <a:lnTo>
                  <a:pt x="147" y="44"/>
                </a:lnTo>
                <a:lnTo>
                  <a:pt x="150" y="40"/>
                </a:lnTo>
                <a:lnTo>
                  <a:pt x="153" y="36"/>
                </a:lnTo>
                <a:lnTo>
                  <a:pt x="156" y="34"/>
                </a:lnTo>
                <a:lnTo>
                  <a:pt x="160" y="33"/>
                </a:lnTo>
                <a:lnTo>
                  <a:pt x="161" y="33"/>
                </a:lnTo>
                <a:lnTo>
                  <a:pt x="159" y="25"/>
                </a:lnTo>
                <a:lnTo>
                  <a:pt x="130" y="26"/>
                </a:lnTo>
                <a:lnTo>
                  <a:pt x="130" y="25"/>
                </a:lnTo>
                <a:lnTo>
                  <a:pt x="104" y="6"/>
                </a:lnTo>
                <a:lnTo>
                  <a:pt x="104" y="6"/>
                </a:lnTo>
                <a:lnTo>
                  <a:pt x="95" y="2"/>
                </a:lnTo>
                <a:lnTo>
                  <a:pt x="87" y="0"/>
                </a:lnTo>
                <a:lnTo>
                  <a:pt x="80" y="0"/>
                </a:lnTo>
                <a:lnTo>
                  <a:pt x="72" y="1"/>
                </a:lnTo>
                <a:lnTo>
                  <a:pt x="68" y="3"/>
                </a:lnTo>
                <a:lnTo>
                  <a:pt x="68" y="3"/>
                </a:lnTo>
                <a:lnTo>
                  <a:pt x="67" y="6"/>
                </a:lnTo>
                <a:lnTo>
                  <a:pt x="68" y="10"/>
                </a:lnTo>
                <a:lnTo>
                  <a:pt x="71" y="13"/>
                </a:lnTo>
                <a:lnTo>
                  <a:pt x="75" y="16"/>
                </a:lnTo>
                <a:lnTo>
                  <a:pt x="75" y="16"/>
                </a:lnTo>
                <a:lnTo>
                  <a:pt x="80" y="19"/>
                </a:lnTo>
                <a:lnTo>
                  <a:pt x="82" y="24"/>
                </a:lnTo>
                <a:lnTo>
                  <a:pt x="82" y="28"/>
                </a:lnTo>
                <a:lnTo>
                  <a:pt x="81" y="34"/>
                </a:lnTo>
                <a:lnTo>
                  <a:pt x="81" y="34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5" name="Freeform 59"/>
          <p:cNvSpPr/>
          <p:nvPr/>
        </p:nvSpPr>
        <p:spPr bwMode="auto">
          <a:xfrm>
            <a:off x="5599232" y="2844975"/>
            <a:ext cx="657546" cy="629713"/>
          </a:xfrm>
          <a:custGeom>
            <a:avLst/>
            <a:gdLst>
              <a:gd name="T0" fmla="*/ 246 w 568"/>
              <a:gd name="T1" fmla="*/ 90 h 542"/>
              <a:gd name="T2" fmla="*/ 243 w 568"/>
              <a:gd name="T3" fmla="*/ 105 h 542"/>
              <a:gd name="T4" fmla="*/ 215 w 568"/>
              <a:gd name="T5" fmla="*/ 121 h 542"/>
              <a:gd name="T6" fmla="*/ 193 w 568"/>
              <a:gd name="T7" fmla="*/ 114 h 542"/>
              <a:gd name="T8" fmla="*/ 156 w 568"/>
              <a:gd name="T9" fmla="*/ 153 h 542"/>
              <a:gd name="T10" fmla="*/ 137 w 568"/>
              <a:gd name="T11" fmla="*/ 175 h 542"/>
              <a:gd name="T12" fmla="*/ 106 w 568"/>
              <a:gd name="T13" fmla="*/ 212 h 542"/>
              <a:gd name="T14" fmla="*/ 64 w 568"/>
              <a:gd name="T15" fmla="*/ 212 h 542"/>
              <a:gd name="T16" fmla="*/ 64 w 568"/>
              <a:gd name="T17" fmla="*/ 211 h 542"/>
              <a:gd name="T18" fmla="*/ 45 w 568"/>
              <a:gd name="T19" fmla="*/ 236 h 542"/>
              <a:gd name="T20" fmla="*/ 9 w 568"/>
              <a:gd name="T21" fmla="*/ 317 h 542"/>
              <a:gd name="T22" fmla="*/ 7 w 568"/>
              <a:gd name="T23" fmla="*/ 333 h 542"/>
              <a:gd name="T24" fmla="*/ 15 w 568"/>
              <a:gd name="T25" fmla="*/ 352 h 542"/>
              <a:gd name="T26" fmla="*/ 53 w 568"/>
              <a:gd name="T27" fmla="*/ 362 h 542"/>
              <a:gd name="T28" fmla="*/ 61 w 568"/>
              <a:gd name="T29" fmla="*/ 370 h 542"/>
              <a:gd name="T30" fmla="*/ 73 w 568"/>
              <a:gd name="T31" fmla="*/ 374 h 542"/>
              <a:gd name="T32" fmla="*/ 77 w 568"/>
              <a:gd name="T33" fmla="*/ 384 h 542"/>
              <a:gd name="T34" fmla="*/ 82 w 568"/>
              <a:gd name="T35" fmla="*/ 402 h 542"/>
              <a:gd name="T36" fmla="*/ 142 w 568"/>
              <a:gd name="T37" fmla="*/ 395 h 542"/>
              <a:gd name="T38" fmla="*/ 172 w 568"/>
              <a:gd name="T39" fmla="*/ 339 h 542"/>
              <a:gd name="T40" fmla="*/ 209 w 568"/>
              <a:gd name="T41" fmla="*/ 308 h 542"/>
              <a:gd name="T42" fmla="*/ 229 w 568"/>
              <a:gd name="T43" fmla="*/ 301 h 542"/>
              <a:gd name="T44" fmla="*/ 242 w 568"/>
              <a:gd name="T45" fmla="*/ 293 h 542"/>
              <a:gd name="T46" fmla="*/ 261 w 568"/>
              <a:gd name="T47" fmla="*/ 300 h 542"/>
              <a:gd name="T48" fmla="*/ 284 w 568"/>
              <a:gd name="T49" fmla="*/ 333 h 542"/>
              <a:gd name="T50" fmla="*/ 285 w 568"/>
              <a:gd name="T51" fmla="*/ 338 h 542"/>
              <a:gd name="T52" fmla="*/ 286 w 568"/>
              <a:gd name="T53" fmla="*/ 386 h 542"/>
              <a:gd name="T54" fmla="*/ 280 w 568"/>
              <a:gd name="T55" fmla="*/ 410 h 542"/>
              <a:gd name="T56" fmla="*/ 256 w 568"/>
              <a:gd name="T57" fmla="*/ 446 h 542"/>
              <a:gd name="T58" fmla="*/ 269 w 568"/>
              <a:gd name="T59" fmla="*/ 468 h 542"/>
              <a:gd name="T60" fmla="*/ 282 w 568"/>
              <a:gd name="T61" fmla="*/ 455 h 542"/>
              <a:gd name="T62" fmla="*/ 294 w 568"/>
              <a:gd name="T63" fmla="*/ 486 h 542"/>
              <a:gd name="T64" fmla="*/ 278 w 568"/>
              <a:gd name="T65" fmla="*/ 496 h 542"/>
              <a:gd name="T66" fmla="*/ 277 w 568"/>
              <a:gd name="T67" fmla="*/ 507 h 542"/>
              <a:gd name="T68" fmla="*/ 266 w 568"/>
              <a:gd name="T69" fmla="*/ 522 h 542"/>
              <a:gd name="T70" fmla="*/ 239 w 568"/>
              <a:gd name="T71" fmla="*/ 540 h 542"/>
              <a:gd name="T72" fmla="*/ 287 w 568"/>
              <a:gd name="T73" fmla="*/ 530 h 542"/>
              <a:gd name="T74" fmla="*/ 390 w 568"/>
              <a:gd name="T75" fmla="*/ 404 h 542"/>
              <a:gd name="T76" fmla="*/ 413 w 568"/>
              <a:gd name="T77" fmla="*/ 393 h 542"/>
              <a:gd name="T78" fmla="*/ 445 w 568"/>
              <a:gd name="T79" fmla="*/ 391 h 542"/>
              <a:gd name="T80" fmla="*/ 493 w 568"/>
              <a:gd name="T81" fmla="*/ 317 h 542"/>
              <a:gd name="T82" fmla="*/ 568 w 568"/>
              <a:gd name="T83" fmla="*/ 237 h 542"/>
              <a:gd name="T84" fmla="*/ 563 w 568"/>
              <a:gd name="T85" fmla="*/ 193 h 542"/>
              <a:gd name="T86" fmla="*/ 553 w 568"/>
              <a:gd name="T87" fmla="*/ 187 h 542"/>
              <a:gd name="T88" fmla="*/ 538 w 568"/>
              <a:gd name="T89" fmla="*/ 187 h 542"/>
              <a:gd name="T90" fmla="*/ 523 w 568"/>
              <a:gd name="T91" fmla="*/ 175 h 542"/>
              <a:gd name="T92" fmla="*/ 519 w 568"/>
              <a:gd name="T93" fmla="*/ 166 h 542"/>
              <a:gd name="T94" fmla="*/ 513 w 568"/>
              <a:gd name="T95" fmla="*/ 98 h 542"/>
              <a:gd name="T96" fmla="*/ 496 w 568"/>
              <a:gd name="T97" fmla="*/ 85 h 542"/>
              <a:gd name="T98" fmla="*/ 466 w 568"/>
              <a:gd name="T99" fmla="*/ 47 h 542"/>
              <a:gd name="T100" fmla="*/ 465 w 568"/>
              <a:gd name="T101" fmla="*/ 24 h 542"/>
              <a:gd name="T102" fmla="*/ 456 w 568"/>
              <a:gd name="T103" fmla="*/ 17 h 542"/>
              <a:gd name="T104" fmla="*/ 441 w 568"/>
              <a:gd name="T105" fmla="*/ 38 h 542"/>
              <a:gd name="T106" fmla="*/ 416 w 568"/>
              <a:gd name="T107" fmla="*/ 33 h 542"/>
              <a:gd name="T108" fmla="*/ 408 w 568"/>
              <a:gd name="T109" fmla="*/ 26 h 542"/>
              <a:gd name="T110" fmla="*/ 405 w 568"/>
              <a:gd name="T111" fmla="*/ 12 h 542"/>
              <a:gd name="T112" fmla="*/ 359 w 568"/>
              <a:gd name="T113" fmla="*/ 1 h 542"/>
              <a:gd name="T114" fmla="*/ 354 w 568"/>
              <a:gd name="T115" fmla="*/ 18 h 542"/>
              <a:gd name="T116" fmla="*/ 343 w 568"/>
              <a:gd name="T117" fmla="*/ 47 h 542"/>
              <a:gd name="T118" fmla="*/ 321 w 568"/>
              <a:gd name="T119" fmla="*/ 72 h 542"/>
              <a:gd name="T120" fmla="*/ 283 w 568"/>
              <a:gd name="T121" fmla="*/ 78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68" h="542">
                <a:moveTo>
                  <a:pt x="260" y="71"/>
                </a:moveTo>
                <a:lnTo>
                  <a:pt x="246" y="90"/>
                </a:lnTo>
                <a:lnTo>
                  <a:pt x="246" y="90"/>
                </a:lnTo>
                <a:lnTo>
                  <a:pt x="244" y="94"/>
                </a:lnTo>
                <a:lnTo>
                  <a:pt x="243" y="99"/>
                </a:lnTo>
                <a:lnTo>
                  <a:pt x="243" y="105"/>
                </a:lnTo>
                <a:lnTo>
                  <a:pt x="244" y="113"/>
                </a:lnTo>
                <a:lnTo>
                  <a:pt x="244" y="121"/>
                </a:lnTo>
                <a:lnTo>
                  <a:pt x="215" y="121"/>
                </a:lnTo>
                <a:lnTo>
                  <a:pt x="214" y="121"/>
                </a:lnTo>
                <a:lnTo>
                  <a:pt x="214" y="121"/>
                </a:lnTo>
                <a:lnTo>
                  <a:pt x="193" y="114"/>
                </a:lnTo>
                <a:lnTo>
                  <a:pt x="177" y="140"/>
                </a:lnTo>
                <a:lnTo>
                  <a:pt x="175" y="142"/>
                </a:lnTo>
                <a:lnTo>
                  <a:pt x="156" y="153"/>
                </a:lnTo>
                <a:lnTo>
                  <a:pt x="140" y="172"/>
                </a:lnTo>
                <a:lnTo>
                  <a:pt x="140" y="172"/>
                </a:lnTo>
                <a:lnTo>
                  <a:pt x="137" y="175"/>
                </a:lnTo>
                <a:lnTo>
                  <a:pt x="137" y="175"/>
                </a:lnTo>
                <a:lnTo>
                  <a:pt x="106" y="211"/>
                </a:lnTo>
                <a:lnTo>
                  <a:pt x="106" y="212"/>
                </a:lnTo>
                <a:lnTo>
                  <a:pt x="105" y="212"/>
                </a:lnTo>
                <a:lnTo>
                  <a:pt x="82" y="223"/>
                </a:lnTo>
                <a:lnTo>
                  <a:pt x="64" y="212"/>
                </a:lnTo>
                <a:lnTo>
                  <a:pt x="64" y="211"/>
                </a:lnTo>
                <a:lnTo>
                  <a:pt x="64" y="211"/>
                </a:lnTo>
                <a:lnTo>
                  <a:pt x="64" y="211"/>
                </a:lnTo>
                <a:lnTo>
                  <a:pt x="47" y="192"/>
                </a:lnTo>
                <a:lnTo>
                  <a:pt x="37" y="187"/>
                </a:lnTo>
                <a:lnTo>
                  <a:pt x="45" y="236"/>
                </a:lnTo>
                <a:lnTo>
                  <a:pt x="53" y="262"/>
                </a:lnTo>
                <a:lnTo>
                  <a:pt x="34" y="279"/>
                </a:lnTo>
                <a:lnTo>
                  <a:pt x="9" y="317"/>
                </a:lnTo>
                <a:lnTo>
                  <a:pt x="9" y="332"/>
                </a:lnTo>
                <a:lnTo>
                  <a:pt x="8" y="333"/>
                </a:lnTo>
                <a:lnTo>
                  <a:pt x="7" y="333"/>
                </a:lnTo>
                <a:lnTo>
                  <a:pt x="0" y="344"/>
                </a:lnTo>
                <a:lnTo>
                  <a:pt x="4" y="352"/>
                </a:lnTo>
                <a:lnTo>
                  <a:pt x="15" y="352"/>
                </a:lnTo>
                <a:lnTo>
                  <a:pt x="50" y="362"/>
                </a:lnTo>
                <a:lnTo>
                  <a:pt x="51" y="362"/>
                </a:lnTo>
                <a:lnTo>
                  <a:pt x="53" y="362"/>
                </a:lnTo>
                <a:lnTo>
                  <a:pt x="53" y="363"/>
                </a:lnTo>
                <a:lnTo>
                  <a:pt x="54" y="363"/>
                </a:lnTo>
                <a:lnTo>
                  <a:pt x="61" y="370"/>
                </a:lnTo>
                <a:lnTo>
                  <a:pt x="70" y="374"/>
                </a:lnTo>
                <a:lnTo>
                  <a:pt x="70" y="374"/>
                </a:lnTo>
                <a:lnTo>
                  <a:pt x="73" y="374"/>
                </a:lnTo>
                <a:lnTo>
                  <a:pt x="73" y="376"/>
                </a:lnTo>
                <a:lnTo>
                  <a:pt x="73" y="376"/>
                </a:lnTo>
                <a:lnTo>
                  <a:pt x="77" y="384"/>
                </a:lnTo>
                <a:lnTo>
                  <a:pt x="78" y="387"/>
                </a:lnTo>
                <a:lnTo>
                  <a:pt x="79" y="391"/>
                </a:lnTo>
                <a:lnTo>
                  <a:pt x="82" y="402"/>
                </a:lnTo>
                <a:lnTo>
                  <a:pt x="120" y="412"/>
                </a:lnTo>
                <a:lnTo>
                  <a:pt x="130" y="410"/>
                </a:lnTo>
                <a:lnTo>
                  <a:pt x="142" y="395"/>
                </a:lnTo>
                <a:lnTo>
                  <a:pt x="171" y="340"/>
                </a:lnTo>
                <a:lnTo>
                  <a:pt x="172" y="340"/>
                </a:lnTo>
                <a:lnTo>
                  <a:pt x="172" y="339"/>
                </a:lnTo>
                <a:lnTo>
                  <a:pt x="185" y="321"/>
                </a:lnTo>
                <a:lnTo>
                  <a:pt x="187" y="319"/>
                </a:lnTo>
                <a:lnTo>
                  <a:pt x="209" y="308"/>
                </a:lnTo>
                <a:lnTo>
                  <a:pt x="226" y="307"/>
                </a:lnTo>
                <a:lnTo>
                  <a:pt x="226" y="307"/>
                </a:lnTo>
                <a:lnTo>
                  <a:pt x="229" y="301"/>
                </a:lnTo>
                <a:lnTo>
                  <a:pt x="234" y="297"/>
                </a:lnTo>
                <a:lnTo>
                  <a:pt x="238" y="293"/>
                </a:lnTo>
                <a:lnTo>
                  <a:pt x="242" y="293"/>
                </a:lnTo>
                <a:lnTo>
                  <a:pt x="242" y="293"/>
                </a:lnTo>
                <a:lnTo>
                  <a:pt x="250" y="294"/>
                </a:lnTo>
                <a:lnTo>
                  <a:pt x="261" y="300"/>
                </a:lnTo>
                <a:lnTo>
                  <a:pt x="263" y="301"/>
                </a:lnTo>
                <a:lnTo>
                  <a:pt x="263" y="302"/>
                </a:lnTo>
                <a:lnTo>
                  <a:pt x="284" y="333"/>
                </a:lnTo>
                <a:lnTo>
                  <a:pt x="284" y="336"/>
                </a:lnTo>
                <a:lnTo>
                  <a:pt x="285" y="336"/>
                </a:lnTo>
                <a:lnTo>
                  <a:pt x="285" y="338"/>
                </a:lnTo>
                <a:lnTo>
                  <a:pt x="287" y="361"/>
                </a:lnTo>
                <a:lnTo>
                  <a:pt x="286" y="386"/>
                </a:lnTo>
                <a:lnTo>
                  <a:pt x="286" y="386"/>
                </a:lnTo>
                <a:lnTo>
                  <a:pt x="280" y="408"/>
                </a:lnTo>
                <a:lnTo>
                  <a:pt x="280" y="408"/>
                </a:lnTo>
                <a:lnTo>
                  <a:pt x="280" y="410"/>
                </a:lnTo>
                <a:lnTo>
                  <a:pt x="279" y="410"/>
                </a:lnTo>
                <a:lnTo>
                  <a:pt x="263" y="430"/>
                </a:lnTo>
                <a:lnTo>
                  <a:pt x="256" y="446"/>
                </a:lnTo>
                <a:lnTo>
                  <a:pt x="258" y="472"/>
                </a:lnTo>
                <a:lnTo>
                  <a:pt x="260" y="472"/>
                </a:lnTo>
                <a:lnTo>
                  <a:pt x="269" y="468"/>
                </a:lnTo>
                <a:lnTo>
                  <a:pt x="278" y="459"/>
                </a:lnTo>
                <a:lnTo>
                  <a:pt x="280" y="457"/>
                </a:lnTo>
                <a:lnTo>
                  <a:pt x="282" y="455"/>
                </a:lnTo>
                <a:lnTo>
                  <a:pt x="294" y="465"/>
                </a:lnTo>
                <a:lnTo>
                  <a:pt x="294" y="467"/>
                </a:lnTo>
                <a:lnTo>
                  <a:pt x="294" y="486"/>
                </a:lnTo>
                <a:lnTo>
                  <a:pt x="293" y="486"/>
                </a:lnTo>
                <a:lnTo>
                  <a:pt x="282" y="491"/>
                </a:lnTo>
                <a:lnTo>
                  <a:pt x="278" y="496"/>
                </a:lnTo>
                <a:lnTo>
                  <a:pt x="278" y="506"/>
                </a:lnTo>
                <a:lnTo>
                  <a:pt x="277" y="507"/>
                </a:lnTo>
                <a:lnTo>
                  <a:pt x="277" y="507"/>
                </a:lnTo>
                <a:lnTo>
                  <a:pt x="270" y="521"/>
                </a:lnTo>
                <a:lnTo>
                  <a:pt x="269" y="521"/>
                </a:lnTo>
                <a:lnTo>
                  <a:pt x="266" y="522"/>
                </a:lnTo>
                <a:lnTo>
                  <a:pt x="256" y="523"/>
                </a:lnTo>
                <a:lnTo>
                  <a:pt x="247" y="526"/>
                </a:lnTo>
                <a:lnTo>
                  <a:pt x="239" y="540"/>
                </a:lnTo>
                <a:lnTo>
                  <a:pt x="240" y="542"/>
                </a:lnTo>
                <a:lnTo>
                  <a:pt x="280" y="537"/>
                </a:lnTo>
                <a:lnTo>
                  <a:pt x="287" y="530"/>
                </a:lnTo>
                <a:lnTo>
                  <a:pt x="301" y="496"/>
                </a:lnTo>
                <a:lnTo>
                  <a:pt x="301" y="496"/>
                </a:lnTo>
                <a:lnTo>
                  <a:pt x="390" y="404"/>
                </a:lnTo>
                <a:lnTo>
                  <a:pt x="393" y="404"/>
                </a:lnTo>
                <a:lnTo>
                  <a:pt x="412" y="394"/>
                </a:lnTo>
                <a:lnTo>
                  <a:pt x="413" y="393"/>
                </a:lnTo>
                <a:lnTo>
                  <a:pt x="413" y="394"/>
                </a:lnTo>
                <a:lnTo>
                  <a:pt x="429" y="394"/>
                </a:lnTo>
                <a:lnTo>
                  <a:pt x="445" y="391"/>
                </a:lnTo>
                <a:lnTo>
                  <a:pt x="461" y="384"/>
                </a:lnTo>
                <a:lnTo>
                  <a:pt x="474" y="370"/>
                </a:lnTo>
                <a:lnTo>
                  <a:pt x="493" y="317"/>
                </a:lnTo>
                <a:lnTo>
                  <a:pt x="493" y="317"/>
                </a:lnTo>
                <a:lnTo>
                  <a:pt x="493" y="316"/>
                </a:lnTo>
                <a:lnTo>
                  <a:pt x="568" y="237"/>
                </a:lnTo>
                <a:lnTo>
                  <a:pt x="568" y="236"/>
                </a:lnTo>
                <a:lnTo>
                  <a:pt x="563" y="193"/>
                </a:lnTo>
                <a:lnTo>
                  <a:pt x="563" y="193"/>
                </a:lnTo>
                <a:lnTo>
                  <a:pt x="558" y="191"/>
                </a:lnTo>
                <a:lnTo>
                  <a:pt x="555" y="189"/>
                </a:lnTo>
                <a:lnTo>
                  <a:pt x="553" y="187"/>
                </a:lnTo>
                <a:lnTo>
                  <a:pt x="550" y="184"/>
                </a:lnTo>
                <a:lnTo>
                  <a:pt x="550" y="185"/>
                </a:lnTo>
                <a:lnTo>
                  <a:pt x="538" y="187"/>
                </a:lnTo>
                <a:lnTo>
                  <a:pt x="538" y="187"/>
                </a:lnTo>
                <a:lnTo>
                  <a:pt x="530" y="182"/>
                </a:lnTo>
                <a:lnTo>
                  <a:pt x="523" y="175"/>
                </a:lnTo>
                <a:lnTo>
                  <a:pt x="520" y="168"/>
                </a:lnTo>
                <a:lnTo>
                  <a:pt x="520" y="167"/>
                </a:lnTo>
                <a:lnTo>
                  <a:pt x="519" y="166"/>
                </a:lnTo>
                <a:lnTo>
                  <a:pt x="519" y="101"/>
                </a:lnTo>
                <a:lnTo>
                  <a:pt x="519" y="101"/>
                </a:lnTo>
                <a:lnTo>
                  <a:pt x="513" y="98"/>
                </a:lnTo>
                <a:lnTo>
                  <a:pt x="507" y="95"/>
                </a:lnTo>
                <a:lnTo>
                  <a:pt x="501" y="90"/>
                </a:lnTo>
                <a:lnTo>
                  <a:pt x="496" y="85"/>
                </a:lnTo>
                <a:lnTo>
                  <a:pt x="480" y="67"/>
                </a:lnTo>
                <a:lnTo>
                  <a:pt x="466" y="47"/>
                </a:lnTo>
                <a:lnTo>
                  <a:pt x="466" y="47"/>
                </a:lnTo>
                <a:lnTo>
                  <a:pt x="464" y="43"/>
                </a:lnTo>
                <a:lnTo>
                  <a:pt x="464" y="38"/>
                </a:lnTo>
                <a:lnTo>
                  <a:pt x="465" y="24"/>
                </a:lnTo>
                <a:lnTo>
                  <a:pt x="466" y="18"/>
                </a:lnTo>
                <a:lnTo>
                  <a:pt x="457" y="7"/>
                </a:lnTo>
                <a:lnTo>
                  <a:pt x="456" y="17"/>
                </a:lnTo>
                <a:lnTo>
                  <a:pt x="445" y="38"/>
                </a:lnTo>
                <a:lnTo>
                  <a:pt x="441" y="38"/>
                </a:lnTo>
                <a:lnTo>
                  <a:pt x="441" y="38"/>
                </a:lnTo>
                <a:lnTo>
                  <a:pt x="428" y="36"/>
                </a:lnTo>
                <a:lnTo>
                  <a:pt x="421" y="35"/>
                </a:lnTo>
                <a:lnTo>
                  <a:pt x="416" y="33"/>
                </a:lnTo>
                <a:lnTo>
                  <a:pt x="416" y="33"/>
                </a:lnTo>
                <a:lnTo>
                  <a:pt x="411" y="31"/>
                </a:lnTo>
                <a:lnTo>
                  <a:pt x="408" y="26"/>
                </a:lnTo>
                <a:lnTo>
                  <a:pt x="405" y="21"/>
                </a:lnTo>
                <a:lnTo>
                  <a:pt x="405" y="17"/>
                </a:lnTo>
                <a:lnTo>
                  <a:pt x="405" y="12"/>
                </a:lnTo>
                <a:lnTo>
                  <a:pt x="400" y="12"/>
                </a:lnTo>
                <a:lnTo>
                  <a:pt x="377" y="18"/>
                </a:lnTo>
                <a:lnTo>
                  <a:pt x="359" y="1"/>
                </a:lnTo>
                <a:lnTo>
                  <a:pt x="353" y="0"/>
                </a:lnTo>
                <a:lnTo>
                  <a:pt x="347" y="5"/>
                </a:lnTo>
                <a:lnTo>
                  <a:pt x="354" y="18"/>
                </a:lnTo>
                <a:lnTo>
                  <a:pt x="357" y="21"/>
                </a:lnTo>
                <a:lnTo>
                  <a:pt x="345" y="47"/>
                </a:lnTo>
                <a:lnTo>
                  <a:pt x="343" y="47"/>
                </a:lnTo>
                <a:lnTo>
                  <a:pt x="343" y="48"/>
                </a:lnTo>
                <a:lnTo>
                  <a:pt x="342" y="48"/>
                </a:lnTo>
                <a:lnTo>
                  <a:pt x="321" y="72"/>
                </a:lnTo>
                <a:lnTo>
                  <a:pt x="319" y="74"/>
                </a:lnTo>
                <a:lnTo>
                  <a:pt x="317" y="74"/>
                </a:lnTo>
                <a:lnTo>
                  <a:pt x="283" y="78"/>
                </a:lnTo>
                <a:lnTo>
                  <a:pt x="260" y="71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6" name="Freeform 60"/>
          <p:cNvSpPr/>
          <p:nvPr/>
        </p:nvSpPr>
        <p:spPr bwMode="auto">
          <a:xfrm>
            <a:off x="5748833" y="2469234"/>
            <a:ext cx="939351" cy="640152"/>
          </a:xfrm>
          <a:custGeom>
            <a:avLst/>
            <a:gdLst>
              <a:gd name="T0" fmla="*/ 110 w 810"/>
              <a:gd name="T1" fmla="*/ 19 h 552"/>
              <a:gd name="T2" fmla="*/ 88 w 810"/>
              <a:gd name="T3" fmla="*/ 52 h 552"/>
              <a:gd name="T4" fmla="*/ 62 w 810"/>
              <a:gd name="T5" fmla="*/ 71 h 552"/>
              <a:gd name="T6" fmla="*/ 40 w 810"/>
              <a:gd name="T7" fmla="*/ 61 h 552"/>
              <a:gd name="T8" fmla="*/ 26 w 810"/>
              <a:gd name="T9" fmla="*/ 47 h 552"/>
              <a:gd name="T10" fmla="*/ 47 w 810"/>
              <a:gd name="T11" fmla="*/ 91 h 552"/>
              <a:gd name="T12" fmla="*/ 55 w 810"/>
              <a:gd name="T13" fmla="*/ 120 h 552"/>
              <a:gd name="T14" fmla="*/ 105 w 810"/>
              <a:gd name="T15" fmla="*/ 218 h 552"/>
              <a:gd name="T16" fmla="*/ 147 w 810"/>
              <a:gd name="T17" fmla="*/ 197 h 552"/>
              <a:gd name="T18" fmla="*/ 162 w 810"/>
              <a:gd name="T19" fmla="*/ 228 h 552"/>
              <a:gd name="T20" fmla="*/ 188 w 810"/>
              <a:gd name="T21" fmla="*/ 294 h 552"/>
              <a:gd name="T22" fmla="*/ 208 w 810"/>
              <a:gd name="T23" fmla="*/ 324 h 552"/>
              <a:gd name="T24" fmla="*/ 237 w 810"/>
              <a:gd name="T25" fmla="*/ 316 h 552"/>
              <a:gd name="T26" fmla="*/ 282 w 810"/>
              <a:gd name="T27" fmla="*/ 325 h 552"/>
              <a:gd name="T28" fmla="*/ 308 w 810"/>
              <a:gd name="T29" fmla="*/ 350 h 552"/>
              <a:gd name="T30" fmla="*/ 319 w 810"/>
              <a:gd name="T31" fmla="*/ 319 h 552"/>
              <a:gd name="T32" fmla="*/ 345 w 810"/>
              <a:gd name="T33" fmla="*/ 329 h 552"/>
              <a:gd name="T34" fmla="*/ 362 w 810"/>
              <a:gd name="T35" fmla="*/ 385 h 552"/>
              <a:gd name="T36" fmla="*/ 394 w 810"/>
              <a:gd name="T37" fmla="*/ 413 h 552"/>
              <a:gd name="T38" fmla="*/ 402 w 810"/>
              <a:gd name="T39" fmla="*/ 427 h 552"/>
              <a:gd name="T40" fmla="*/ 410 w 810"/>
              <a:gd name="T41" fmla="*/ 498 h 552"/>
              <a:gd name="T42" fmla="*/ 425 w 810"/>
              <a:gd name="T43" fmla="*/ 498 h 552"/>
              <a:gd name="T44" fmla="*/ 441 w 810"/>
              <a:gd name="T45" fmla="*/ 507 h 552"/>
              <a:gd name="T46" fmla="*/ 479 w 810"/>
              <a:gd name="T47" fmla="*/ 494 h 552"/>
              <a:gd name="T48" fmla="*/ 497 w 810"/>
              <a:gd name="T49" fmla="*/ 453 h 552"/>
              <a:gd name="T50" fmla="*/ 514 w 810"/>
              <a:gd name="T51" fmla="*/ 443 h 552"/>
              <a:gd name="T52" fmla="*/ 638 w 810"/>
              <a:gd name="T53" fmla="*/ 465 h 552"/>
              <a:gd name="T54" fmla="*/ 587 w 810"/>
              <a:gd name="T55" fmla="*/ 399 h 552"/>
              <a:gd name="T56" fmla="*/ 611 w 810"/>
              <a:gd name="T57" fmla="*/ 391 h 552"/>
              <a:gd name="T58" fmla="*/ 656 w 810"/>
              <a:gd name="T59" fmla="*/ 380 h 552"/>
              <a:gd name="T60" fmla="*/ 685 w 810"/>
              <a:gd name="T61" fmla="*/ 344 h 552"/>
              <a:gd name="T62" fmla="*/ 721 w 810"/>
              <a:gd name="T63" fmla="*/ 257 h 552"/>
              <a:gd name="T64" fmla="*/ 789 w 810"/>
              <a:gd name="T65" fmla="*/ 299 h 552"/>
              <a:gd name="T66" fmla="*/ 776 w 810"/>
              <a:gd name="T67" fmla="*/ 259 h 552"/>
              <a:gd name="T68" fmla="*/ 792 w 810"/>
              <a:gd name="T69" fmla="*/ 191 h 552"/>
              <a:gd name="T70" fmla="*/ 741 w 810"/>
              <a:gd name="T71" fmla="*/ 167 h 552"/>
              <a:gd name="T72" fmla="*/ 730 w 810"/>
              <a:gd name="T73" fmla="*/ 154 h 552"/>
              <a:gd name="T74" fmla="*/ 725 w 810"/>
              <a:gd name="T75" fmla="*/ 164 h 552"/>
              <a:gd name="T76" fmla="*/ 708 w 810"/>
              <a:gd name="T77" fmla="*/ 168 h 552"/>
              <a:gd name="T78" fmla="*/ 674 w 810"/>
              <a:gd name="T79" fmla="*/ 167 h 552"/>
              <a:gd name="T80" fmla="*/ 669 w 810"/>
              <a:gd name="T81" fmla="*/ 197 h 552"/>
              <a:gd name="T82" fmla="*/ 671 w 810"/>
              <a:gd name="T83" fmla="*/ 209 h 552"/>
              <a:gd name="T84" fmla="*/ 647 w 810"/>
              <a:gd name="T85" fmla="*/ 220 h 552"/>
              <a:gd name="T86" fmla="*/ 627 w 810"/>
              <a:gd name="T87" fmla="*/ 216 h 552"/>
              <a:gd name="T88" fmla="*/ 575 w 810"/>
              <a:gd name="T89" fmla="*/ 171 h 552"/>
              <a:gd name="T90" fmla="*/ 564 w 810"/>
              <a:gd name="T91" fmla="*/ 154 h 552"/>
              <a:gd name="T92" fmla="*/ 551 w 810"/>
              <a:gd name="T93" fmla="*/ 133 h 552"/>
              <a:gd name="T94" fmla="*/ 557 w 810"/>
              <a:gd name="T95" fmla="*/ 150 h 552"/>
              <a:gd name="T96" fmla="*/ 505 w 810"/>
              <a:gd name="T97" fmla="*/ 172 h 552"/>
              <a:gd name="T98" fmla="*/ 508 w 810"/>
              <a:gd name="T99" fmla="*/ 161 h 552"/>
              <a:gd name="T100" fmla="*/ 478 w 810"/>
              <a:gd name="T101" fmla="*/ 124 h 552"/>
              <a:gd name="T102" fmla="*/ 449 w 810"/>
              <a:gd name="T103" fmla="*/ 126 h 552"/>
              <a:gd name="T104" fmla="*/ 434 w 810"/>
              <a:gd name="T105" fmla="*/ 120 h 552"/>
              <a:gd name="T106" fmla="*/ 427 w 810"/>
              <a:gd name="T107" fmla="*/ 85 h 552"/>
              <a:gd name="T108" fmla="*/ 383 w 810"/>
              <a:gd name="T109" fmla="*/ 102 h 552"/>
              <a:gd name="T110" fmla="*/ 372 w 810"/>
              <a:gd name="T111" fmla="*/ 107 h 552"/>
              <a:gd name="T112" fmla="*/ 353 w 810"/>
              <a:gd name="T113" fmla="*/ 100 h 552"/>
              <a:gd name="T114" fmla="*/ 339 w 810"/>
              <a:gd name="T115" fmla="*/ 79 h 552"/>
              <a:gd name="T116" fmla="*/ 311 w 810"/>
              <a:gd name="T117" fmla="*/ 73 h 552"/>
              <a:gd name="T118" fmla="*/ 280 w 810"/>
              <a:gd name="T119" fmla="*/ 71 h 552"/>
              <a:gd name="T120" fmla="*/ 229 w 810"/>
              <a:gd name="T121" fmla="*/ 87 h 552"/>
              <a:gd name="T122" fmla="*/ 205 w 810"/>
              <a:gd name="T123" fmla="*/ 83 h 5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10" h="552">
                <a:moveTo>
                  <a:pt x="157" y="26"/>
                </a:moveTo>
                <a:lnTo>
                  <a:pt x="153" y="0"/>
                </a:lnTo>
                <a:lnTo>
                  <a:pt x="141" y="8"/>
                </a:lnTo>
                <a:lnTo>
                  <a:pt x="140" y="8"/>
                </a:lnTo>
                <a:lnTo>
                  <a:pt x="110" y="19"/>
                </a:lnTo>
                <a:lnTo>
                  <a:pt x="109" y="16"/>
                </a:lnTo>
                <a:lnTo>
                  <a:pt x="105" y="15"/>
                </a:lnTo>
                <a:lnTo>
                  <a:pt x="105" y="29"/>
                </a:lnTo>
                <a:lnTo>
                  <a:pt x="103" y="30"/>
                </a:lnTo>
                <a:lnTo>
                  <a:pt x="88" y="52"/>
                </a:lnTo>
                <a:lnTo>
                  <a:pt x="87" y="52"/>
                </a:lnTo>
                <a:lnTo>
                  <a:pt x="87" y="53"/>
                </a:lnTo>
                <a:lnTo>
                  <a:pt x="86" y="53"/>
                </a:lnTo>
                <a:lnTo>
                  <a:pt x="64" y="71"/>
                </a:lnTo>
                <a:lnTo>
                  <a:pt x="62" y="71"/>
                </a:lnTo>
                <a:lnTo>
                  <a:pt x="62" y="74"/>
                </a:lnTo>
                <a:lnTo>
                  <a:pt x="59" y="71"/>
                </a:lnTo>
                <a:lnTo>
                  <a:pt x="59" y="71"/>
                </a:lnTo>
                <a:lnTo>
                  <a:pt x="48" y="66"/>
                </a:lnTo>
                <a:lnTo>
                  <a:pt x="40" y="61"/>
                </a:lnTo>
                <a:lnTo>
                  <a:pt x="35" y="57"/>
                </a:lnTo>
                <a:lnTo>
                  <a:pt x="32" y="52"/>
                </a:lnTo>
                <a:lnTo>
                  <a:pt x="32" y="52"/>
                </a:lnTo>
                <a:lnTo>
                  <a:pt x="29" y="50"/>
                </a:lnTo>
                <a:lnTo>
                  <a:pt x="26" y="47"/>
                </a:lnTo>
                <a:lnTo>
                  <a:pt x="11" y="51"/>
                </a:lnTo>
                <a:lnTo>
                  <a:pt x="0" y="60"/>
                </a:lnTo>
                <a:lnTo>
                  <a:pt x="26" y="82"/>
                </a:lnTo>
                <a:lnTo>
                  <a:pt x="46" y="90"/>
                </a:lnTo>
                <a:lnTo>
                  <a:pt x="47" y="91"/>
                </a:lnTo>
                <a:lnTo>
                  <a:pt x="48" y="91"/>
                </a:lnTo>
                <a:lnTo>
                  <a:pt x="50" y="94"/>
                </a:lnTo>
                <a:lnTo>
                  <a:pt x="50" y="95"/>
                </a:lnTo>
                <a:lnTo>
                  <a:pt x="54" y="120"/>
                </a:lnTo>
                <a:lnTo>
                  <a:pt x="55" y="120"/>
                </a:lnTo>
                <a:lnTo>
                  <a:pt x="55" y="156"/>
                </a:lnTo>
                <a:lnTo>
                  <a:pt x="60" y="178"/>
                </a:lnTo>
                <a:lnTo>
                  <a:pt x="75" y="212"/>
                </a:lnTo>
                <a:lnTo>
                  <a:pt x="91" y="228"/>
                </a:lnTo>
                <a:lnTo>
                  <a:pt x="105" y="218"/>
                </a:lnTo>
                <a:lnTo>
                  <a:pt x="114" y="207"/>
                </a:lnTo>
                <a:lnTo>
                  <a:pt x="114" y="206"/>
                </a:lnTo>
                <a:lnTo>
                  <a:pt x="115" y="206"/>
                </a:lnTo>
                <a:lnTo>
                  <a:pt x="132" y="185"/>
                </a:lnTo>
                <a:lnTo>
                  <a:pt x="147" y="197"/>
                </a:lnTo>
                <a:lnTo>
                  <a:pt x="147" y="199"/>
                </a:lnTo>
                <a:lnTo>
                  <a:pt x="147" y="199"/>
                </a:lnTo>
                <a:lnTo>
                  <a:pt x="147" y="199"/>
                </a:lnTo>
                <a:lnTo>
                  <a:pt x="147" y="200"/>
                </a:lnTo>
                <a:lnTo>
                  <a:pt x="162" y="228"/>
                </a:lnTo>
                <a:lnTo>
                  <a:pt x="179" y="235"/>
                </a:lnTo>
                <a:lnTo>
                  <a:pt x="189" y="264"/>
                </a:lnTo>
                <a:lnTo>
                  <a:pt x="189" y="265"/>
                </a:lnTo>
                <a:lnTo>
                  <a:pt x="189" y="266"/>
                </a:lnTo>
                <a:lnTo>
                  <a:pt x="188" y="294"/>
                </a:lnTo>
                <a:lnTo>
                  <a:pt x="188" y="295"/>
                </a:lnTo>
                <a:lnTo>
                  <a:pt x="187" y="295"/>
                </a:lnTo>
                <a:lnTo>
                  <a:pt x="179" y="319"/>
                </a:lnTo>
                <a:lnTo>
                  <a:pt x="193" y="330"/>
                </a:lnTo>
                <a:lnTo>
                  <a:pt x="208" y="324"/>
                </a:lnTo>
                <a:lnTo>
                  <a:pt x="221" y="309"/>
                </a:lnTo>
                <a:lnTo>
                  <a:pt x="225" y="312"/>
                </a:lnTo>
                <a:lnTo>
                  <a:pt x="237" y="316"/>
                </a:lnTo>
                <a:lnTo>
                  <a:pt x="237" y="316"/>
                </a:lnTo>
                <a:lnTo>
                  <a:pt x="237" y="316"/>
                </a:lnTo>
                <a:lnTo>
                  <a:pt x="252" y="328"/>
                </a:lnTo>
                <a:lnTo>
                  <a:pt x="267" y="325"/>
                </a:lnTo>
                <a:lnTo>
                  <a:pt x="267" y="325"/>
                </a:lnTo>
                <a:lnTo>
                  <a:pt x="275" y="324"/>
                </a:lnTo>
                <a:lnTo>
                  <a:pt x="282" y="325"/>
                </a:lnTo>
                <a:lnTo>
                  <a:pt x="287" y="328"/>
                </a:lnTo>
                <a:lnTo>
                  <a:pt x="289" y="334"/>
                </a:lnTo>
                <a:lnTo>
                  <a:pt x="289" y="344"/>
                </a:lnTo>
                <a:lnTo>
                  <a:pt x="292" y="345"/>
                </a:lnTo>
                <a:lnTo>
                  <a:pt x="308" y="350"/>
                </a:lnTo>
                <a:lnTo>
                  <a:pt x="316" y="335"/>
                </a:lnTo>
                <a:lnTo>
                  <a:pt x="316" y="328"/>
                </a:lnTo>
                <a:lnTo>
                  <a:pt x="316" y="328"/>
                </a:lnTo>
                <a:lnTo>
                  <a:pt x="318" y="321"/>
                </a:lnTo>
                <a:lnTo>
                  <a:pt x="319" y="319"/>
                </a:lnTo>
                <a:lnTo>
                  <a:pt x="321" y="318"/>
                </a:lnTo>
                <a:lnTo>
                  <a:pt x="330" y="319"/>
                </a:lnTo>
                <a:lnTo>
                  <a:pt x="330" y="319"/>
                </a:lnTo>
                <a:lnTo>
                  <a:pt x="339" y="324"/>
                </a:lnTo>
                <a:lnTo>
                  <a:pt x="345" y="329"/>
                </a:lnTo>
                <a:lnTo>
                  <a:pt x="348" y="336"/>
                </a:lnTo>
                <a:lnTo>
                  <a:pt x="350" y="343"/>
                </a:lnTo>
                <a:lnTo>
                  <a:pt x="348" y="351"/>
                </a:lnTo>
                <a:lnTo>
                  <a:pt x="348" y="366"/>
                </a:lnTo>
                <a:lnTo>
                  <a:pt x="362" y="385"/>
                </a:lnTo>
                <a:lnTo>
                  <a:pt x="377" y="403"/>
                </a:lnTo>
                <a:lnTo>
                  <a:pt x="377" y="403"/>
                </a:lnTo>
                <a:lnTo>
                  <a:pt x="382" y="406"/>
                </a:lnTo>
                <a:lnTo>
                  <a:pt x="385" y="410"/>
                </a:lnTo>
                <a:lnTo>
                  <a:pt x="394" y="413"/>
                </a:lnTo>
                <a:lnTo>
                  <a:pt x="397" y="413"/>
                </a:lnTo>
                <a:lnTo>
                  <a:pt x="397" y="413"/>
                </a:lnTo>
                <a:lnTo>
                  <a:pt x="400" y="415"/>
                </a:lnTo>
                <a:lnTo>
                  <a:pt x="401" y="420"/>
                </a:lnTo>
                <a:lnTo>
                  <a:pt x="402" y="427"/>
                </a:lnTo>
                <a:lnTo>
                  <a:pt x="403" y="435"/>
                </a:lnTo>
                <a:lnTo>
                  <a:pt x="403" y="490"/>
                </a:lnTo>
                <a:lnTo>
                  <a:pt x="403" y="490"/>
                </a:lnTo>
                <a:lnTo>
                  <a:pt x="407" y="495"/>
                </a:lnTo>
                <a:lnTo>
                  <a:pt x="410" y="498"/>
                </a:lnTo>
                <a:lnTo>
                  <a:pt x="413" y="499"/>
                </a:lnTo>
                <a:lnTo>
                  <a:pt x="415" y="499"/>
                </a:lnTo>
                <a:lnTo>
                  <a:pt x="415" y="499"/>
                </a:lnTo>
                <a:lnTo>
                  <a:pt x="421" y="498"/>
                </a:lnTo>
                <a:lnTo>
                  <a:pt x="425" y="498"/>
                </a:lnTo>
                <a:lnTo>
                  <a:pt x="429" y="499"/>
                </a:lnTo>
                <a:lnTo>
                  <a:pt x="433" y="502"/>
                </a:lnTo>
                <a:lnTo>
                  <a:pt x="437" y="505"/>
                </a:lnTo>
                <a:lnTo>
                  <a:pt x="437" y="505"/>
                </a:lnTo>
                <a:lnTo>
                  <a:pt x="441" y="507"/>
                </a:lnTo>
                <a:lnTo>
                  <a:pt x="445" y="509"/>
                </a:lnTo>
                <a:lnTo>
                  <a:pt x="447" y="515"/>
                </a:lnTo>
                <a:lnTo>
                  <a:pt x="449" y="521"/>
                </a:lnTo>
                <a:lnTo>
                  <a:pt x="452" y="552"/>
                </a:lnTo>
                <a:lnTo>
                  <a:pt x="479" y="494"/>
                </a:lnTo>
                <a:lnTo>
                  <a:pt x="479" y="494"/>
                </a:lnTo>
                <a:lnTo>
                  <a:pt x="486" y="474"/>
                </a:lnTo>
                <a:lnTo>
                  <a:pt x="489" y="466"/>
                </a:lnTo>
                <a:lnTo>
                  <a:pt x="493" y="459"/>
                </a:lnTo>
                <a:lnTo>
                  <a:pt x="497" y="453"/>
                </a:lnTo>
                <a:lnTo>
                  <a:pt x="501" y="448"/>
                </a:lnTo>
                <a:lnTo>
                  <a:pt x="505" y="445"/>
                </a:lnTo>
                <a:lnTo>
                  <a:pt x="511" y="444"/>
                </a:lnTo>
                <a:lnTo>
                  <a:pt x="511" y="444"/>
                </a:lnTo>
                <a:lnTo>
                  <a:pt x="514" y="443"/>
                </a:lnTo>
                <a:lnTo>
                  <a:pt x="520" y="443"/>
                </a:lnTo>
                <a:lnTo>
                  <a:pt x="532" y="445"/>
                </a:lnTo>
                <a:lnTo>
                  <a:pt x="544" y="450"/>
                </a:lnTo>
                <a:lnTo>
                  <a:pt x="560" y="458"/>
                </a:lnTo>
                <a:lnTo>
                  <a:pt x="638" y="465"/>
                </a:lnTo>
                <a:lnTo>
                  <a:pt x="642" y="447"/>
                </a:lnTo>
                <a:lnTo>
                  <a:pt x="605" y="412"/>
                </a:lnTo>
                <a:lnTo>
                  <a:pt x="605" y="412"/>
                </a:lnTo>
                <a:lnTo>
                  <a:pt x="594" y="405"/>
                </a:lnTo>
                <a:lnTo>
                  <a:pt x="587" y="399"/>
                </a:lnTo>
                <a:lnTo>
                  <a:pt x="583" y="395"/>
                </a:lnTo>
                <a:lnTo>
                  <a:pt x="582" y="392"/>
                </a:lnTo>
                <a:lnTo>
                  <a:pt x="583" y="390"/>
                </a:lnTo>
                <a:lnTo>
                  <a:pt x="611" y="391"/>
                </a:lnTo>
                <a:lnTo>
                  <a:pt x="611" y="391"/>
                </a:lnTo>
                <a:lnTo>
                  <a:pt x="620" y="393"/>
                </a:lnTo>
                <a:lnTo>
                  <a:pt x="630" y="393"/>
                </a:lnTo>
                <a:lnTo>
                  <a:pt x="639" y="391"/>
                </a:lnTo>
                <a:lnTo>
                  <a:pt x="648" y="387"/>
                </a:lnTo>
                <a:lnTo>
                  <a:pt x="656" y="380"/>
                </a:lnTo>
                <a:lnTo>
                  <a:pt x="666" y="371"/>
                </a:lnTo>
                <a:lnTo>
                  <a:pt x="675" y="358"/>
                </a:lnTo>
                <a:lnTo>
                  <a:pt x="683" y="344"/>
                </a:lnTo>
                <a:lnTo>
                  <a:pt x="683" y="344"/>
                </a:lnTo>
                <a:lnTo>
                  <a:pt x="685" y="344"/>
                </a:lnTo>
                <a:lnTo>
                  <a:pt x="711" y="319"/>
                </a:lnTo>
                <a:lnTo>
                  <a:pt x="715" y="263"/>
                </a:lnTo>
                <a:lnTo>
                  <a:pt x="715" y="257"/>
                </a:lnTo>
                <a:lnTo>
                  <a:pt x="718" y="257"/>
                </a:lnTo>
                <a:lnTo>
                  <a:pt x="721" y="257"/>
                </a:lnTo>
                <a:lnTo>
                  <a:pt x="741" y="253"/>
                </a:lnTo>
                <a:lnTo>
                  <a:pt x="745" y="253"/>
                </a:lnTo>
                <a:lnTo>
                  <a:pt x="747" y="254"/>
                </a:lnTo>
                <a:lnTo>
                  <a:pt x="747" y="255"/>
                </a:lnTo>
                <a:lnTo>
                  <a:pt x="789" y="299"/>
                </a:lnTo>
                <a:lnTo>
                  <a:pt x="802" y="295"/>
                </a:lnTo>
                <a:lnTo>
                  <a:pt x="804" y="287"/>
                </a:lnTo>
                <a:lnTo>
                  <a:pt x="781" y="265"/>
                </a:lnTo>
                <a:lnTo>
                  <a:pt x="778" y="263"/>
                </a:lnTo>
                <a:lnTo>
                  <a:pt x="776" y="259"/>
                </a:lnTo>
                <a:lnTo>
                  <a:pt x="810" y="239"/>
                </a:lnTo>
                <a:lnTo>
                  <a:pt x="808" y="188"/>
                </a:lnTo>
                <a:lnTo>
                  <a:pt x="794" y="191"/>
                </a:lnTo>
                <a:lnTo>
                  <a:pt x="794" y="191"/>
                </a:lnTo>
                <a:lnTo>
                  <a:pt x="792" y="191"/>
                </a:lnTo>
                <a:lnTo>
                  <a:pt x="773" y="181"/>
                </a:lnTo>
                <a:lnTo>
                  <a:pt x="773" y="181"/>
                </a:lnTo>
                <a:lnTo>
                  <a:pt x="766" y="179"/>
                </a:lnTo>
                <a:lnTo>
                  <a:pt x="760" y="177"/>
                </a:lnTo>
                <a:lnTo>
                  <a:pt x="741" y="167"/>
                </a:lnTo>
                <a:lnTo>
                  <a:pt x="741" y="167"/>
                </a:lnTo>
                <a:lnTo>
                  <a:pt x="737" y="163"/>
                </a:lnTo>
                <a:lnTo>
                  <a:pt x="733" y="161"/>
                </a:lnTo>
                <a:lnTo>
                  <a:pt x="730" y="157"/>
                </a:lnTo>
                <a:lnTo>
                  <a:pt x="730" y="154"/>
                </a:lnTo>
                <a:lnTo>
                  <a:pt x="730" y="155"/>
                </a:lnTo>
                <a:lnTo>
                  <a:pt x="730" y="155"/>
                </a:lnTo>
                <a:lnTo>
                  <a:pt x="729" y="161"/>
                </a:lnTo>
                <a:lnTo>
                  <a:pt x="727" y="163"/>
                </a:lnTo>
                <a:lnTo>
                  <a:pt x="725" y="164"/>
                </a:lnTo>
                <a:lnTo>
                  <a:pt x="725" y="164"/>
                </a:lnTo>
                <a:lnTo>
                  <a:pt x="723" y="165"/>
                </a:lnTo>
                <a:lnTo>
                  <a:pt x="719" y="167"/>
                </a:lnTo>
                <a:lnTo>
                  <a:pt x="709" y="168"/>
                </a:lnTo>
                <a:lnTo>
                  <a:pt x="708" y="168"/>
                </a:lnTo>
                <a:lnTo>
                  <a:pt x="707" y="167"/>
                </a:lnTo>
                <a:lnTo>
                  <a:pt x="705" y="167"/>
                </a:lnTo>
                <a:lnTo>
                  <a:pt x="689" y="154"/>
                </a:lnTo>
                <a:lnTo>
                  <a:pt x="674" y="167"/>
                </a:lnTo>
                <a:lnTo>
                  <a:pt x="674" y="167"/>
                </a:lnTo>
                <a:lnTo>
                  <a:pt x="665" y="175"/>
                </a:lnTo>
                <a:lnTo>
                  <a:pt x="662" y="178"/>
                </a:lnTo>
                <a:lnTo>
                  <a:pt x="661" y="183"/>
                </a:lnTo>
                <a:lnTo>
                  <a:pt x="669" y="197"/>
                </a:lnTo>
                <a:lnTo>
                  <a:pt x="669" y="197"/>
                </a:lnTo>
                <a:lnTo>
                  <a:pt x="671" y="201"/>
                </a:lnTo>
                <a:lnTo>
                  <a:pt x="671" y="203"/>
                </a:lnTo>
                <a:lnTo>
                  <a:pt x="673" y="207"/>
                </a:lnTo>
                <a:lnTo>
                  <a:pt x="671" y="209"/>
                </a:lnTo>
                <a:lnTo>
                  <a:pt x="671" y="209"/>
                </a:lnTo>
                <a:lnTo>
                  <a:pt x="669" y="211"/>
                </a:lnTo>
                <a:lnTo>
                  <a:pt x="666" y="214"/>
                </a:lnTo>
                <a:lnTo>
                  <a:pt x="660" y="216"/>
                </a:lnTo>
                <a:lnTo>
                  <a:pt x="654" y="217"/>
                </a:lnTo>
                <a:lnTo>
                  <a:pt x="647" y="220"/>
                </a:lnTo>
                <a:lnTo>
                  <a:pt x="647" y="220"/>
                </a:lnTo>
                <a:lnTo>
                  <a:pt x="642" y="222"/>
                </a:lnTo>
                <a:lnTo>
                  <a:pt x="636" y="222"/>
                </a:lnTo>
                <a:lnTo>
                  <a:pt x="630" y="219"/>
                </a:lnTo>
                <a:lnTo>
                  <a:pt x="627" y="216"/>
                </a:lnTo>
                <a:lnTo>
                  <a:pt x="624" y="212"/>
                </a:lnTo>
                <a:lnTo>
                  <a:pt x="592" y="180"/>
                </a:lnTo>
                <a:lnTo>
                  <a:pt x="592" y="180"/>
                </a:lnTo>
                <a:lnTo>
                  <a:pt x="583" y="176"/>
                </a:lnTo>
                <a:lnTo>
                  <a:pt x="575" y="171"/>
                </a:lnTo>
                <a:lnTo>
                  <a:pt x="569" y="167"/>
                </a:lnTo>
                <a:lnTo>
                  <a:pt x="566" y="162"/>
                </a:lnTo>
                <a:lnTo>
                  <a:pt x="566" y="162"/>
                </a:lnTo>
                <a:lnTo>
                  <a:pt x="564" y="156"/>
                </a:lnTo>
                <a:lnTo>
                  <a:pt x="564" y="154"/>
                </a:lnTo>
                <a:lnTo>
                  <a:pt x="564" y="152"/>
                </a:lnTo>
                <a:lnTo>
                  <a:pt x="564" y="152"/>
                </a:lnTo>
                <a:lnTo>
                  <a:pt x="561" y="138"/>
                </a:lnTo>
                <a:lnTo>
                  <a:pt x="558" y="130"/>
                </a:lnTo>
                <a:lnTo>
                  <a:pt x="551" y="133"/>
                </a:lnTo>
                <a:lnTo>
                  <a:pt x="550" y="136"/>
                </a:lnTo>
                <a:lnTo>
                  <a:pt x="550" y="136"/>
                </a:lnTo>
                <a:lnTo>
                  <a:pt x="551" y="141"/>
                </a:lnTo>
                <a:lnTo>
                  <a:pt x="556" y="148"/>
                </a:lnTo>
                <a:lnTo>
                  <a:pt x="557" y="150"/>
                </a:lnTo>
                <a:lnTo>
                  <a:pt x="558" y="152"/>
                </a:lnTo>
                <a:lnTo>
                  <a:pt x="557" y="154"/>
                </a:lnTo>
                <a:lnTo>
                  <a:pt x="540" y="183"/>
                </a:lnTo>
                <a:lnTo>
                  <a:pt x="512" y="176"/>
                </a:lnTo>
                <a:lnTo>
                  <a:pt x="505" y="172"/>
                </a:lnTo>
                <a:lnTo>
                  <a:pt x="505" y="172"/>
                </a:lnTo>
                <a:lnTo>
                  <a:pt x="505" y="169"/>
                </a:lnTo>
                <a:lnTo>
                  <a:pt x="505" y="169"/>
                </a:lnTo>
                <a:lnTo>
                  <a:pt x="508" y="165"/>
                </a:lnTo>
                <a:lnTo>
                  <a:pt x="508" y="161"/>
                </a:lnTo>
                <a:lnTo>
                  <a:pt x="508" y="156"/>
                </a:lnTo>
                <a:lnTo>
                  <a:pt x="505" y="152"/>
                </a:lnTo>
                <a:lnTo>
                  <a:pt x="502" y="142"/>
                </a:lnTo>
                <a:lnTo>
                  <a:pt x="479" y="125"/>
                </a:lnTo>
                <a:lnTo>
                  <a:pt x="478" y="124"/>
                </a:lnTo>
                <a:lnTo>
                  <a:pt x="478" y="124"/>
                </a:lnTo>
                <a:lnTo>
                  <a:pt x="476" y="126"/>
                </a:lnTo>
                <a:lnTo>
                  <a:pt x="474" y="128"/>
                </a:lnTo>
                <a:lnTo>
                  <a:pt x="471" y="129"/>
                </a:lnTo>
                <a:lnTo>
                  <a:pt x="449" y="126"/>
                </a:lnTo>
                <a:lnTo>
                  <a:pt x="449" y="126"/>
                </a:lnTo>
                <a:lnTo>
                  <a:pt x="440" y="124"/>
                </a:lnTo>
                <a:lnTo>
                  <a:pt x="437" y="122"/>
                </a:lnTo>
                <a:lnTo>
                  <a:pt x="434" y="120"/>
                </a:lnTo>
                <a:lnTo>
                  <a:pt x="434" y="120"/>
                </a:lnTo>
                <a:lnTo>
                  <a:pt x="434" y="117"/>
                </a:lnTo>
                <a:lnTo>
                  <a:pt x="433" y="114"/>
                </a:lnTo>
                <a:lnTo>
                  <a:pt x="435" y="106"/>
                </a:lnTo>
                <a:lnTo>
                  <a:pt x="437" y="102"/>
                </a:lnTo>
                <a:lnTo>
                  <a:pt x="427" y="85"/>
                </a:lnTo>
                <a:lnTo>
                  <a:pt x="385" y="87"/>
                </a:lnTo>
                <a:lnTo>
                  <a:pt x="385" y="87"/>
                </a:lnTo>
                <a:lnTo>
                  <a:pt x="385" y="92"/>
                </a:lnTo>
                <a:lnTo>
                  <a:pt x="385" y="95"/>
                </a:lnTo>
                <a:lnTo>
                  <a:pt x="383" y="102"/>
                </a:lnTo>
                <a:lnTo>
                  <a:pt x="383" y="102"/>
                </a:lnTo>
                <a:lnTo>
                  <a:pt x="381" y="105"/>
                </a:lnTo>
                <a:lnTo>
                  <a:pt x="378" y="106"/>
                </a:lnTo>
                <a:lnTo>
                  <a:pt x="372" y="107"/>
                </a:lnTo>
                <a:lnTo>
                  <a:pt x="372" y="107"/>
                </a:lnTo>
                <a:lnTo>
                  <a:pt x="368" y="108"/>
                </a:lnTo>
                <a:lnTo>
                  <a:pt x="363" y="107"/>
                </a:lnTo>
                <a:lnTo>
                  <a:pt x="358" y="105"/>
                </a:lnTo>
                <a:lnTo>
                  <a:pt x="353" y="101"/>
                </a:lnTo>
                <a:lnTo>
                  <a:pt x="353" y="100"/>
                </a:lnTo>
                <a:lnTo>
                  <a:pt x="352" y="100"/>
                </a:lnTo>
                <a:lnTo>
                  <a:pt x="352" y="100"/>
                </a:lnTo>
                <a:lnTo>
                  <a:pt x="346" y="92"/>
                </a:lnTo>
                <a:lnTo>
                  <a:pt x="342" y="85"/>
                </a:lnTo>
                <a:lnTo>
                  <a:pt x="339" y="79"/>
                </a:lnTo>
                <a:lnTo>
                  <a:pt x="339" y="74"/>
                </a:lnTo>
                <a:lnTo>
                  <a:pt x="330" y="61"/>
                </a:lnTo>
                <a:lnTo>
                  <a:pt x="319" y="69"/>
                </a:lnTo>
                <a:lnTo>
                  <a:pt x="319" y="69"/>
                </a:lnTo>
                <a:lnTo>
                  <a:pt x="311" y="73"/>
                </a:lnTo>
                <a:lnTo>
                  <a:pt x="305" y="75"/>
                </a:lnTo>
                <a:lnTo>
                  <a:pt x="300" y="74"/>
                </a:lnTo>
                <a:lnTo>
                  <a:pt x="297" y="71"/>
                </a:lnTo>
                <a:lnTo>
                  <a:pt x="292" y="69"/>
                </a:lnTo>
                <a:lnTo>
                  <a:pt x="280" y="71"/>
                </a:lnTo>
                <a:lnTo>
                  <a:pt x="248" y="82"/>
                </a:lnTo>
                <a:lnTo>
                  <a:pt x="248" y="82"/>
                </a:lnTo>
                <a:lnTo>
                  <a:pt x="242" y="85"/>
                </a:lnTo>
                <a:lnTo>
                  <a:pt x="237" y="86"/>
                </a:lnTo>
                <a:lnTo>
                  <a:pt x="229" y="87"/>
                </a:lnTo>
                <a:lnTo>
                  <a:pt x="225" y="87"/>
                </a:lnTo>
                <a:lnTo>
                  <a:pt x="225" y="87"/>
                </a:lnTo>
                <a:lnTo>
                  <a:pt x="217" y="87"/>
                </a:lnTo>
                <a:lnTo>
                  <a:pt x="211" y="85"/>
                </a:lnTo>
                <a:lnTo>
                  <a:pt x="205" y="83"/>
                </a:lnTo>
                <a:lnTo>
                  <a:pt x="201" y="79"/>
                </a:lnTo>
                <a:lnTo>
                  <a:pt x="182" y="63"/>
                </a:lnTo>
                <a:lnTo>
                  <a:pt x="157" y="26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7" name="Freeform 61"/>
          <p:cNvSpPr/>
          <p:nvPr/>
        </p:nvSpPr>
        <p:spPr bwMode="auto">
          <a:xfrm>
            <a:off x="5547047" y="1564674"/>
            <a:ext cx="1259427" cy="1144618"/>
          </a:xfrm>
          <a:custGeom>
            <a:avLst/>
            <a:gdLst>
              <a:gd name="T0" fmla="*/ 1073 w 1087"/>
              <a:gd name="T1" fmla="*/ 447 h 988"/>
              <a:gd name="T2" fmla="*/ 1069 w 1087"/>
              <a:gd name="T3" fmla="*/ 413 h 988"/>
              <a:gd name="T4" fmla="*/ 1057 w 1087"/>
              <a:gd name="T5" fmla="*/ 368 h 988"/>
              <a:gd name="T6" fmla="*/ 1026 w 1087"/>
              <a:gd name="T7" fmla="*/ 361 h 988"/>
              <a:gd name="T8" fmla="*/ 1002 w 1087"/>
              <a:gd name="T9" fmla="*/ 386 h 988"/>
              <a:gd name="T10" fmla="*/ 981 w 1087"/>
              <a:gd name="T11" fmla="*/ 409 h 988"/>
              <a:gd name="T12" fmla="*/ 935 w 1087"/>
              <a:gd name="T13" fmla="*/ 484 h 988"/>
              <a:gd name="T14" fmla="*/ 806 w 1087"/>
              <a:gd name="T15" fmla="*/ 508 h 988"/>
              <a:gd name="T16" fmla="*/ 751 w 1087"/>
              <a:gd name="T17" fmla="*/ 425 h 988"/>
              <a:gd name="T18" fmla="*/ 710 w 1087"/>
              <a:gd name="T19" fmla="*/ 390 h 988"/>
              <a:gd name="T20" fmla="*/ 501 w 1087"/>
              <a:gd name="T21" fmla="*/ 355 h 988"/>
              <a:gd name="T22" fmla="*/ 415 w 1087"/>
              <a:gd name="T23" fmla="*/ 198 h 988"/>
              <a:gd name="T24" fmla="*/ 259 w 1087"/>
              <a:gd name="T25" fmla="*/ 28 h 988"/>
              <a:gd name="T26" fmla="*/ 153 w 1087"/>
              <a:gd name="T27" fmla="*/ 13 h 988"/>
              <a:gd name="T28" fmla="*/ 106 w 1087"/>
              <a:gd name="T29" fmla="*/ 1 h 988"/>
              <a:gd name="T30" fmla="*/ 11 w 1087"/>
              <a:gd name="T31" fmla="*/ 39 h 988"/>
              <a:gd name="T32" fmla="*/ 3 w 1087"/>
              <a:gd name="T33" fmla="*/ 79 h 988"/>
              <a:gd name="T34" fmla="*/ 3 w 1087"/>
              <a:gd name="T35" fmla="*/ 111 h 988"/>
              <a:gd name="T36" fmla="*/ 55 w 1087"/>
              <a:gd name="T37" fmla="*/ 131 h 988"/>
              <a:gd name="T38" fmla="*/ 76 w 1087"/>
              <a:gd name="T39" fmla="*/ 109 h 988"/>
              <a:gd name="T40" fmla="*/ 115 w 1087"/>
              <a:gd name="T41" fmla="*/ 175 h 988"/>
              <a:gd name="T42" fmla="*/ 164 w 1087"/>
              <a:gd name="T43" fmla="*/ 225 h 988"/>
              <a:gd name="T44" fmla="*/ 224 w 1087"/>
              <a:gd name="T45" fmla="*/ 196 h 988"/>
              <a:gd name="T46" fmla="*/ 321 w 1087"/>
              <a:gd name="T47" fmla="*/ 166 h 988"/>
              <a:gd name="T48" fmla="*/ 352 w 1087"/>
              <a:gd name="T49" fmla="*/ 275 h 988"/>
              <a:gd name="T50" fmla="*/ 363 w 1087"/>
              <a:gd name="T51" fmla="*/ 379 h 988"/>
              <a:gd name="T52" fmla="*/ 351 w 1087"/>
              <a:gd name="T53" fmla="*/ 432 h 988"/>
              <a:gd name="T54" fmla="*/ 345 w 1087"/>
              <a:gd name="T55" fmla="*/ 502 h 988"/>
              <a:gd name="T56" fmla="*/ 331 w 1087"/>
              <a:gd name="T57" fmla="*/ 552 h 988"/>
              <a:gd name="T58" fmla="*/ 300 w 1087"/>
              <a:gd name="T59" fmla="*/ 540 h 988"/>
              <a:gd name="T60" fmla="*/ 237 w 1087"/>
              <a:gd name="T61" fmla="*/ 627 h 988"/>
              <a:gd name="T62" fmla="*/ 242 w 1087"/>
              <a:gd name="T63" fmla="*/ 707 h 988"/>
              <a:gd name="T64" fmla="*/ 277 w 1087"/>
              <a:gd name="T65" fmla="*/ 776 h 988"/>
              <a:gd name="T66" fmla="*/ 354 w 1087"/>
              <a:gd name="T67" fmla="*/ 816 h 988"/>
              <a:gd name="T68" fmla="*/ 390 w 1087"/>
              <a:gd name="T69" fmla="*/ 852 h 988"/>
              <a:gd name="T70" fmla="*/ 434 w 1087"/>
              <a:gd name="T71" fmla="*/ 841 h 988"/>
              <a:gd name="T72" fmla="*/ 473 w 1087"/>
              <a:gd name="T73" fmla="*/ 837 h 988"/>
              <a:gd name="T74" fmla="*/ 508 w 1087"/>
              <a:gd name="T75" fmla="*/ 824 h 988"/>
              <a:gd name="T76" fmla="*/ 525 w 1087"/>
              <a:gd name="T77" fmla="*/ 853 h 988"/>
              <a:gd name="T78" fmla="*/ 544 w 1087"/>
              <a:gd name="T79" fmla="*/ 870 h 988"/>
              <a:gd name="T80" fmla="*/ 553 w 1087"/>
              <a:gd name="T81" fmla="*/ 853 h 988"/>
              <a:gd name="T82" fmla="*/ 609 w 1087"/>
              <a:gd name="T83" fmla="*/ 853 h 988"/>
              <a:gd name="T84" fmla="*/ 638 w 1087"/>
              <a:gd name="T85" fmla="*/ 895 h 988"/>
              <a:gd name="T86" fmla="*/ 686 w 1087"/>
              <a:gd name="T87" fmla="*/ 912 h 988"/>
              <a:gd name="T88" fmla="*/ 716 w 1087"/>
              <a:gd name="T89" fmla="*/ 932 h 988"/>
              <a:gd name="T90" fmla="*/ 716 w 1087"/>
              <a:gd name="T91" fmla="*/ 904 h 988"/>
              <a:gd name="T92" fmla="*/ 737 w 1087"/>
              <a:gd name="T93" fmla="*/ 895 h 988"/>
              <a:gd name="T94" fmla="*/ 750 w 1087"/>
              <a:gd name="T95" fmla="*/ 933 h 988"/>
              <a:gd name="T96" fmla="*/ 772 w 1087"/>
              <a:gd name="T97" fmla="*/ 947 h 988"/>
              <a:gd name="T98" fmla="*/ 828 w 1087"/>
              <a:gd name="T99" fmla="*/ 975 h 988"/>
              <a:gd name="T100" fmla="*/ 824 w 1087"/>
              <a:gd name="T101" fmla="*/ 954 h 988"/>
              <a:gd name="T102" fmla="*/ 890 w 1087"/>
              <a:gd name="T103" fmla="*/ 933 h 988"/>
              <a:gd name="T104" fmla="*/ 923 w 1087"/>
              <a:gd name="T105" fmla="*/ 909 h 988"/>
              <a:gd name="T106" fmla="*/ 918 w 1087"/>
              <a:gd name="T107" fmla="*/ 932 h 988"/>
              <a:gd name="T108" fmla="*/ 952 w 1087"/>
              <a:gd name="T109" fmla="*/ 947 h 988"/>
              <a:gd name="T110" fmla="*/ 953 w 1087"/>
              <a:gd name="T111" fmla="*/ 858 h 988"/>
              <a:gd name="T112" fmla="*/ 923 w 1087"/>
              <a:gd name="T113" fmla="*/ 815 h 988"/>
              <a:gd name="T114" fmla="*/ 943 w 1087"/>
              <a:gd name="T115" fmla="*/ 768 h 988"/>
              <a:gd name="T116" fmla="*/ 1000 w 1087"/>
              <a:gd name="T117" fmla="*/ 729 h 988"/>
              <a:gd name="T118" fmla="*/ 1055 w 1087"/>
              <a:gd name="T119" fmla="*/ 730 h 988"/>
              <a:gd name="T120" fmla="*/ 1084 w 1087"/>
              <a:gd name="T121" fmla="*/ 677 h 988"/>
              <a:gd name="T122" fmla="*/ 1084 w 1087"/>
              <a:gd name="T123" fmla="*/ 578 h 9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087" h="988">
                <a:moveTo>
                  <a:pt x="1084" y="578"/>
                </a:moveTo>
                <a:lnTo>
                  <a:pt x="1065" y="460"/>
                </a:lnTo>
                <a:lnTo>
                  <a:pt x="1066" y="457"/>
                </a:lnTo>
                <a:lnTo>
                  <a:pt x="1068" y="457"/>
                </a:lnTo>
                <a:lnTo>
                  <a:pt x="1068" y="457"/>
                </a:lnTo>
                <a:lnTo>
                  <a:pt x="1073" y="447"/>
                </a:lnTo>
                <a:lnTo>
                  <a:pt x="1077" y="439"/>
                </a:lnTo>
                <a:lnTo>
                  <a:pt x="1079" y="431"/>
                </a:lnTo>
                <a:lnTo>
                  <a:pt x="1079" y="424"/>
                </a:lnTo>
                <a:lnTo>
                  <a:pt x="1073" y="417"/>
                </a:lnTo>
                <a:lnTo>
                  <a:pt x="1073" y="417"/>
                </a:lnTo>
                <a:lnTo>
                  <a:pt x="1069" y="413"/>
                </a:lnTo>
                <a:lnTo>
                  <a:pt x="1065" y="408"/>
                </a:lnTo>
                <a:lnTo>
                  <a:pt x="1062" y="402"/>
                </a:lnTo>
                <a:lnTo>
                  <a:pt x="1060" y="395"/>
                </a:lnTo>
                <a:lnTo>
                  <a:pt x="1058" y="387"/>
                </a:lnTo>
                <a:lnTo>
                  <a:pt x="1057" y="378"/>
                </a:lnTo>
                <a:lnTo>
                  <a:pt x="1057" y="368"/>
                </a:lnTo>
                <a:lnTo>
                  <a:pt x="1058" y="356"/>
                </a:lnTo>
                <a:lnTo>
                  <a:pt x="1047" y="356"/>
                </a:lnTo>
                <a:lnTo>
                  <a:pt x="1047" y="356"/>
                </a:lnTo>
                <a:lnTo>
                  <a:pt x="1040" y="356"/>
                </a:lnTo>
                <a:lnTo>
                  <a:pt x="1033" y="358"/>
                </a:lnTo>
                <a:lnTo>
                  <a:pt x="1026" y="361"/>
                </a:lnTo>
                <a:lnTo>
                  <a:pt x="1019" y="364"/>
                </a:lnTo>
                <a:lnTo>
                  <a:pt x="1019" y="364"/>
                </a:lnTo>
                <a:lnTo>
                  <a:pt x="1013" y="370"/>
                </a:lnTo>
                <a:lnTo>
                  <a:pt x="1008" y="376"/>
                </a:lnTo>
                <a:lnTo>
                  <a:pt x="1005" y="382"/>
                </a:lnTo>
                <a:lnTo>
                  <a:pt x="1002" y="386"/>
                </a:lnTo>
                <a:lnTo>
                  <a:pt x="1002" y="386"/>
                </a:lnTo>
                <a:lnTo>
                  <a:pt x="1000" y="392"/>
                </a:lnTo>
                <a:lnTo>
                  <a:pt x="997" y="397"/>
                </a:lnTo>
                <a:lnTo>
                  <a:pt x="992" y="401"/>
                </a:lnTo>
                <a:lnTo>
                  <a:pt x="987" y="406"/>
                </a:lnTo>
                <a:lnTo>
                  <a:pt x="981" y="409"/>
                </a:lnTo>
                <a:lnTo>
                  <a:pt x="974" y="413"/>
                </a:lnTo>
                <a:lnTo>
                  <a:pt x="955" y="419"/>
                </a:lnTo>
                <a:lnTo>
                  <a:pt x="950" y="457"/>
                </a:lnTo>
                <a:lnTo>
                  <a:pt x="950" y="458"/>
                </a:lnTo>
                <a:lnTo>
                  <a:pt x="948" y="460"/>
                </a:lnTo>
                <a:lnTo>
                  <a:pt x="935" y="484"/>
                </a:lnTo>
                <a:lnTo>
                  <a:pt x="934" y="486"/>
                </a:lnTo>
                <a:lnTo>
                  <a:pt x="932" y="486"/>
                </a:lnTo>
                <a:lnTo>
                  <a:pt x="931" y="486"/>
                </a:lnTo>
                <a:lnTo>
                  <a:pt x="811" y="508"/>
                </a:lnTo>
                <a:lnTo>
                  <a:pt x="810" y="508"/>
                </a:lnTo>
                <a:lnTo>
                  <a:pt x="806" y="508"/>
                </a:lnTo>
                <a:lnTo>
                  <a:pt x="806" y="505"/>
                </a:lnTo>
                <a:lnTo>
                  <a:pt x="772" y="468"/>
                </a:lnTo>
                <a:lnTo>
                  <a:pt x="782" y="457"/>
                </a:lnTo>
                <a:lnTo>
                  <a:pt x="769" y="439"/>
                </a:lnTo>
                <a:lnTo>
                  <a:pt x="753" y="426"/>
                </a:lnTo>
                <a:lnTo>
                  <a:pt x="751" y="425"/>
                </a:lnTo>
                <a:lnTo>
                  <a:pt x="750" y="425"/>
                </a:lnTo>
                <a:lnTo>
                  <a:pt x="750" y="424"/>
                </a:lnTo>
                <a:lnTo>
                  <a:pt x="750" y="423"/>
                </a:lnTo>
                <a:lnTo>
                  <a:pt x="743" y="390"/>
                </a:lnTo>
                <a:lnTo>
                  <a:pt x="713" y="393"/>
                </a:lnTo>
                <a:lnTo>
                  <a:pt x="710" y="390"/>
                </a:lnTo>
                <a:lnTo>
                  <a:pt x="684" y="375"/>
                </a:lnTo>
                <a:lnTo>
                  <a:pt x="588" y="358"/>
                </a:lnTo>
                <a:lnTo>
                  <a:pt x="508" y="354"/>
                </a:lnTo>
                <a:lnTo>
                  <a:pt x="505" y="356"/>
                </a:lnTo>
                <a:lnTo>
                  <a:pt x="505" y="356"/>
                </a:lnTo>
                <a:lnTo>
                  <a:pt x="501" y="355"/>
                </a:lnTo>
                <a:lnTo>
                  <a:pt x="498" y="353"/>
                </a:lnTo>
                <a:lnTo>
                  <a:pt x="453" y="249"/>
                </a:lnTo>
                <a:lnTo>
                  <a:pt x="453" y="249"/>
                </a:lnTo>
                <a:lnTo>
                  <a:pt x="446" y="238"/>
                </a:lnTo>
                <a:lnTo>
                  <a:pt x="434" y="222"/>
                </a:lnTo>
                <a:lnTo>
                  <a:pt x="415" y="198"/>
                </a:lnTo>
                <a:lnTo>
                  <a:pt x="390" y="167"/>
                </a:lnTo>
                <a:lnTo>
                  <a:pt x="390" y="167"/>
                </a:lnTo>
                <a:lnTo>
                  <a:pt x="347" y="116"/>
                </a:lnTo>
                <a:lnTo>
                  <a:pt x="335" y="101"/>
                </a:lnTo>
                <a:lnTo>
                  <a:pt x="327" y="94"/>
                </a:lnTo>
                <a:lnTo>
                  <a:pt x="259" y="28"/>
                </a:lnTo>
                <a:lnTo>
                  <a:pt x="249" y="22"/>
                </a:lnTo>
                <a:lnTo>
                  <a:pt x="164" y="19"/>
                </a:lnTo>
                <a:lnTo>
                  <a:pt x="163" y="19"/>
                </a:lnTo>
                <a:lnTo>
                  <a:pt x="161" y="17"/>
                </a:lnTo>
                <a:lnTo>
                  <a:pt x="161" y="17"/>
                </a:lnTo>
                <a:lnTo>
                  <a:pt x="153" y="13"/>
                </a:lnTo>
                <a:lnTo>
                  <a:pt x="145" y="9"/>
                </a:lnTo>
                <a:lnTo>
                  <a:pt x="134" y="5"/>
                </a:lnTo>
                <a:lnTo>
                  <a:pt x="122" y="2"/>
                </a:lnTo>
                <a:lnTo>
                  <a:pt x="122" y="2"/>
                </a:lnTo>
                <a:lnTo>
                  <a:pt x="115" y="0"/>
                </a:lnTo>
                <a:lnTo>
                  <a:pt x="106" y="1"/>
                </a:lnTo>
                <a:lnTo>
                  <a:pt x="95" y="2"/>
                </a:lnTo>
                <a:lnTo>
                  <a:pt x="83" y="7"/>
                </a:lnTo>
                <a:lnTo>
                  <a:pt x="68" y="11"/>
                </a:lnTo>
                <a:lnTo>
                  <a:pt x="52" y="19"/>
                </a:lnTo>
                <a:lnTo>
                  <a:pt x="13" y="38"/>
                </a:lnTo>
                <a:lnTo>
                  <a:pt x="11" y="39"/>
                </a:lnTo>
                <a:lnTo>
                  <a:pt x="13" y="56"/>
                </a:lnTo>
                <a:lnTo>
                  <a:pt x="14" y="56"/>
                </a:lnTo>
                <a:lnTo>
                  <a:pt x="14" y="57"/>
                </a:lnTo>
                <a:lnTo>
                  <a:pt x="13" y="57"/>
                </a:lnTo>
                <a:lnTo>
                  <a:pt x="13" y="60"/>
                </a:lnTo>
                <a:lnTo>
                  <a:pt x="3" y="79"/>
                </a:lnTo>
                <a:lnTo>
                  <a:pt x="3" y="80"/>
                </a:lnTo>
                <a:lnTo>
                  <a:pt x="1" y="80"/>
                </a:lnTo>
                <a:lnTo>
                  <a:pt x="0" y="94"/>
                </a:lnTo>
                <a:lnTo>
                  <a:pt x="0" y="94"/>
                </a:lnTo>
                <a:lnTo>
                  <a:pt x="1" y="102"/>
                </a:lnTo>
                <a:lnTo>
                  <a:pt x="3" y="111"/>
                </a:lnTo>
                <a:lnTo>
                  <a:pt x="4" y="119"/>
                </a:lnTo>
                <a:lnTo>
                  <a:pt x="6" y="126"/>
                </a:lnTo>
                <a:lnTo>
                  <a:pt x="15" y="133"/>
                </a:lnTo>
                <a:lnTo>
                  <a:pt x="33" y="132"/>
                </a:lnTo>
                <a:lnTo>
                  <a:pt x="48" y="135"/>
                </a:lnTo>
                <a:lnTo>
                  <a:pt x="55" y="131"/>
                </a:lnTo>
                <a:lnTo>
                  <a:pt x="55" y="131"/>
                </a:lnTo>
                <a:lnTo>
                  <a:pt x="55" y="123"/>
                </a:lnTo>
                <a:lnTo>
                  <a:pt x="58" y="116"/>
                </a:lnTo>
                <a:lnTo>
                  <a:pt x="60" y="111"/>
                </a:lnTo>
                <a:lnTo>
                  <a:pt x="63" y="109"/>
                </a:lnTo>
                <a:lnTo>
                  <a:pt x="76" y="109"/>
                </a:lnTo>
                <a:lnTo>
                  <a:pt x="118" y="120"/>
                </a:lnTo>
                <a:lnTo>
                  <a:pt x="127" y="121"/>
                </a:lnTo>
                <a:lnTo>
                  <a:pt x="114" y="144"/>
                </a:lnTo>
                <a:lnTo>
                  <a:pt x="114" y="172"/>
                </a:lnTo>
                <a:lnTo>
                  <a:pt x="114" y="172"/>
                </a:lnTo>
                <a:lnTo>
                  <a:pt x="115" y="175"/>
                </a:lnTo>
                <a:lnTo>
                  <a:pt x="116" y="179"/>
                </a:lnTo>
                <a:lnTo>
                  <a:pt x="123" y="188"/>
                </a:lnTo>
                <a:lnTo>
                  <a:pt x="132" y="199"/>
                </a:lnTo>
                <a:lnTo>
                  <a:pt x="147" y="213"/>
                </a:lnTo>
                <a:lnTo>
                  <a:pt x="147" y="213"/>
                </a:lnTo>
                <a:lnTo>
                  <a:pt x="164" y="225"/>
                </a:lnTo>
                <a:lnTo>
                  <a:pt x="170" y="228"/>
                </a:lnTo>
                <a:lnTo>
                  <a:pt x="175" y="229"/>
                </a:lnTo>
                <a:lnTo>
                  <a:pt x="182" y="228"/>
                </a:lnTo>
                <a:lnTo>
                  <a:pt x="188" y="226"/>
                </a:lnTo>
                <a:lnTo>
                  <a:pt x="209" y="205"/>
                </a:lnTo>
                <a:lnTo>
                  <a:pt x="224" y="196"/>
                </a:lnTo>
                <a:lnTo>
                  <a:pt x="224" y="194"/>
                </a:lnTo>
                <a:lnTo>
                  <a:pt x="224" y="194"/>
                </a:lnTo>
                <a:lnTo>
                  <a:pt x="257" y="189"/>
                </a:lnTo>
                <a:lnTo>
                  <a:pt x="266" y="168"/>
                </a:lnTo>
                <a:lnTo>
                  <a:pt x="296" y="152"/>
                </a:lnTo>
                <a:lnTo>
                  <a:pt x="321" y="166"/>
                </a:lnTo>
                <a:lnTo>
                  <a:pt x="321" y="167"/>
                </a:lnTo>
                <a:lnTo>
                  <a:pt x="323" y="168"/>
                </a:lnTo>
                <a:lnTo>
                  <a:pt x="347" y="210"/>
                </a:lnTo>
                <a:lnTo>
                  <a:pt x="358" y="237"/>
                </a:lnTo>
                <a:lnTo>
                  <a:pt x="358" y="242"/>
                </a:lnTo>
                <a:lnTo>
                  <a:pt x="352" y="275"/>
                </a:lnTo>
                <a:lnTo>
                  <a:pt x="362" y="298"/>
                </a:lnTo>
                <a:lnTo>
                  <a:pt x="362" y="301"/>
                </a:lnTo>
                <a:lnTo>
                  <a:pt x="354" y="329"/>
                </a:lnTo>
                <a:lnTo>
                  <a:pt x="354" y="353"/>
                </a:lnTo>
                <a:lnTo>
                  <a:pt x="354" y="353"/>
                </a:lnTo>
                <a:lnTo>
                  <a:pt x="363" y="379"/>
                </a:lnTo>
                <a:lnTo>
                  <a:pt x="366" y="393"/>
                </a:lnTo>
                <a:lnTo>
                  <a:pt x="363" y="414"/>
                </a:lnTo>
                <a:lnTo>
                  <a:pt x="363" y="414"/>
                </a:lnTo>
                <a:lnTo>
                  <a:pt x="363" y="415"/>
                </a:lnTo>
                <a:lnTo>
                  <a:pt x="351" y="431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39" y="447"/>
                </a:lnTo>
                <a:lnTo>
                  <a:pt x="338" y="473"/>
                </a:lnTo>
                <a:lnTo>
                  <a:pt x="345" y="502"/>
                </a:lnTo>
                <a:lnTo>
                  <a:pt x="345" y="502"/>
                </a:lnTo>
                <a:lnTo>
                  <a:pt x="346" y="503"/>
                </a:lnTo>
                <a:lnTo>
                  <a:pt x="345" y="504"/>
                </a:lnTo>
                <a:lnTo>
                  <a:pt x="345" y="504"/>
                </a:lnTo>
                <a:lnTo>
                  <a:pt x="338" y="547"/>
                </a:lnTo>
                <a:lnTo>
                  <a:pt x="331" y="552"/>
                </a:lnTo>
                <a:lnTo>
                  <a:pt x="331" y="552"/>
                </a:lnTo>
                <a:lnTo>
                  <a:pt x="328" y="555"/>
                </a:lnTo>
                <a:lnTo>
                  <a:pt x="323" y="555"/>
                </a:lnTo>
                <a:lnTo>
                  <a:pt x="319" y="555"/>
                </a:lnTo>
                <a:lnTo>
                  <a:pt x="314" y="552"/>
                </a:lnTo>
                <a:lnTo>
                  <a:pt x="311" y="552"/>
                </a:lnTo>
                <a:lnTo>
                  <a:pt x="300" y="540"/>
                </a:lnTo>
                <a:lnTo>
                  <a:pt x="288" y="544"/>
                </a:lnTo>
                <a:lnTo>
                  <a:pt x="273" y="560"/>
                </a:lnTo>
                <a:lnTo>
                  <a:pt x="256" y="611"/>
                </a:lnTo>
                <a:lnTo>
                  <a:pt x="256" y="612"/>
                </a:lnTo>
                <a:lnTo>
                  <a:pt x="254" y="613"/>
                </a:lnTo>
                <a:lnTo>
                  <a:pt x="237" y="627"/>
                </a:lnTo>
                <a:lnTo>
                  <a:pt x="235" y="627"/>
                </a:lnTo>
                <a:lnTo>
                  <a:pt x="226" y="628"/>
                </a:lnTo>
                <a:lnTo>
                  <a:pt x="206" y="657"/>
                </a:lnTo>
                <a:lnTo>
                  <a:pt x="216" y="674"/>
                </a:lnTo>
                <a:lnTo>
                  <a:pt x="218" y="677"/>
                </a:lnTo>
                <a:lnTo>
                  <a:pt x="242" y="707"/>
                </a:lnTo>
                <a:lnTo>
                  <a:pt x="242" y="708"/>
                </a:lnTo>
                <a:lnTo>
                  <a:pt x="242" y="717"/>
                </a:lnTo>
                <a:lnTo>
                  <a:pt x="269" y="722"/>
                </a:lnTo>
                <a:lnTo>
                  <a:pt x="274" y="746"/>
                </a:lnTo>
                <a:lnTo>
                  <a:pt x="274" y="747"/>
                </a:lnTo>
                <a:lnTo>
                  <a:pt x="277" y="776"/>
                </a:lnTo>
                <a:lnTo>
                  <a:pt x="284" y="782"/>
                </a:lnTo>
                <a:lnTo>
                  <a:pt x="308" y="775"/>
                </a:lnTo>
                <a:lnTo>
                  <a:pt x="331" y="761"/>
                </a:lnTo>
                <a:lnTo>
                  <a:pt x="336" y="759"/>
                </a:lnTo>
                <a:lnTo>
                  <a:pt x="344" y="800"/>
                </a:lnTo>
                <a:lnTo>
                  <a:pt x="354" y="816"/>
                </a:lnTo>
                <a:lnTo>
                  <a:pt x="358" y="817"/>
                </a:lnTo>
                <a:lnTo>
                  <a:pt x="366" y="834"/>
                </a:lnTo>
                <a:lnTo>
                  <a:pt x="384" y="848"/>
                </a:lnTo>
                <a:lnTo>
                  <a:pt x="384" y="848"/>
                </a:lnTo>
                <a:lnTo>
                  <a:pt x="386" y="850"/>
                </a:lnTo>
                <a:lnTo>
                  <a:pt x="390" y="852"/>
                </a:lnTo>
                <a:lnTo>
                  <a:pt x="398" y="853"/>
                </a:lnTo>
                <a:lnTo>
                  <a:pt x="404" y="854"/>
                </a:lnTo>
                <a:lnTo>
                  <a:pt x="415" y="848"/>
                </a:lnTo>
                <a:lnTo>
                  <a:pt x="415" y="848"/>
                </a:lnTo>
                <a:lnTo>
                  <a:pt x="427" y="844"/>
                </a:lnTo>
                <a:lnTo>
                  <a:pt x="434" y="841"/>
                </a:lnTo>
                <a:lnTo>
                  <a:pt x="441" y="840"/>
                </a:lnTo>
                <a:lnTo>
                  <a:pt x="449" y="837"/>
                </a:lnTo>
                <a:lnTo>
                  <a:pt x="466" y="836"/>
                </a:lnTo>
                <a:lnTo>
                  <a:pt x="466" y="836"/>
                </a:lnTo>
                <a:lnTo>
                  <a:pt x="470" y="836"/>
                </a:lnTo>
                <a:lnTo>
                  <a:pt x="473" y="837"/>
                </a:lnTo>
                <a:lnTo>
                  <a:pt x="475" y="838"/>
                </a:lnTo>
                <a:lnTo>
                  <a:pt x="478" y="840"/>
                </a:lnTo>
                <a:lnTo>
                  <a:pt x="502" y="824"/>
                </a:lnTo>
                <a:lnTo>
                  <a:pt x="504" y="824"/>
                </a:lnTo>
                <a:lnTo>
                  <a:pt x="506" y="825"/>
                </a:lnTo>
                <a:lnTo>
                  <a:pt x="508" y="824"/>
                </a:lnTo>
                <a:lnTo>
                  <a:pt x="511" y="826"/>
                </a:lnTo>
                <a:lnTo>
                  <a:pt x="511" y="826"/>
                </a:lnTo>
                <a:lnTo>
                  <a:pt x="517" y="834"/>
                </a:lnTo>
                <a:lnTo>
                  <a:pt x="521" y="842"/>
                </a:lnTo>
                <a:lnTo>
                  <a:pt x="524" y="848"/>
                </a:lnTo>
                <a:lnTo>
                  <a:pt x="525" y="853"/>
                </a:lnTo>
                <a:lnTo>
                  <a:pt x="536" y="870"/>
                </a:lnTo>
                <a:lnTo>
                  <a:pt x="544" y="873"/>
                </a:lnTo>
                <a:lnTo>
                  <a:pt x="545" y="873"/>
                </a:lnTo>
                <a:lnTo>
                  <a:pt x="546" y="873"/>
                </a:lnTo>
                <a:lnTo>
                  <a:pt x="544" y="870"/>
                </a:lnTo>
                <a:lnTo>
                  <a:pt x="544" y="870"/>
                </a:lnTo>
                <a:lnTo>
                  <a:pt x="543" y="863"/>
                </a:lnTo>
                <a:lnTo>
                  <a:pt x="544" y="858"/>
                </a:lnTo>
                <a:lnTo>
                  <a:pt x="544" y="858"/>
                </a:lnTo>
                <a:lnTo>
                  <a:pt x="546" y="856"/>
                </a:lnTo>
                <a:lnTo>
                  <a:pt x="550" y="854"/>
                </a:lnTo>
                <a:lnTo>
                  <a:pt x="553" y="853"/>
                </a:lnTo>
                <a:lnTo>
                  <a:pt x="559" y="853"/>
                </a:lnTo>
                <a:lnTo>
                  <a:pt x="604" y="852"/>
                </a:lnTo>
                <a:lnTo>
                  <a:pt x="605" y="850"/>
                </a:lnTo>
                <a:lnTo>
                  <a:pt x="607" y="850"/>
                </a:lnTo>
                <a:lnTo>
                  <a:pt x="607" y="853"/>
                </a:lnTo>
                <a:lnTo>
                  <a:pt x="609" y="853"/>
                </a:lnTo>
                <a:lnTo>
                  <a:pt x="623" y="878"/>
                </a:lnTo>
                <a:lnTo>
                  <a:pt x="622" y="891"/>
                </a:lnTo>
                <a:lnTo>
                  <a:pt x="621" y="891"/>
                </a:lnTo>
                <a:lnTo>
                  <a:pt x="637" y="895"/>
                </a:lnTo>
                <a:lnTo>
                  <a:pt x="638" y="895"/>
                </a:lnTo>
                <a:lnTo>
                  <a:pt x="638" y="895"/>
                </a:lnTo>
                <a:lnTo>
                  <a:pt x="638" y="889"/>
                </a:lnTo>
                <a:lnTo>
                  <a:pt x="638" y="888"/>
                </a:lnTo>
                <a:lnTo>
                  <a:pt x="640" y="886"/>
                </a:lnTo>
                <a:lnTo>
                  <a:pt x="646" y="885"/>
                </a:lnTo>
                <a:lnTo>
                  <a:pt x="686" y="912"/>
                </a:lnTo>
                <a:lnTo>
                  <a:pt x="686" y="912"/>
                </a:lnTo>
                <a:lnTo>
                  <a:pt x="691" y="919"/>
                </a:lnTo>
                <a:lnTo>
                  <a:pt x="693" y="927"/>
                </a:lnTo>
                <a:lnTo>
                  <a:pt x="694" y="944"/>
                </a:lnTo>
                <a:lnTo>
                  <a:pt x="708" y="947"/>
                </a:lnTo>
                <a:lnTo>
                  <a:pt x="716" y="932"/>
                </a:lnTo>
                <a:lnTo>
                  <a:pt x="716" y="932"/>
                </a:lnTo>
                <a:lnTo>
                  <a:pt x="711" y="921"/>
                </a:lnTo>
                <a:lnTo>
                  <a:pt x="711" y="917"/>
                </a:lnTo>
                <a:lnTo>
                  <a:pt x="711" y="912"/>
                </a:lnTo>
                <a:lnTo>
                  <a:pt x="711" y="912"/>
                </a:lnTo>
                <a:lnTo>
                  <a:pt x="714" y="907"/>
                </a:lnTo>
                <a:lnTo>
                  <a:pt x="716" y="904"/>
                </a:lnTo>
                <a:lnTo>
                  <a:pt x="718" y="902"/>
                </a:lnTo>
                <a:lnTo>
                  <a:pt x="722" y="899"/>
                </a:lnTo>
                <a:lnTo>
                  <a:pt x="722" y="899"/>
                </a:lnTo>
                <a:lnTo>
                  <a:pt x="723" y="895"/>
                </a:lnTo>
                <a:lnTo>
                  <a:pt x="725" y="894"/>
                </a:lnTo>
                <a:lnTo>
                  <a:pt x="737" y="895"/>
                </a:lnTo>
                <a:lnTo>
                  <a:pt x="737" y="895"/>
                </a:lnTo>
                <a:lnTo>
                  <a:pt x="741" y="899"/>
                </a:lnTo>
                <a:lnTo>
                  <a:pt x="745" y="907"/>
                </a:lnTo>
                <a:lnTo>
                  <a:pt x="748" y="917"/>
                </a:lnTo>
                <a:lnTo>
                  <a:pt x="750" y="931"/>
                </a:lnTo>
                <a:lnTo>
                  <a:pt x="750" y="933"/>
                </a:lnTo>
                <a:lnTo>
                  <a:pt x="753" y="934"/>
                </a:lnTo>
                <a:lnTo>
                  <a:pt x="753" y="934"/>
                </a:lnTo>
                <a:lnTo>
                  <a:pt x="754" y="938"/>
                </a:lnTo>
                <a:lnTo>
                  <a:pt x="758" y="941"/>
                </a:lnTo>
                <a:lnTo>
                  <a:pt x="764" y="944"/>
                </a:lnTo>
                <a:lnTo>
                  <a:pt x="772" y="947"/>
                </a:lnTo>
                <a:lnTo>
                  <a:pt x="773" y="947"/>
                </a:lnTo>
                <a:lnTo>
                  <a:pt x="774" y="948"/>
                </a:lnTo>
                <a:lnTo>
                  <a:pt x="812" y="988"/>
                </a:lnTo>
                <a:lnTo>
                  <a:pt x="812" y="988"/>
                </a:lnTo>
                <a:lnTo>
                  <a:pt x="830" y="982"/>
                </a:lnTo>
                <a:lnTo>
                  <a:pt x="828" y="975"/>
                </a:lnTo>
                <a:lnTo>
                  <a:pt x="828" y="975"/>
                </a:lnTo>
                <a:lnTo>
                  <a:pt x="826" y="971"/>
                </a:lnTo>
                <a:lnTo>
                  <a:pt x="824" y="967"/>
                </a:lnTo>
                <a:lnTo>
                  <a:pt x="822" y="960"/>
                </a:lnTo>
                <a:lnTo>
                  <a:pt x="822" y="960"/>
                </a:lnTo>
                <a:lnTo>
                  <a:pt x="824" y="954"/>
                </a:lnTo>
                <a:lnTo>
                  <a:pt x="827" y="947"/>
                </a:lnTo>
                <a:lnTo>
                  <a:pt x="833" y="941"/>
                </a:lnTo>
                <a:lnTo>
                  <a:pt x="841" y="934"/>
                </a:lnTo>
                <a:lnTo>
                  <a:pt x="861" y="917"/>
                </a:lnTo>
                <a:lnTo>
                  <a:pt x="885" y="933"/>
                </a:lnTo>
                <a:lnTo>
                  <a:pt x="890" y="933"/>
                </a:lnTo>
                <a:lnTo>
                  <a:pt x="895" y="907"/>
                </a:lnTo>
                <a:lnTo>
                  <a:pt x="895" y="902"/>
                </a:lnTo>
                <a:lnTo>
                  <a:pt x="899" y="901"/>
                </a:lnTo>
                <a:lnTo>
                  <a:pt x="919" y="903"/>
                </a:lnTo>
                <a:lnTo>
                  <a:pt x="919" y="903"/>
                </a:lnTo>
                <a:lnTo>
                  <a:pt x="923" y="909"/>
                </a:lnTo>
                <a:lnTo>
                  <a:pt x="924" y="912"/>
                </a:lnTo>
                <a:lnTo>
                  <a:pt x="926" y="917"/>
                </a:lnTo>
                <a:lnTo>
                  <a:pt x="926" y="917"/>
                </a:lnTo>
                <a:lnTo>
                  <a:pt x="924" y="920"/>
                </a:lnTo>
                <a:lnTo>
                  <a:pt x="923" y="924"/>
                </a:lnTo>
                <a:lnTo>
                  <a:pt x="918" y="932"/>
                </a:lnTo>
                <a:lnTo>
                  <a:pt x="921" y="934"/>
                </a:lnTo>
                <a:lnTo>
                  <a:pt x="921" y="934"/>
                </a:lnTo>
                <a:lnTo>
                  <a:pt x="938" y="942"/>
                </a:lnTo>
                <a:lnTo>
                  <a:pt x="945" y="946"/>
                </a:lnTo>
                <a:lnTo>
                  <a:pt x="951" y="947"/>
                </a:lnTo>
                <a:lnTo>
                  <a:pt x="952" y="947"/>
                </a:lnTo>
                <a:lnTo>
                  <a:pt x="952" y="947"/>
                </a:lnTo>
                <a:lnTo>
                  <a:pt x="968" y="955"/>
                </a:lnTo>
                <a:lnTo>
                  <a:pt x="979" y="954"/>
                </a:lnTo>
                <a:lnTo>
                  <a:pt x="961" y="865"/>
                </a:lnTo>
                <a:lnTo>
                  <a:pt x="961" y="865"/>
                </a:lnTo>
                <a:lnTo>
                  <a:pt x="953" y="858"/>
                </a:lnTo>
                <a:lnTo>
                  <a:pt x="944" y="850"/>
                </a:lnTo>
                <a:lnTo>
                  <a:pt x="936" y="839"/>
                </a:lnTo>
                <a:lnTo>
                  <a:pt x="928" y="826"/>
                </a:lnTo>
                <a:lnTo>
                  <a:pt x="928" y="826"/>
                </a:lnTo>
                <a:lnTo>
                  <a:pt x="924" y="821"/>
                </a:lnTo>
                <a:lnTo>
                  <a:pt x="923" y="815"/>
                </a:lnTo>
                <a:lnTo>
                  <a:pt x="923" y="808"/>
                </a:lnTo>
                <a:lnTo>
                  <a:pt x="924" y="801"/>
                </a:lnTo>
                <a:lnTo>
                  <a:pt x="928" y="793"/>
                </a:lnTo>
                <a:lnTo>
                  <a:pt x="931" y="785"/>
                </a:lnTo>
                <a:lnTo>
                  <a:pt x="937" y="777"/>
                </a:lnTo>
                <a:lnTo>
                  <a:pt x="943" y="768"/>
                </a:lnTo>
                <a:lnTo>
                  <a:pt x="943" y="768"/>
                </a:lnTo>
                <a:lnTo>
                  <a:pt x="961" y="750"/>
                </a:lnTo>
                <a:lnTo>
                  <a:pt x="982" y="731"/>
                </a:lnTo>
                <a:lnTo>
                  <a:pt x="982" y="731"/>
                </a:lnTo>
                <a:lnTo>
                  <a:pt x="983" y="729"/>
                </a:lnTo>
                <a:lnTo>
                  <a:pt x="1000" y="729"/>
                </a:lnTo>
                <a:lnTo>
                  <a:pt x="1001" y="731"/>
                </a:lnTo>
                <a:lnTo>
                  <a:pt x="1016" y="737"/>
                </a:lnTo>
                <a:lnTo>
                  <a:pt x="1046" y="737"/>
                </a:lnTo>
                <a:lnTo>
                  <a:pt x="1046" y="737"/>
                </a:lnTo>
                <a:lnTo>
                  <a:pt x="1050" y="735"/>
                </a:lnTo>
                <a:lnTo>
                  <a:pt x="1055" y="730"/>
                </a:lnTo>
                <a:lnTo>
                  <a:pt x="1060" y="725"/>
                </a:lnTo>
                <a:lnTo>
                  <a:pt x="1063" y="720"/>
                </a:lnTo>
                <a:lnTo>
                  <a:pt x="1072" y="704"/>
                </a:lnTo>
                <a:lnTo>
                  <a:pt x="1081" y="684"/>
                </a:lnTo>
                <a:lnTo>
                  <a:pt x="1081" y="684"/>
                </a:lnTo>
                <a:lnTo>
                  <a:pt x="1084" y="677"/>
                </a:lnTo>
                <a:lnTo>
                  <a:pt x="1085" y="668"/>
                </a:lnTo>
                <a:lnTo>
                  <a:pt x="1086" y="658"/>
                </a:lnTo>
                <a:lnTo>
                  <a:pt x="1087" y="645"/>
                </a:lnTo>
                <a:lnTo>
                  <a:pt x="1086" y="615"/>
                </a:lnTo>
                <a:lnTo>
                  <a:pt x="1084" y="578"/>
                </a:lnTo>
                <a:lnTo>
                  <a:pt x="1084" y="578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8" name="Freeform 62"/>
          <p:cNvSpPr/>
          <p:nvPr/>
        </p:nvSpPr>
        <p:spPr bwMode="auto">
          <a:xfrm>
            <a:off x="5296554" y="3617329"/>
            <a:ext cx="761918" cy="476634"/>
          </a:xfrm>
          <a:custGeom>
            <a:avLst/>
            <a:gdLst>
              <a:gd name="T0" fmla="*/ 598 w 656"/>
              <a:gd name="T1" fmla="*/ 17 h 412"/>
              <a:gd name="T2" fmla="*/ 542 w 656"/>
              <a:gd name="T3" fmla="*/ 17 h 412"/>
              <a:gd name="T4" fmla="*/ 502 w 656"/>
              <a:gd name="T5" fmla="*/ 6 h 412"/>
              <a:gd name="T6" fmla="*/ 476 w 656"/>
              <a:gd name="T7" fmla="*/ 1 h 412"/>
              <a:gd name="T8" fmla="*/ 445 w 656"/>
              <a:gd name="T9" fmla="*/ 21 h 412"/>
              <a:gd name="T10" fmla="*/ 412 w 656"/>
              <a:gd name="T11" fmla="*/ 90 h 412"/>
              <a:gd name="T12" fmla="*/ 388 w 656"/>
              <a:gd name="T13" fmla="*/ 96 h 412"/>
              <a:gd name="T14" fmla="*/ 338 w 656"/>
              <a:gd name="T15" fmla="*/ 92 h 412"/>
              <a:gd name="T16" fmla="*/ 317 w 656"/>
              <a:gd name="T17" fmla="*/ 4 h 412"/>
              <a:gd name="T18" fmla="*/ 229 w 656"/>
              <a:gd name="T19" fmla="*/ 31 h 412"/>
              <a:gd name="T20" fmla="*/ 220 w 656"/>
              <a:gd name="T21" fmla="*/ 0 h 412"/>
              <a:gd name="T22" fmla="*/ 180 w 656"/>
              <a:gd name="T23" fmla="*/ 29 h 412"/>
              <a:gd name="T24" fmla="*/ 118 w 656"/>
              <a:gd name="T25" fmla="*/ 72 h 412"/>
              <a:gd name="T26" fmla="*/ 34 w 656"/>
              <a:gd name="T27" fmla="*/ 224 h 412"/>
              <a:gd name="T28" fmla="*/ 33 w 656"/>
              <a:gd name="T29" fmla="*/ 230 h 412"/>
              <a:gd name="T30" fmla="*/ 33 w 656"/>
              <a:gd name="T31" fmla="*/ 252 h 412"/>
              <a:gd name="T32" fmla="*/ 48 w 656"/>
              <a:gd name="T33" fmla="*/ 285 h 412"/>
              <a:gd name="T34" fmla="*/ 0 w 656"/>
              <a:gd name="T35" fmla="*/ 347 h 412"/>
              <a:gd name="T36" fmla="*/ 27 w 656"/>
              <a:gd name="T37" fmla="*/ 372 h 412"/>
              <a:gd name="T38" fmla="*/ 29 w 656"/>
              <a:gd name="T39" fmla="*/ 379 h 412"/>
              <a:gd name="T40" fmla="*/ 55 w 656"/>
              <a:gd name="T41" fmla="*/ 400 h 412"/>
              <a:gd name="T42" fmla="*/ 140 w 656"/>
              <a:gd name="T43" fmla="*/ 348 h 412"/>
              <a:gd name="T44" fmla="*/ 180 w 656"/>
              <a:gd name="T45" fmla="*/ 366 h 412"/>
              <a:gd name="T46" fmla="*/ 176 w 656"/>
              <a:gd name="T47" fmla="*/ 378 h 412"/>
              <a:gd name="T48" fmla="*/ 181 w 656"/>
              <a:gd name="T49" fmla="*/ 393 h 412"/>
              <a:gd name="T50" fmla="*/ 227 w 656"/>
              <a:gd name="T51" fmla="*/ 400 h 412"/>
              <a:gd name="T52" fmla="*/ 258 w 656"/>
              <a:gd name="T53" fmla="*/ 386 h 412"/>
              <a:gd name="T54" fmla="*/ 274 w 656"/>
              <a:gd name="T55" fmla="*/ 380 h 412"/>
              <a:gd name="T56" fmla="*/ 300 w 656"/>
              <a:gd name="T57" fmla="*/ 386 h 412"/>
              <a:gd name="T58" fmla="*/ 325 w 656"/>
              <a:gd name="T59" fmla="*/ 374 h 412"/>
              <a:gd name="T60" fmla="*/ 334 w 656"/>
              <a:gd name="T61" fmla="*/ 366 h 412"/>
              <a:gd name="T62" fmla="*/ 348 w 656"/>
              <a:gd name="T63" fmla="*/ 343 h 412"/>
              <a:gd name="T64" fmla="*/ 379 w 656"/>
              <a:gd name="T65" fmla="*/ 322 h 412"/>
              <a:gd name="T66" fmla="*/ 390 w 656"/>
              <a:gd name="T67" fmla="*/ 326 h 412"/>
              <a:gd name="T68" fmla="*/ 426 w 656"/>
              <a:gd name="T69" fmla="*/ 262 h 412"/>
              <a:gd name="T70" fmla="*/ 450 w 656"/>
              <a:gd name="T71" fmla="*/ 239 h 412"/>
              <a:gd name="T72" fmla="*/ 450 w 656"/>
              <a:gd name="T73" fmla="*/ 209 h 412"/>
              <a:gd name="T74" fmla="*/ 447 w 656"/>
              <a:gd name="T75" fmla="*/ 189 h 412"/>
              <a:gd name="T76" fmla="*/ 457 w 656"/>
              <a:gd name="T77" fmla="*/ 181 h 412"/>
              <a:gd name="T78" fmla="*/ 477 w 656"/>
              <a:gd name="T79" fmla="*/ 185 h 412"/>
              <a:gd name="T80" fmla="*/ 489 w 656"/>
              <a:gd name="T81" fmla="*/ 165 h 412"/>
              <a:gd name="T82" fmla="*/ 497 w 656"/>
              <a:gd name="T83" fmla="*/ 143 h 412"/>
              <a:gd name="T84" fmla="*/ 503 w 656"/>
              <a:gd name="T85" fmla="*/ 131 h 412"/>
              <a:gd name="T86" fmla="*/ 519 w 656"/>
              <a:gd name="T87" fmla="*/ 127 h 412"/>
              <a:gd name="T88" fmla="*/ 613 w 656"/>
              <a:gd name="T89" fmla="*/ 63 h 412"/>
              <a:gd name="T90" fmla="*/ 641 w 656"/>
              <a:gd name="T91" fmla="*/ 44 h 412"/>
              <a:gd name="T92" fmla="*/ 653 w 656"/>
              <a:gd name="T93" fmla="*/ 17 h 412"/>
              <a:gd name="T94" fmla="*/ 619 w 656"/>
              <a:gd name="T95" fmla="*/ 25 h 412"/>
              <a:gd name="T96" fmla="*/ 610 w 656"/>
              <a:gd name="T97" fmla="*/ 2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56" h="412">
                <a:moveTo>
                  <a:pt x="601" y="11"/>
                </a:moveTo>
                <a:lnTo>
                  <a:pt x="599" y="12"/>
                </a:lnTo>
                <a:lnTo>
                  <a:pt x="599" y="12"/>
                </a:lnTo>
                <a:lnTo>
                  <a:pt x="598" y="17"/>
                </a:lnTo>
                <a:lnTo>
                  <a:pt x="597" y="19"/>
                </a:lnTo>
                <a:lnTo>
                  <a:pt x="593" y="21"/>
                </a:lnTo>
                <a:lnTo>
                  <a:pt x="589" y="23"/>
                </a:lnTo>
                <a:lnTo>
                  <a:pt x="542" y="17"/>
                </a:lnTo>
                <a:lnTo>
                  <a:pt x="542" y="17"/>
                </a:lnTo>
                <a:lnTo>
                  <a:pt x="530" y="15"/>
                </a:lnTo>
                <a:lnTo>
                  <a:pt x="520" y="12"/>
                </a:lnTo>
                <a:lnTo>
                  <a:pt x="502" y="6"/>
                </a:lnTo>
                <a:lnTo>
                  <a:pt x="488" y="2"/>
                </a:lnTo>
                <a:lnTo>
                  <a:pt x="482" y="1"/>
                </a:lnTo>
                <a:lnTo>
                  <a:pt x="476" y="1"/>
                </a:lnTo>
                <a:lnTo>
                  <a:pt x="476" y="1"/>
                </a:lnTo>
                <a:lnTo>
                  <a:pt x="472" y="2"/>
                </a:lnTo>
                <a:lnTo>
                  <a:pt x="467" y="4"/>
                </a:lnTo>
                <a:lnTo>
                  <a:pt x="457" y="11"/>
                </a:lnTo>
                <a:lnTo>
                  <a:pt x="445" y="21"/>
                </a:lnTo>
                <a:lnTo>
                  <a:pt x="435" y="33"/>
                </a:lnTo>
                <a:lnTo>
                  <a:pt x="417" y="53"/>
                </a:lnTo>
                <a:lnTo>
                  <a:pt x="410" y="64"/>
                </a:lnTo>
                <a:lnTo>
                  <a:pt x="412" y="90"/>
                </a:lnTo>
                <a:lnTo>
                  <a:pt x="412" y="92"/>
                </a:lnTo>
                <a:lnTo>
                  <a:pt x="406" y="94"/>
                </a:lnTo>
                <a:lnTo>
                  <a:pt x="406" y="94"/>
                </a:lnTo>
                <a:lnTo>
                  <a:pt x="388" y="96"/>
                </a:lnTo>
                <a:lnTo>
                  <a:pt x="372" y="97"/>
                </a:lnTo>
                <a:lnTo>
                  <a:pt x="358" y="97"/>
                </a:lnTo>
                <a:lnTo>
                  <a:pt x="347" y="96"/>
                </a:lnTo>
                <a:lnTo>
                  <a:pt x="338" y="92"/>
                </a:lnTo>
                <a:lnTo>
                  <a:pt x="330" y="89"/>
                </a:lnTo>
                <a:lnTo>
                  <a:pt x="325" y="84"/>
                </a:lnTo>
                <a:lnTo>
                  <a:pt x="323" y="79"/>
                </a:lnTo>
                <a:lnTo>
                  <a:pt x="317" y="4"/>
                </a:lnTo>
                <a:lnTo>
                  <a:pt x="256" y="1"/>
                </a:lnTo>
                <a:lnTo>
                  <a:pt x="231" y="53"/>
                </a:lnTo>
                <a:lnTo>
                  <a:pt x="229" y="31"/>
                </a:lnTo>
                <a:lnTo>
                  <a:pt x="229" y="31"/>
                </a:lnTo>
                <a:lnTo>
                  <a:pt x="228" y="18"/>
                </a:lnTo>
                <a:lnTo>
                  <a:pt x="226" y="9"/>
                </a:lnTo>
                <a:lnTo>
                  <a:pt x="223" y="3"/>
                </a:lnTo>
                <a:lnTo>
                  <a:pt x="220" y="0"/>
                </a:lnTo>
                <a:lnTo>
                  <a:pt x="193" y="12"/>
                </a:lnTo>
                <a:lnTo>
                  <a:pt x="182" y="28"/>
                </a:lnTo>
                <a:lnTo>
                  <a:pt x="181" y="29"/>
                </a:lnTo>
                <a:lnTo>
                  <a:pt x="180" y="29"/>
                </a:lnTo>
                <a:lnTo>
                  <a:pt x="155" y="37"/>
                </a:lnTo>
                <a:lnTo>
                  <a:pt x="155" y="37"/>
                </a:lnTo>
                <a:lnTo>
                  <a:pt x="136" y="55"/>
                </a:lnTo>
                <a:lnTo>
                  <a:pt x="118" y="72"/>
                </a:lnTo>
                <a:lnTo>
                  <a:pt x="101" y="89"/>
                </a:lnTo>
                <a:lnTo>
                  <a:pt x="85" y="107"/>
                </a:lnTo>
                <a:lnTo>
                  <a:pt x="21" y="194"/>
                </a:lnTo>
                <a:lnTo>
                  <a:pt x="34" y="224"/>
                </a:lnTo>
                <a:lnTo>
                  <a:pt x="34" y="229"/>
                </a:lnTo>
                <a:lnTo>
                  <a:pt x="34" y="229"/>
                </a:lnTo>
                <a:lnTo>
                  <a:pt x="33" y="230"/>
                </a:lnTo>
                <a:lnTo>
                  <a:pt x="33" y="230"/>
                </a:lnTo>
                <a:lnTo>
                  <a:pt x="32" y="233"/>
                </a:lnTo>
                <a:lnTo>
                  <a:pt x="31" y="237"/>
                </a:lnTo>
                <a:lnTo>
                  <a:pt x="31" y="244"/>
                </a:lnTo>
                <a:lnTo>
                  <a:pt x="33" y="252"/>
                </a:lnTo>
                <a:lnTo>
                  <a:pt x="38" y="261"/>
                </a:lnTo>
                <a:lnTo>
                  <a:pt x="38" y="261"/>
                </a:lnTo>
                <a:lnTo>
                  <a:pt x="43" y="272"/>
                </a:lnTo>
                <a:lnTo>
                  <a:pt x="48" y="285"/>
                </a:lnTo>
                <a:lnTo>
                  <a:pt x="51" y="299"/>
                </a:lnTo>
                <a:lnTo>
                  <a:pt x="53" y="312"/>
                </a:lnTo>
                <a:lnTo>
                  <a:pt x="53" y="316"/>
                </a:lnTo>
                <a:lnTo>
                  <a:pt x="0" y="347"/>
                </a:lnTo>
                <a:lnTo>
                  <a:pt x="0" y="358"/>
                </a:lnTo>
                <a:lnTo>
                  <a:pt x="24" y="370"/>
                </a:lnTo>
                <a:lnTo>
                  <a:pt x="24" y="370"/>
                </a:lnTo>
                <a:lnTo>
                  <a:pt x="27" y="372"/>
                </a:lnTo>
                <a:lnTo>
                  <a:pt x="29" y="374"/>
                </a:lnTo>
                <a:lnTo>
                  <a:pt x="29" y="377"/>
                </a:lnTo>
                <a:lnTo>
                  <a:pt x="29" y="377"/>
                </a:lnTo>
                <a:lnTo>
                  <a:pt x="29" y="379"/>
                </a:lnTo>
                <a:lnTo>
                  <a:pt x="30" y="381"/>
                </a:lnTo>
                <a:lnTo>
                  <a:pt x="34" y="387"/>
                </a:lnTo>
                <a:lnTo>
                  <a:pt x="42" y="393"/>
                </a:lnTo>
                <a:lnTo>
                  <a:pt x="55" y="400"/>
                </a:lnTo>
                <a:lnTo>
                  <a:pt x="100" y="412"/>
                </a:lnTo>
                <a:lnTo>
                  <a:pt x="113" y="403"/>
                </a:lnTo>
                <a:lnTo>
                  <a:pt x="127" y="382"/>
                </a:lnTo>
                <a:lnTo>
                  <a:pt x="140" y="348"/>
                </a:lnTo>
                <a:lnTo>
                  <a:pt x="174" y="361"/>
                </a:lnTo>
                <a:lnTo>
                  <a:pt x="180" y="364"/>
                </a:lnTo>
                <a:lnTo>
                  <a:pt x="180" y="366"/>
                </a:lnTo>
                <a:lnTo>
                  <a:pt x="180" y="366"/>
                </a:lnTo>
                <a:lnTo>
                  <a:pt x="180" y="369"/>
                </a:lnTo>
                <a:lnTo>
                  <a:pt x="180" y="369"/>
                </a:lnTo>
                <a:lnTo>
                  <a:pt x="177" y="373"/>
                </a:lnTo>
                <a:lnTo>
                  <a:pt x="176" y="378"/>
                </a:lnTo>
                <a:lnTo>
                  <a:pt x="176" y="382"/>
                </a:lnTo>
                <a:lnTo>
                  <a:pt x="177" y="386"/>
                </a:lnTo>
                <a:lnTo>
                  <a:pt x="179" y="390"/>
                </a:lnTo>
                <a:lnTo>
                  <a:pt x="181" y="393"/>
                </a:lnTo>
                <a:lnTo>
                  <a:pt x="184" y="396"/>
                </a:lnTo>
                <a:lnTo>
                  <a:pt x="188" y="398"/>
                </a:lnTo>
                <a:lnTo>
                  <a:pt x="227" y="400"/>
                </a:lnTo>
                <a:lnTo>
                  <a:pt x="227" y="400"/>
                </a:lnTo>
                <a:lnTo>
                  <a:pt x="236" y="397"/>
                </a:lnTo>
                <a:lnTo>
                  <a:pt x="244" y="394"/>
                </a:lnTo>
                <a:lnTo>
                  <a:pt x="252" y="390"/>
                </a:lnTo>
                <a:lnTo>
                  <a:pt x="258" y="386"/>
                </a:lnTo>
                <a:lnTo>
                  <a:pt x="258" y="386"/>
                </a:lnTo>
                <a:lnTo>
                  <a:pt x="262" y="382"/>
                </a:lnTo>
                <a:lnTo>
                  <a:pt x="267" y="380"/>
                </a:lnTo>
                <a:lnTo>
                  <a:pt x="274" y="380"/>
                </a:lnTo>
                <a:lnTo>
                  <a:pt x="281" y="380"/>
                </a:lnTo>
                <a:lnTo>
                  <a:pt x="281" y="380"/>
                </a:lnTo>
                <a:lnTo>
                  <a:pt x="291" y="382"/>
                </a:lnTo>
                <a:lnTo>
                  <a:pt x="300" y="386"/>
                </a:lnTo>
                <a:lnTo>
                  <a:pt x="308" y="392"/>
                </a:lnTo>
                <a:lnTo>
                  <a:pt x="315" y="398"/>
                </a:lnTo>
                <a:lnTo>
                  <a:pt x="323" y="378"/>
                </a:lnTo>
                <a:lnTo>
                  <a:pt x="325" y="374"/>
                </a:lnTo>
                <a:lnTo>
                  <a:pt x="326" y="374"/>
                </a:lnTo>
                <a:lnTo>
                  <a:pt x="326" y="374"/>
                </a:lnTo>
                <a:lnTo>
                  <a:pt x="331" y="371"/>
                </a:lnTo>
                <a:lnTo>
                  <a:pt x="334" y="366"/>
                </a:lnTo>
                <a:lnTo>
                  <a:pt x="341" y="356"/>
                </a:lnTo>
                <a:lnTo>
                  <a:pt x="341" y="356"/>
                </a:lnTo>
                <a:lnTo>
                  <a:pt x="345" y="349"/>
                </a:lnTo>
                <a:lnTo>
                  <a:pt x="348" y="343"/>
                </a:lnTo>
                <a:lnTo>
                  <a:pt x="354" y="338"/>
                </a:lnTo>
                <a:lnTo>
                  <a:pt x="361" y="333"/>
                </a:lnTo>
                <a:lnTo>
                  <a:pt x="378" y="323"/>
                </a:lnTo>
                <a:lnTo>
                  <a:pt x="379" y="322"/>
                </a:lnTo>
                <a:lnTo>
                  <a:pt x="380" y="323"/>
                </a:lnTo>
                <a:lnTo>
                  <a:pt x="381" y="323"/>
                </a:lnTo>
                <a:lnTo>
                  <a:pt x="390" y="326"/>
                </a:lnTo>
                <a:lnTo>
                  <a:pt x="390" y="326"/>
                </a:lnTo>
                <a:lnTo>
                  <a:pt x="393" y="327"/>
                </a:lnTo>
                <a:lnTo>
                  <a:pt x="406" y="267"/>
                </a:lnTo>
                <a:lnTo>
                  <a:pt x="406" y="266"/>
                </a:lnTo>
                <a:lnTo>
                  <a:pt x="426" y="262"/>
                </a:lnTo>
                <a:lnTo>
                  <a:pt x="426" y="262"/>
                </a:lnTo>
                <a:lnTo>
                  <a:pt x="439" y="252"/>
                </a:lnTo>
                <a:lnTo>
                  <a:pt x="448" y="244"/>
                </a:lnTo>
                <a:lnTo>
                  <a:pt x="450" y="239"/>
                </a:lnTo>
                <a:lnTo>
                  <a:pt x="452" y="236"/>
                </a:lnTo>
                <a:lnTo>
                  <a:pt x="453" y="231"/>
                </a:lnTo>
                <a:lnTo>
                  <a:pt x="453" y="228"/>
                </a:lnTo>
                <a:lnTo>
                  <a:pt x="450" y="209"/>
                </a:lnTo>
                <a:lnTo>
                  <a:pt x="450" y="209"/>
                </a:lnTo>
                <a:lnTo>
                  <a:pt x="448" y="201"/>
                </a:lnTo>
                <a:lnTo>
                  <a:pt x="447" y="194"/>
                </a:lnTo>
                <a:lnTo>
                  <a:pt x="447" y="189"/>
                </a:lnTo>
                <a:lnTo>
                  <a:pt x="448" y="185"/>
                </a:lnTo>
                <a:lnTo>
                  <a:pt x="448" y="185"/>
                </a:lnTo>
                <a:lnTo>
                  <a:pt x="452" y="182"/>
                </a:lnTo>
                <a:lnTo>
                  <a:pt x="457" y="181"/>
                </a:lnTo>
                <a:lnTo>
                  <a:pt x="457" y="181"/>
                </a:lnTo>
                <a:lnTo>
                  <a:pt x="464" y="181"/>
                </a:lnTo>
                <a:lnTo>
                  <a:pt x="471" y="183"/>
                </a:lnTo>
                <a:lnTo>
                  <a:pt x="477" y="185"/>
                </a:lnTo>
                <a:lnTo>
                  <a:pt x="486" y="188"/>
                </a:lnTo>
                <a:lnTo>
                  <a:pt x="488" y="168"/>
                </a:lnTo>
                <a:lnTo>
                  <a:pt x="488" y="166"/>
                </a:lnTo>
                <a:lnTo>
                  <a:pt x="489" y="165"/>
                </a:lnTo>
                <a:lnTo>
                  <a:pt x="510" y="155"/>
                </a:lnTo>
                <a:lnTo>
                  <a:pt x="512" y="144"/>
                </a:lnTo>
                <a:lnTo>
                  <a:pt x="499" y="144"/>
                </a:lnTo>
                <a:lnTo>
                  <a:pt x="497" y="143"/>
                </a:lnTo>
                <a:lnTo>
                  <a:pt x="498" y="137"/>
                </a:lnTo>
                <a:lnTo>
                  <a:pt x="498" y="134"/>
                </a:lnTo>
                <a:lnTo>
                  <a:pt x="499" y="131"/>
                </a:lnTo>
                <a:lnTo>
                  <a:pt x="503" y="131"/>
                </a:lnTo>
                <a:lnTo>
                  <a:pt x="506" y="131"/>
                </a:lnTo>
                <a:lnTo>
                  <a:pt x="506" y="131"/>
                </a:lnTo>
                <a:lnTo>
                  <a:pt x="512" y="130"/>
                </a:lnTo>
                <a:lnTo>
                  <a:pt x="519" y="127"/>
                </a:lnTo>
                <a:lnTo>
                  <a:pt x="527" y="123"/>
                </a:lnTo>
                <a:lnTo>
                  <a:pt x="535" y="117"/>
                </a:lnTo>
                <a:lnTo>
                  <a:pt x="610" y="63"/>
                </a:lnTo>
                <a:lnTo>
                  <a:pt x="613" y="63"/>
                </a:lnTo>
                <a:lnTo>
                  <a:pt x="638" y="73"/>
                </a:lnTo>
                <a:lnTo>
                  <a:pt x="647" y="72"/>
                </a:lnTo>
                <a:lnTo>
                  <a:pt x="641" y="47"/>
                </a:lnTo>
                <a:lnTo>
                  <a:pt x="641" y="44"/>
                </a:lnTo>
                <a:lnTo>
                  <a:pt x="642" y="43"/>
                </a:lnTo>
                <a:lnTo>
                  <a:pt x="644" y="42"/>
                </a:lnTo>
                <a:lnTo>
                  <a:pt x="656" y="20"/>
                </a:lnTo>
                <a:lnTo>
                  <a:pt x="653" y="17"/>
                </a:lnTo>
                <a:lnTo>
                  <a:pt x="645" y="20"/>
                </a:lnTo>
                <a:lnTo>
                  <a:pt x="645" y="21"/>
                </a:lnTo>
                <a:lnTo>
                  <a:pt x="644" y="21"/>
                </a:lnTo>
                <a:lnTo>
                  <a:pt x="619" y="25"/>
                </a:lnTo>
                <a:lnTo>
                  <a:pt x="613" y="25"/>
                </a:lnTo>
                <a:lnTo>
                  <a:pt x="611" y="25"/>
                </a:lnTo>
                <a:lnTo>
                  <a:pt x="611" y="24"/>
                </a:lnTo>
                <a:lnTo>
                  <a:pt x="610" y="20"/>
                </a:lnTo>
                <a:lnTo>
                  <a:pt x="606" y="11"/>
                </a:lnTo>
                <a:lnTo>
                  <a:pt x="601" y="11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9" name="Freeform 63"/>
          <p:cNvSpPr/>
          <p:nvPr/>
        </p:nvSpPr>
        <p:spPr bwMode="auto">
          <a:xfrm>
            <a:off x="6009762" y="4410563"/>
            <a:ext cx="118289" cy="104371"/>
          </a:xfrm>
          <a:custGeom>
            <a:avLst/>
            <a:gdLst>
              <a:gd name="T0" fmla="*/ 93 w 101"/>
              <a:gd name="T1" fmla="*/ 48 h 90"/>
              <a:gd name="T2" fmla="*/ 101 w 101"/>
              <a:gd name="T3" fmla="*/ 39 h 90"/>
              <a:gd name="T4" fmla="*/ 101 w 101"/>
              <a:gd name="T5" fmla="*/ 39 h 90"/>
              <a:gd name="T6" fmla="*/ 101 w 101"/>
              <a:gd name="T7" fmla="*/ 39 h 90"/>
              <a:gd name="T8" fmla="*/ 101 w 101"/>
              <a:gd name="T9" fmla="*/ 38 h 90"/>
              <a:gd name="T10" fmla="*/ 71 w 101"/>
              <a:gd name="T11" fmla="*/ 13 h 90"/>
              <a:gd name="T12" fmla="*/ 71 w 101"/>
              <a:gd name="T13" fmla="*/ 13 h 90"/>
              <a:gd name="T14" fmla="*/ 60 w 101"/>
              <a:gd name="T15" fmla="*/ 7 h 90"/>
              <a:gd name="T16" fmla="*/ 49 w 101"/>
              <a:gd name="T17" fmla="*/ 2 h 90"/>
              <a:gd name="T18" fmla="*/ 40 w 101"/>
              <a:gd name="T19" fmla="*/ 0 h 90"/>
              <a:gd name="T20" fmla="*/ 32 w 101"/>
              <a:gd name="T21" fmla="*/ 0 h 90"/>
              <a:gd name="T22" fmla="*/ 18 w 101"/>
              <a:gd name="T23" fmla="*/ 4 h 90"/>
              <a:gd name="T24" fmla="*/ 18 w 101"/>
              <a:gd name="T25" fmla="*/ 29 h 90"/>
              <a:gd name="T26" fmla="*/ 18 w 101"/>
              <a:gd name="T27" fmla="*/ 29 h 90"/>
              <a:gd name="T28" fmla="*/ 17 w 101"/>
              <a:gd name="T29" fmla="*/ 36 h 90"/>
              <a:gd name="T30" fmla="*/ 14 w 101"/>
              <a:gd name="T31" fmla="*/ 43 h 90"/>
              <a:gd name="T32" fmla="*/ 10 w 101"/>
              <a:gd name="T33" fmla="*/ 49 h 90"/>
              <a:gd name="T34" fmla="*/ 5 w 101"/>
              <a:gd name="T35" fmla="*/ 55 h 90"/>
              <a:gd name="T36" fmla="*/ 0 w 101"/>
              <a:gd name="T37" fmla="*/ 60 h 90"/>
              <a:gd name="T38" fmla="*/ 12 w 101"/>
              <a:gd name="T39" fmla="*/ 74 h 90"/>
              <a:gd name="T40" fmla="*/ 13 w 101"/>
              <a:gd name="T41" fmla="*/ 74 h 90"/>
              <a:gd name="T42" fmla="*/ 16 w 101"/>
              <a:gd name="T43" fmla="*/ 84 h 90"/>
              <a:gd name="T44" fmla="*/ 31 w 101"/>
              <a:gd name="T45" fmla="*/ 90 h 90"/>
              <a:gd name="T46" fmla="*/ 31 w 101"/>
              <a:gd name="T47" fmla="*/ 90 h 90"/>
              <a:gd name="T48" fmla="*/ 37 w 101"/>
              <a:gd name="T49" fmla="*/ 87 h 90"/>
              <a:gd name="T50" fmla="*/ 42 w 101"/>
              <a:gd name="T51" fmla="*/ 84 h 90"/>
              <a:gd name="T52" fmla="*/ 47 w 101"/>
              <a:gd name="T53" fmla="*/ 83 h 90"/>
              <a:gd name="T54" fmla="*/ 52 w 101"/>
              <a:gd name="T55" fmla="*/ 83 h 90"/>
              <a:gd name="T56" fmla="*/ 77 w 101"/>
              <a:gd name="T57" fmla="*/ 88 h 90"/>
              <a:gd name="T58" fmla="*/ 78 w 101"/>
              <a:gd name="T59" fmla="*/ 80 h 90"/>
              <a:gd name="T60" fmla="*/ 78 w 101"/>
              <a:gd name="T61" fmla="*/ 80 h 90"/>
              <a:gd name="T62" fmla="*/ 80 w 101"/>
              <a:gd name="T63" fmla="*/ 68 h 90"/>
              <a:gd name="T64" fmla="*/ 84 w 101"/>
              <a:gd name="T65" fmla="*/ 59 h 90"/>
              <a:gd name="T66" fmla="*/ 87 w 101"/>
              <a:gd name="T67" fmla="*/ 52 h 90"/>
              <a:gd name="T68" fmla="*/ 93 w 101"/>
              <a:gd name="T69" fmla="*/ 48 h 90"/>
              <a:gd name="T70" fmla="*/ 93 w 101"/>
              <a:gd name="T71" fmla="*/ 48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1" h="90">
                <a:moveTo>
                  <a:pt x="93" y="48"/>
                </a:moveTo>
                <a:lnTo>
                  <a:pt x="101" y="39"/>
                </a:lnTo>
                <a:lnTo>
                  <a:pt x="101" y="39"/>
                </a:lnTo>
                <a:lnTo>
                  <a:pt x="101" y="39"/>
                </a:lnTo>
                <a:lnTo>
                  <a:pt x="101" y="38"/>
                </a:lnTo>
                <a:lnTo>
                  <a:pt x="71" y="13"/>
                </a:lnTo>
                <a:lnTo>
                  <a:pt x="71" y="13"/>
                </a:lnTo>
                <a:lnTo>
                  <a:pt x="60" y="7"/>
                </a:lnTo>
                <a:lnTo>
                  <a:pt x="49" y="2"/>
                </a:lnTo>
                <a:lnTo>
                  <a:pt x="40" y="0"/>
                </a:lnTo>
                <a:lnTo>
                  <a:pt x="32" y="0"/>
                </a:lnTo>
                <a:lnTo>
                  <a:pt x="18" y="4"/>
                </a:lnTo>
                <a:lnTo>
                  <a:pt x="18" y="29"/>
                </a:lnTo>
                <a:lnTo>
                  <a:pt x="18" y="29"/>
                </a:lnTo>
                <a:lnTo>
                  <a:pt x="17" y="36"/>
                </a:lnTo>
                <a:lnTo>
                  <a:pt x="14" y="43"/>
                </a:lnTo>
                <a:lnTo>
                  <a:pt x="10" y="49"/>
                </a:lnTo>
                <a:lnTo>
                  <a:pt x="5" y="55"/>
                </a:lnTo>
                <a:lnTo>
                  <a:pt x="0" y="60"/>
                </a:lnTo>
                <a:lnTo>
                  <a:pt x="12" y="74"/>
                </a:lnTo>
                <a:lnTo>
                  <a:pt x="13" y="74"/>
                </a:lnTo>
                <a:lnTo>
                  <a:pt x="16" y="84"/>
                </a:lnTo>
                <a:lnTo>
                  <a:pt x="31" y="90"/>
                </a:lnTo>
                <a:lnTo>
                  <a:pt x="31" y="90"/>
                </a:lnTo>
                <a:lnTo>
                  <a:pt x="37" y="87"/>
                </a:lnTo>
                <a:lnTo>
                  <a:pt x="42" y="84"/>
                </a:lnTo>
                <a:lnTo>
                  <a:pt x="47" y="83"/>
                </a:lnTo>
                <a:lnTo>
                  <a:pt x="52" y="83"/>
                </a:lnTo>
                <a:lnTo>
                  <a:pt x="77" y="88"/>
                </a:lnTo>
                <a:lnTo>
                  <a:pt x="78" y="80"/>
                </a:lnTo>
                <a:lnTo>
                  <a:pt x="78" y="80"/>
                </a:lnTo>
                <a:lnTo>
                  <a:pt x="80" y="68"/>
                </a:lnTo>
                <a:lnTo>
                  <a:pt x="84" y="59"/>
                </a:lnTo>
                <a:lnTo>
                  <a:pt x="87" y="52"/>
                </a:lnTo>
                <a:lnTo>
                  <a:pt x="93" y="48"/>
                </a:lnTo>
                <a:lnTo>
                  <a:pt x="93" y="48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0" name="Freeform 64"/>
          <p:cNvSpPr/>
          <p:nvPr/>
        </p:nvSpPr>
        <p:spPr bwMode="auto">
          <a:xfrm>
            <a:off x="5453112" y="4006988"/>
            <a:ext cx="661025" cy="511424"/>
          </a:xfrm>
          <a:custGeom>
            <a:avLst/>
            <a:gdLst>
              <a:gd name="T0" fmla="*/ 388 w 570"/>
              <a:gd name="T1" fmla="*/ 118 h 441"/>
              <a:gd name="T2" fmla="*/ 363 w 570"/>
              <a:gd name="T3" fmla="*/ 67 h 441"/>
              <a:gd name="T4" fmla="*/ 314 w 570"/>
              <a:gd name="T5" fmla="*/ 60 h 441"/>
              <a:gd name="T6" fmla="*/ 298 w 570"/>
              <a:gd name="T7" fmla="*/ 49 h 441"/>
              <a:gd name="T8" fmla="*/ 270 w 570"/>
              <a:gd name="T9" fmla="*/ 29 h 441"/>
              <a:gd name="T10" fmla="*/ 252 w 570"/>
              <a:gd name="T11" fmla="*/ 1 h 441"/>
              <a:gd name="T12" fmla="*/ 228 w 570"/>
              <a:gd name="T13" fmla="*/ 11 h 441"/>
              <a:gd name="T14" fmla="*/ 214 w 570"/>
              <a:gd name="T15" fmla="*/ 31 h 441"/>
              <a:gd name="T16" fmla="*/ 200 w 570"/>
              <a:gd name="T17" fmla="*/ 48 h 441"/>
              <a:gd name="T18" fmla="*/ 184 w 570"/>
              <a:gd name="T19" fmla="*/ 76 h 441"/>
              <a:gd name="T20" fmla="*/ 178 w 570"/>
              <a:gd name="T21" fmla="*/ 76 h 441"/>
              <a:gd name="T22" fmla="*/ 154 w 570"/>
              <a:gd name="T23" fmla="*/ 59 h 441"/>
              <a:gd name="T24" fmla="*/ 132 w 570"/>
              <a:gd name="T25" fmla="*/ 59 h 441"/>
              <a:gd name="T26" fmla="*/ 93 w 570"/>
              <a:gd name="T27" fmla="*/ 76 h 441"/>
              <a:gd name="T28" fmla="*/ 38 w 570"/>
              <a:gd name="T29" fmla="*/ 67 h 441"/>
              <a:gd name="T30" fmla="*/ 29 w 570"/>
              <a:gd name="T31" fmla="*/ 47 h 441"/>
              <a:gd name="T32" fmla="*/ 5 w 570"/>
              <a:gd name="T33" fmla="*/ 51 h 441"/>
              <a:gd name="T34" fmla="*/ 0 w 570"/>
              <a:gd name="T35" fmla="*/ 59 h 441"/>
              <a:gd name="T36" fmla="*/ 14 w 570"/>
              <a:gd name="T37" fmla="*/ 64 h 441"/>
              <a:gd name="T38" fmla="*/ 52 w 570"/>
              <a:gd name="T39" fmla="*/ 108 h 441"/>
              <a:gd name="T40" fmla="*/ 103 w 570"/>
              <a:gd name="T41" fmla="*/ 129 h 441"/>
              <a:gd name="T42" fmla="*/ 157 w 570"/>
              <a:gd name="T43" fmla="*/ 153 h 441"/>
              <a:gd name="T44" fmla="*/ 178 w 570"/>
              <a:gd name="T45" fmla="*/ 193 h 441"/>
              <a:gd name="T46" fmla="*/ 212 w 570"/>
              <a:gd name="T47" fmla="*/ 239 h 441"/>
              <a:gd name="T48" fmla="*/ 245 w 570"/>
              <a:gd name="T49" fmla="*/ 233 h 441"/>
              <a:gd name="T50" fmla="*/ 276 w 570"/>
              <a:gd name="T51" fmla="*/ 216 h 441"/>
              <a:gd name="T52" fmla="*/ 299 w 570"/>
              <a:gd name="T53" fmla="*/ 229 h 441"/>
              <a:gd name="T54" fmla="*/ 285 w 570"/>
              <a:gd name="T55" fmla="*/ 273 h 441"/>
              <a:gd name="T56" fmla="*/ 252 w 570"/>
              <a:gd name="T57" fmla="*/ 282 h 441"/>
              <a:gd name="T58" fmla="*/ 238 w 570"/>
              <a:gd name="T59" fmla="*/ 318 h 441"/>
              <a:gd name="T60" fmla="*/ 223 w 570"/>
              <a:gd name="T61" fmla="*/ 345 h 441"/>
              <a:gd name="T62" fmla="*/ 254 w 570"/>
              <a:gd name="T63" fmla="*/ 377 h 441"/>
              <a:gd name="T64" fmla="*/ 274 w 570"/>
              <a:gd name="T65" fmla="*/ 382 h 441"/>
              <a:gd name="T66" fmla="*/ 300 w 570"/>
              <a:gd name="T67" fmla="*/ 400 h 441"/>
              <a:gd name="T68" fmla="*/ 313 w 570"/>
              <a:gd name="T69" fmla="*/ 395 h 441"/>
              <a:gd name="T70" fmla="*/ 330 w 570"/>
              <a:gd name="T71" fmla="*/ 401 h 441"/>
              <a:gd name="T72" fmla="*/ 357 w 570"/>
              <a:gd name="T73" fmla="*/ 433 h 441"/>
              <a:gd name="T74" fmla="*/ 365 w 570"/>
              <a:gd name="T75" fmla="*/ 429 h 441"/>
              <a:gd name="T76" fmla="*/ 430 w 570"/>
              <a:gd name="T77" fmla="*/ 441 h 441"/>
              <a:gd name="T78" fmla="*/ 472 w 570"/>
              <a:gd name="T79" fmla="*/ 411 h 441"/>
              <a:gd name="T80" fmla="*/ 474 w 570"/>
              <a:gd name="T81" fmla="*/ 398 h 441"/>
              <a:gd name="T82" fmla="*/ 487 w 570"/>
              <a:gd name="T83" fmla="*/ 385 h 441"/>
              <a:gd name="T84" fmla="*/ 490 w 570"/>
              <a:gd name="T85" fmla="*/ 361 h 441"/>
              <a:gd name="T86" fmla="*/ 491 w 570"/>
              <a:gd name="T87" fmla="*/ 346 h 441"/>
              <a:gd name="T88" fmla="*/ 512 w 570"/>
              <a:gd name="T89" fmla="*/ 335 h 441"/>
              <a:gd name="T90" fmla="*/ 531 w 570"/>
              <a:gd name="T91" fmla="*/ 338 h 441"/>
              <a:gd name="T92" fmla="*/ 561 w 570"/>
              <a:gd name="T93" fmla="*/ 354 h 441"/>
              <a:gd name="T94" fmla="*/ 546 w 570"/>
              <a:gd name="T95" fmla="*/ 296 h 441"/>
              <a:gd name="T96" fmla="*/ 525 w 570"/>
              <a:gd name="T97" fmla="*/ 291 h 441"/>
              <a:gd name="T98" fmla="*/ 443 w 570"/>
              <a:gd name="T99" fmla="*/ 249 h 441"/>
              <a:gd name="T100" fmla="*/ 417 w 570"/>
              <a:gd name="T101" fmla="*/ 160 h 441"/>
              <a:gd name="T102" fmla="*/ 399 w 570"/>
              <a:gd name="T103" fmla="*/ 12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70" h="441">
                <a:moveTo>
                  <a:pt x="399" y="128"/>
                </a:moveTo>
                <a:lnTo>
                  <a:pt x="399" y="128"/>
                </a:lnTo>
                <a:lnTo>
                  <a:pt x="394" y="123"/>
                </a:lnTo>
                <a:lnTo>
                  <a:pt x="388" y="118"/>
                </a:lnTo>
                <a:lnTo>
                  <a:pt x="380" y="105"/>
                </a:lnTo>
                <a:lnTo>
                  <a:pt x="371" y="88"/>
                </a:lnTo>
                <a:lnTo>
                  <a:pt x="363" y="67"/>
                </a:lnTo>
                <a:lnTo>
                  <a:pt x="363" y="67"/>
                </a:lnTo>
                <a:lnTo>
                  <a:pt x="340" y="66"/>
                </a:lnTo>
                <a:lnTo>
                  <a:pt x="330" y="65"/>
                </a:lnTo>
                <a:lnTo>
                  <a:pt x="321" y="63"/>
                </a:lnTo>
                <a:lnTo>
                  <a:pt x="314" y="60"/>
                </a:lnTo>
                <a:lnTo>
                  <a:pt x="307" y="57"/>
                </a:lnTo>
                <a:lnTo>
                  <a:pt x="302" y="53"/>
                </a:lnTo>
                <a:lnTo>
                  <a:pt x="298" y="49"/>
                </a:lnTo>
                <a:lnTo>
                  <a:pt x="298" y="49"/>
                </a:lnTo>
                <a:lnTo>
                  <a:pt x="296" y="45"/>
                </a:lnTo>
                <a:lnTo>
                  <a:pt x="291" y="42"/>
                </a:lnTo>
                <a:lnTo>
                  <a:pt x="282" y="35"/>
                </a:lnTo>
                <a:lnTo>
                  <a:pt x="270" y="29"/>
                </a:lnTo>
                <a:lnTo>
                  <a:pt x="255" y="25"/>
                </a:lnTo>
                <a:lnTo>
                  <a:pt x="250" y="24"/>
                </a:lnTo>
                <a:lnTo>
                  <a:pt x="255" y="3"/>
                </a:lnTo>
                <a:lnTo>
                  <a:pt x="252" y="1"/>
                </a:lnTo>
                <a:lnTo>
                  <a:pt x="246" y="0"/>
                </a:lnTo>
                <a:lnTo>
                  <a:pt x="246" y="0"/>
                </a:lnTo>
                <a:lnTo>
                  <a:pt x="236" y="5"/>
                </a:lnTo>
                <a:lnTo>
                  <a:pt x="228" y="11"/>
                </a:lnTo>
                <a:lnTo>
                  <a:pt x="222" y="17"/>
                </a:lnTo>
                <a:lnTo>
                  <a:pt x="219" y="24"/>
                </a:lnTo>
                <a:lnTo>
                  <a:pt x="219" y="24"/>
                </a:lnTo>
                <a:lnTo>
                  <a:pt x="214" y="31"/>
                </a:lnTo>
                <a:lnTo>
                  <a:pt x="210" y="37"/>
                </a:lnTo>
                <a:lnTo>
                  <a:pt x="205" y="43"/>
                </a:lnTo>
                <a:lnTo>
                  <a:pt x="200" y="48"/>
                </a:lnTo>
                <a:lnTo>
                  <a:pt x="200" y="48"/>
                </a:lnTo>
                <a:lnTo>
                  <a:pt x="196" y="60"/>
                </a:lnTo>
                <a:lnTo>
                  <a:pt x="191" y="69"/>
                </a:lnTo>
                <a:lnTo>
                  <a:pt x="187" y="75"/>
                </a:lnTo>
                <a:lnTo>
                  <a:pt x="184" y="76"/>
                </a:lnTo>
                <a:lnTo>
                  <a:pt x="182" y="77"/>
                </a:lnTo>
                <a:lnTo>
                  <a:pt x="182" y="77"/>
                </a:lnTo>
                <a:lnTo>
                  <a:pt x="180" y="77"/>
                </a:lnTo>
                <a:lnTo>
                  <a:pt x="178" y="76"/>
                </a:lnTo>
                <a:lnTo>
                  <a:pt x="173" y="72"/>
                </a:lnTo>
                <a:lnTo>
                  <a:pt x="164" y="64"/>
                </a:lnTo>
                <a:lnTo>
                  <a:pt x="164" y="64"/>
                </a:lnTo>
                <a:lnTo>
                  <a:pt x="154" y="59"/>
                </a:lnTo>
                <a:lnTo>
                  <a:pt x="148" y="57"/>
                </a:lnTo>
                <a:lnTo>
                  <a:pt x="143" y="57"/>
                </a:lnTo>
                <a:lnTo>
                  <a:pt x="132" y="59"/>
                </a:lnTo>
                <a:lnTo>
                  <a:pt x="132" y="59"/>
                </a:lnTo>
                <a:lnTo>
                  <a:pt x="124" y="65"/>
                </a:lnTo>
                <a:lnTo>
                  <a:pt x="116" y="69"/>
                </a:lnTo>
                <a:lnTo>
                  <a:pt x="105" y="73"/>
                </a:lnTo>
                <a:lnTo>
                  <a:pt x="93" y="76"/>
                </a:lnTo>
                <a:lnTo>
                  <a:pt x="47" y="73"/>
                </a:lnTo>
                <a:lnTo>
                  <a:pt x="47" y="73"/>
                </a:lnTo>
                <a:lnTo>
                  <a:pt x="41" y="71"/>
                </a:lnTo>
                <a:lnTo>
                  <a:pt x="38" y="67"/>
                </a:lnTo>
                <a:lnTo>
                  <a:pt x="34" y="63"/>
                </a:lnTo>
                <a:lnTo>
                  <a:pt x="31" y="58"/>
                </a:lnTo>
                <a:lnTo>
                  <a:pt x="30" y="52"/>
                </a:lnTo>
                <a:lnTo>
                  <a:pt x="29" y="47"/>
                </a:lnTo>
                <a:lnTo>
                  <a:pt x="29" y="40"/>
                </a:lnTo>
                <a:lnTo>
                  <a:pt x="30" y="34"/>
                </a:lnTo>
                <a:lnTo>
                  <a:pt x="13" y="27"/>
                </a:lnTo>
                <a:lnTo>
                  <a:pt x="5" y="51"/>
                </a:lnTo>
                <a:lnTo>
                  <a:pt x="5" y="51"/>
                </a:lnTo>
                <a:lnTo>
                  <a:pt x="5" y="53"/>
                </a:lnTo>
                <a:lnTo>
                  <a:pt x="4" y="55"/>
                </a:lnTo>
                <a:lnTo>
                  <a:pt x="0" y="59"/>
                </a:lnTo>
                <a:lnTo>
                  <a:pt x="10" y="61"/>
                </a:lnTo>
                <a:lnTo>
                  <a:pt x="13" y="61"/>
                </a:lnTo>
                <a:lnTo>
                  <a:pt x="14" y="63"/>
                </a:lnTo>
                <a:lnTo>
                  <a:pt x="14" y="64"/>
                </a:lnTo>
                <a:lnTo>
                  <a:pt x="14" y="64"/>
                </a:lnTo>
                <a:lnTo>
                  <a:pt x="29" y="83"/>
                </a:lnTo>
                <a:lnTo>
                  <a:pt x="41" y="98"/>
                </a:lnTo>
                <a:lnTo>
                  <a:pt x="52" y="108"/>
                </a:lnTo>
                <a:lnTo>
                  <a:pt x="58" y="114"/>
                </a:lnTo>
                <a:lnTo>
                  <a:pt x="58" y="114"/>
                </a:lnTo>
                <a:lnTo>
                  <a:pt x="73" y="120"/>
                </a:lnTo>
                <a:lnTo>
                  <a:pt x="103" y="129"/>
                </a:lnTo>
                <a:lnTo>
                  <a:pt x="147" y="145"/>
                </a:lnTo>
                <a:lnTo>
                  <a:pt x="147" y="145"/>
                </a:lnTo>
                <a:lnTo>
                  <a:pt x="152" y="149"/>
                </a:lnTo>
                <a:lnTo>
                  <a:pt x="157" y="153"/>
                </a:lnTo>
                <a:lnTo>
                  <a:pt x="162" y="160"/>
                </a:lnTo>
                <a:lnTo>
                  <a:pt x="167" y="169"/>
                </a:lnTo>
                <a:lnTo>
                  <a:pt x="172" y="181"/>
                </a:lnTo>
                <a:lnTo>
                  <a:pt x="178" y="193"/>
                </a:lnTo>
                <a:lnTo>
                  <a:pt x="188" y="224"/>
                </a:lnTo>
                <a:lnTo>
                  <a:pt x="188" y="224"/>
                </a:lnTo>
                <a:lnTo>
                  <a:pt x="202" y="233"/>
                </a:lnTo>
                <a:lnTo>
                  <a:pt x="212" y="239"/>
                </a:lnTo>
                <a:lnTo>
                  <a:pt x="221" y="243"/>
                </a:lnTo>
                <a:lnTo>
                  <a:pt x="228" y="243"/>
                </a:lnTo>
                <a:lnTo>
                  <a:pt x="228" y="243"/>
                </a:lnTo>
                <a:lnTo>
                  <a:pt x="245" y="233"/>
                </a:lnTo>
                <a:lnTo>
                  <a:pt x="271" y="217"/>
                </a:lnTo>
                <a:lnTo>
                  <a:pt x="273" y="216"/>
                </a:lnTo>
                <a:lnTo>
                  <a:pt x="274" y="215"/>
                </a:lnTo>
                <a:lnTo>
                  <a:pt x="276" y="216"/>
                </a:lnTo>
                <a:lnTo>
                  <a:pt x="298" y="221"/>
                </a:lnTo>
                <a:lnTo>
                  <a:pt x="300" y="221"/>
                </a:lnTo>
                <a:lnTo>
                  <a:pt x="300" y="224"/>
                </a:lnTo>
                <a:lnTo>
                  <a:pt x="299" y="229"/>
                </a:lnTo>
                <a:lnTo>
                  <a:pt x="299" y="229"/>
                </a:lnTo>
                <a:lnTo>
                  <a:pt x="294" y="248"/>
                </a:lnTo>
                <a:lnTo>
                  <a:pt x="290" y="263"/>
                </a:lnTo>
                <a:lnTo>
                  <a:pt x="285" y="273"/>
                </a:lnTo>
                <a:lnTo>
                  <a:pt x="281" y="279"/>
                </a:lnTo>
                <a:lnTo>
                  <a:pt x="252" y="280"/>
                </a:lnTo>
                <a:lnTo>
                  <a:pt x="252" y="282"/>
                </a:lnTo>
                <a:lnTo>
                  <a:pt x="252" y="282"/>
                </a:lnTo>
                <a:lnTo>
                  <a:pt x="252" y="286"/>
                </a:lnTo>
                <a:lnTo>
                  <a:pt x="251" y="292"/>
                </a:lnTo>
                <a:lnTo>
                  <a:pt x="246" y="304"/>
                </a:lnTo>
                <a:lnTo>
                  <a:pt x="238" y="318"/>
                </a:lnTo>
                <a:lnTo>
                  <a:pt x="228" y="334"/>
                </a:lnTo>
                <a:lnTo>
                  <a:pt x="228" y="334"/>
                </a:lnTo>
                <a:lnTo>
                  <a:pt x="225" y="340"/>
                </a:lnTo>
                <a:lnTo>
                  <a:pt x="223" y="345"/>
                </a:lnTo>
                <a:lnTo>
                  <a:pt x="222" y="351"/>
                </a:lnTo>
                <a:lnTo>
                  <a:pt x="250" y="371"/>
                </a:lnTo>
                <a:lnTo>
                  <a:pt x="250" y="371"/>
                </a:lnTo>
                <a:lnTo>
                  <a:pt x="254" y="377"/>
                </a:lnTo>
                <a:lnTo>
                  <a:pt x="259" y="380"/>
                </a:lnTo>
                <a:lnTo>
                  <a:pt x="263" y="381"/>
                </a:lnTo>
                <a:lnTo>
                  <a:pt x="268" y="382"/>
                </a:lnTo>
                <a:lnTo>
                  <a:pt x="274" y="382"/>
                </a:lnTo>
                <a:lnTo>
                  <a:pt x="280" y="403"/>
                </a:lnTo>
                <a:lnTo>
                  <a:pt x="293" y="408"/>
                </a:lnTo>
                <a:lnTo>
                  <a:pt x="300" y="400"/>
                </a:lnTo>
                <a:lnTo>
                  <a:pt x="300" y="400"/>
                </a:lnTo>
                <a:lnTo>
                  <a:pt x="304" y="397"/>
                </a:lnTo>
                <a:lnTo>
                  <a:pt x="307" y="396"/>
                </a:lnTo>
                <a:lnTo>
                  <a:pt x="309" y="395"/>
                </a:lnTo>
                <a:lnTo>
                  <a:pt x="313" y="395"/>
                </a:lnTo>
                <a:lnTo>
                  <a:pt x="313" y="395"/>
                </a:lnTo>
                <a:lnTo>
                  <a:pt x="317" y="395"/>
                </a:lnTo>
                <a:lnTo>
                  <a:pt x="321" y="396"/>
                </a:lnTo>
                <a:lnTo>
                  <a:pt x="330" y="401"/>
                </a:lnTo>
                <a:lnTo>
                  <a:pt x="338" y="408"/>
                </a:lnTo>
                <a:lnTo>
                  <a:pt x="346" y="418"/>
                </a:lnTo>
                <a:lnTo>
                  <a:pt x="346" y="418"/>
                </a:lnTo>
                <a:lnTo>
                  <a:pt x="357" y="433"/>
                </a:lnTo>
                <a:lnTo>
                  <a:pt x="359" y="432"/>
                </a:lnTo>
                <a:lnTo>
                  <a:pt x="359" y="432"/>
                </a:lnTo>
                <a:lnTo>
                  <a:pt x="362" y="430"/>
                </a:lnTo>
                <a:lnTo>
                  <a:pt x="365" y="429"/>
                </a:lnTo>
                <a:lnTo>
                  <a:pt x="373" y="428"/>
                </a:lnTo>
                <a:lnTo>
                  <a:pt x="385" y="430"/>
                </a:lnTo>
                <a:lnTo>
                  <a:pt x="399" y="434"/>
                </a:lnTo>
                <a:lnTo>
                  <a:pt x="430" y="441"/>
                </a:lnTo>
                <a:lnTo>
                  <a:pt x="459" y="432"/>
                </a:lnTo>
                <a:lnTo>
                  <a:pt x="471" y="426"/>
                </a:lnTo>
                <a:lnTo>
                  <a:pt x="479" y="419"/>
                </a:lnTo>
                <a:lnTo>
                  <a:pt x="472" y="411"/>
                </a:lnTo>
                <a:lnTo>
                  <a:pt x="472" y="411"/>
                </a:lnTo>
                <a:lnTo>
                  <a:pt x="471" y="408"/>
                </a:lnTo>
                <a:lnTo>
                  <a:pt x="472" y="403"/>
                </a:lnTo>
                <a:lnTo>
                  <a:pt x="474" y="398"/>
                </a:lnTo>
                <a:lnTo>
                  <a:pt x="478" y="394"/>
                </a:lnTo>
                <a:lnTo>
                  <a:pt x="478" y="394"/>
                </a:lnTo>
                <a:lnTo>
                  <a:pt x="483" y="389"/>
                </a:lnTo>
                <a:lnTo>
                  <a:pt x="487" y="385"/>
                </a:lnTo>
                <a:lnTo>
                  <a:pt x="489" y="380"/>
                </a:lnTo>
                <a:lnTo>
                  <a:pt x="490" y="374"/>
                </a:lnTo>
                <a:lnTo>
                  <a:pt x="490" y="361"/>
                </a:lnTo>
                <a:lnTo>
                  <a:pt x="490" y="361"/>
                </a:lnTo>
                <a:lnTo>
                  <a:pt x="489" y="355"/>
                </a:lnTo>
                <a:lnTo>
                  <a:pt x="489" y="351"/>
                </a:lnTo>
                <a:lnTo>
                  <a:pt x="490" y="348"/>
                </a:lnTo>
                <a:lnTo>
                  <a:pt x="491" y="346"/>
                </a:lnTo>
                <a:lnTo>
                  <a:pt x="491" y="346"/>
                </a:lnTo>
                <a:lnTo>
                  <a:pt x="495" y="342"/>
                </a:lnTo>
                <a:lnTo>
                  <a:pt x="499" y="340"/>
                </a:lnTo>
                <a:lnTo>
                  <a:pt x="512" y="335"/>
                </a:lnTo>
                <a:lnTo>
                  <a:pt x="512" y="335"/>
                </a:lnTo>
                <a:lnTo>
                  <a:pt x="518" y="335"/>
                </a:lnTo>
                <a:lnTo>
                  <a:pt x="525" y="337"/>
                </a:lnTo>
                <a:lnTo>
                  <a:pt x="531" y="338"/>
                </a:lnTo>
                <a:lnTo>
                  <a:pt x="538" y="340"/>
                </a:lnTo>
                <a:lnTo>
                  <a:pt x="545" y="343"/>
                </a:lnTo>
                <a:lnTo>
                  <a:pt x="553" y="348"/>
                </a:lnTo>
                <a:lnTo>
                  <a:pt x="561" y="354"/>
                </a:lnTo>
                <a:lnTo>
                  <a:pt x="570" y="361"/>
                </a:lnTo>
                <a:lnTo>
                  <a:pt x="561" y="335"/>
                </a:lnTo>
                <a:lnTo>
                  <a:pt x="549" y="318"/>
                </a:lnTo>
                <a:lnTo>
                  <a:pt x="546" y="296"/>
                </a:lnTo>
                <a:lnTo>
                  <a:pt x="526" y="292"/>
                </a:lnTo>
                <a:lnTo>
                  <a:pt x="525" y="292"/>
                </a:lnTo>
                <a:lnTo>
                  <a:pt x="525" y="291"/>
                </a:lnTo>
                <a:lnTo>
                  <a:pt x="525" y="291"/>
                </a:lnTo>
                <a:lnTo>
                  <a:pt x="525" y="291"/>
                </a:lnTo>
                <a:lnTo>
                  <a:pt x="470" y="260"/>
                </a:lnTo>
                <a:lnTo>
                  <a:pt x="443" y="255"/>
                </a:lnTo>
                <a:lnTo>
                  <a:pt x="443" y="249"/>
                </a:lnTo>
                <a:lnTo>
                  <a:pt x="442" y="221"/>
                </a:lnTo>
                <a:lnTo>
                  <a:pt x="442" y="221"/>
                </a:lnTo>
                <a:lnTo>
                  <a:pt x="428" y="186"/>
                </a:lnTo>
                <a:lnTo>
                  <a:pt x="417" y="160"/>
                </a:lnTo>
                <a:lnTo>
                  <a:pt x="408" y="139"/>
                </a:lnTo>
                <a:lnTo>
                  <a:pt x="402" y="133"/>
                </a:lnTo>
                <a:lnTo>
                  <a:pt x="399" y="128"/>
                </a:lnTo>
                <a:lnTo>
                  <a:pt x="399" y="128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1" name="Freeform 65"/>
          <p:cNvSpPr/>
          <p:nvPr/>
        </p:nvSpPr>
        <p:spPr bwMode="auto">
          <a:xfrm>
            <a:off x="5105203" y="3029367"/>
            <a:ext cx="615797" cy="880208"/>
          </a:xfrm>
          <a:custGeom>
            <a:avLst/>
            <a:gdLst>
              <a:gd name="T0" fmla="*/ 470 w 530"/>
              <a:gd name="T1" fmla="*/ 216 h 759"/>
              <a:gd name="T2" fmla="*/ 410 w 530"/>
              <a:gd name="T3" fmla="*/ 183 h 759"/>
              <a:gd name="T4" fmla="*/ 422 w 530"/>
              <a:gd name="T5" fmla="*/ 142 h 759"/>
              <a:gd name="T6" fmla="*/ 352 w 530"/>
              <a:gd name="T7" fmla="*/ 116 h 759"/>
              <a:gd name="T8" fmla="*/ 354 w 530"/>
              <a:gd name="T9" fmla="*/ 55 h 759"/>
              <a:gd name="T10" fmla="*/ 337 w 530"/>
              <a:gd name="T11" fmla="*/ 61 h 759"/>
              <a:gd name="T12" fmla="*/ 309 w 530"/>
              <a:gd name="T13" fmla="*/ 14 h 759"/>
              <a:gd name="T14" fmla="*/ 269 w 530"/>
              <a:gd name="T15" fmla="*/ 25 h 759"/>
              <a:gd name="T16" fmla="*/ 219 w 530"/>
              <a:gd name="T17" fmla="*/ 97 h 759"/>
              <a:gd name="T18" fmla="*/ 179 w 530"/>
              <a:gd name="T19" fmla="*/ 117 h 759"/>
              <a:gd name="T20" fmla="*/ 139 w 530"/>
              <a:gd name="T21" fmla="*/ 106 h 759"/>
              <a:gd name="T22" fmla="*/ 118 w 530"/>
              <a:gd name="T23" fmla="*/ 148 h 759"/>
              <a:gd name="T24" fmla="*/ 72 w 530"/>
              <a:gd name="T25" fmla="*/ 140 h 759"/>
              <a:gd name="T26" fmla="*/ 57 w 530"/>
              <a:gd name="T27" fmla="*/ 80 h 759"/>
              <a:gd name="T28" fmla="*/ 23 w 530"/>
              <a:gd name="T29" fmla="*/ 144 h 759"/>
              <a:gd name="T30" fmla="*/ 11 w 530"/>
              <a:gd name="T31" fmla="*/ 163 h 759"/>
              <a:gd name="T32" fmla="*/ 7 w 530"/>
              <a:gd name="T33" fmla="*/ 213 h 759"/>
              <a:gd name="T34" fmla="*/ 54 w 530"/>
              <a:gd name="T35" fmla="*/ 283 h 759"/>
              <a:gd name="T36" fmla="*/ 20 w 530"/>
              <a:gd name="T37" fmla="*/ 322 h 759"/>
              <a:gd name="T38" fmla="*/ 71 w 530"/>
              <a:gd name="T39" fmla="*/ 362 h 759"/>
              <a:gd name="T40" fmla="*/ 65 w 530"/>
              <a:gd name="T41" fmla="*/ 407 h 759"/>
              <a:gd name="T42" fmla="*/ 23 w 530"/>
              <a:gd name="T43" fmla="*/ 446 h 759"/>
              <a:gd name="T44" fmla="*/ 55 w 530"/>
              <a:gd name="T45" fmla="*/ 543 h 759"/>
              <a:gd name="T46" fmla="*/ 52 w 530"/>
              <a:gd name="T47" fmla="*/ 616 h 759"/>
              <a:gd name="T48" fmla="*/ 29 w 530"/>
              <a:gd name="T49" fmla="*/ 681 h 759"/>
              <a:gd name="T50" fmla="*/ 19 w 530"/>
              <a:gd name="T51" fmla="*/ 693 h 759"/>
              <a:gd name="T52" fmla="*/ 19 w 530"/>
              <a:gd name="T53" fmla="*/ 706 h 759"/>
              <a:gd name="T54" fmla="*/ 38 w 530"/>
              <a:gd name="T55" fmla="*/ 730 h 759"/>
              <a:gd name="T56" fmla="*/ 41 w 530"/>
              <a:gd name="T57" fmla="*/ 737 h 759"/>
              <a:gd name="T58" fmla="*/ 44 w 530"/>
              <a:gd name="T59" fmla="*/ 746 h 759"/>
              <a:gd name="T60" fmla="*/ 119 w 530"/>
              <a:gd name="T61" fmla="*/ 756 h 759"/>
              <a:gd name="T62" fmla="*/ 162 w 530"/>
              <a:gd name="T63" fmla="*/ 744 h 759"/>
              <a:gd name="T64" fmla="*/ 170 w 530"/>
              <a:gd name="T65" fmla="*/ 700 h 759"/>
              <a:gd name="T66" fmla="*/ 337 w 530"/>
              <a:gd name="T67" fmla="*/ 525 h 759"/>
              <a:gd name="T68" fmla="*/ 377 w 530"/>
              <a:gd name="T69" fmla="*/ 495 h 759"/>
              <a:gd name="T70" fmla="*/ 340 w 530"/>
              <a:gd name="T71" fmla="*/ 457 h 759"/>
              <a:gd name="T72" fmla="*/ 296 w 530"/>
              <a:gd name="T73" fmla="*/ 441 h 759"/>
              <a:gd name="T74" fmla="*/ 272 w 530"/>
              <a:gd name="T75" fmla="*/ 419 h 759"/>
              <a:gd name="T76" fmla="*/ 264 w 530"/>
              <a:gd name="T77" fmla="*/ 361 h 759"/>
              <a:gd name="T78" fmla="*/ 246 w 530"/>
              <a:gd name="T79" fmla="*/ 368 h 759"/>
              <a:gd name="T80" fmla="*/ 174 w 530"/>
              <a:gd name="T81" fmla="*/ 345 h 759"/>
              <a:gd name="T82" fmla="*/ 156 w 530"/>
              <a:gd name="T83" fmla="*/ 338 h 759"/>
              <a:gd name="T84" fmla="*/ 143 w 530"/>
              <a:gd name="T85" fmla="*/ 323 h 759"/>
              <a:gd name="T86" fmla="*/ 153 w 530"/>
              <a:gd name="T87" fmla="*/ 301 h 759"/>
              <a:gd name="T88" fmla="*/ 179 w 530"/>
              <a:gd name="T89" fmla="*/ 274 h 759"/>
              <a:gd name="T90" fmla="*/ 172 w 530"/>
              <a:gd name="T91" fmla="*/ 239 h 759"/>
              <a:gd name="T92" fmla="*/ 189 w 530"/>
              <a:gd name="T93" fmla="*/ 227 h 759"/>
              <a:gd name="T94" fmla="*/ 206 w 530"/>
              <a:gd name="T95" fmla="*/ 212 h 759"/>
              <a:gd name="T96" fmla="*/ 212 w 530"/>
              <a:gd name="T97" fmla="*/ 202 h 759"/>
              <a:gd name="T98" fmla="*/ 213 w 530"/>
              <a:gd name="T99" fmla="*/ 186 h 759"/>
              <a:gd name="T100" fmla="*/ 250 w 530"/>
              <a:gd name="T101" fmla="*/ 179 h 759"/>
              <a:gd name="T102" fmla="*/ 324 w 530"/>
              <a:gd name="T103" fmla="*/ 219 h 759"/>
              <a:gd name="T104" fmla="*/ 315 w 530"/>
              <a:gd name="T105" fmla="*/ 229 h 759"/>
              <a:gd name="T106" fmla="*/ 306 w 530"/>
              <a:gd name="T107" fmla="*/ 242 h 759"/>
              <a:gd name="T108" fmla="*/ 335 w 530"/>
              <a:gd name="T109" fmla="*/ 255 h 759"/>
              <a:gd name="T110" fmla="*/ 348 w 530"/>
              <a:gd name="T111" fmla="*/ 258 h 759"/>
              <a:gd name="T112" fmla="*/ 361 w 530"/>
              <a:gd name="T113" fmla="*/ 289 h 759"/>
              <a:gd name="T114" fmla="*/ 379 w 530"/>
              <a:gd name="T115" fmla="*/ 332 h 759"/>
              <a:gd name="T116" fmla="*/ 404 w 530"/>
              <a:gd name="T117" fmla="*/ 375 h 759"/>
              <a:gd name="T118" fmla="*/ 501 w 530"/>
              <a:gd name="T119" fmla="*/ 309 h 759"/>
              <a:gd name="T120" fmla="*/ 509 w 530"/>
              <a:gd name="T121" fmla="*/ 280 h 759"/>
              <a:gd name="T122" fmla="*/ 497 w 530"/>
              <a:gd name="T123" fmla="*/ 254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0" h="759">
                <a:moveTo>
                  <a:pt x="488" y="229"/>
                </a:moveTo>
                <a:lnTo>
                  <a:pt x="479" y="225"/>
                </a:lnTo>
                <a:lnTo>
                  <a:pt x="479" y="225"/>
                </a:lnTo>
                <a:lnTo>
                  <a:pt x="478" y="225"/>
                </a:lnTo>
                <a:lnTo>
                  <a:pt x="470" y="216"/>
                </a:lnTo>
                <a:lnTo>
                  <a:pt x="437" y="207"/>
                </a:lnTo>
                <a:lnTo>
                  <a:pt x="427" y="207"/>
                </a:lnTo>
                <a:lnTo>
                  <a:pt x="422" y="210"/>
                </a:lnTo>
                <a:lnTo>
                  <a:pt x="409" y="184"/>
                </a:lnTo>
                <a:lnTo>
                  <a:pt x="410" y="183"/>
                </a:lnTo>
                <a:lnTo>
                  <a:pt x="419" y="171"/>
                </a:lnTo>
                <a:lnTo>
                  <a:pt x="419" y="157"/>
                </a:lnTo>
                <a:lnTo>
                  <a:pt x="420" y="153"/>
                </a:lnTo>
                <a:lnTo>
                  <a:pt x="426" y="144"/>
                </a:lnTo>
                <a:lnTo>
                  <a:pt x="422" y="142"/>
                </a:lnTo>
                <a:lnTo>
                  <a:pt x="403" y="139"/>
                </a:lnTo>
                <a:lnTo>
                  <a:pt x="403" y="139"/>
                </a:lnTo>
                <a:lnTo>
                  <a:pt x="372" y="133"/>
                </a:lnTo>
                <a:lnTo>
                  <a:pt x="370" y="133"/>
                </a:lnTo>
                <a:lnTo>
                  <a:pt x="352" y="116"/>
                </a:lnTo>
                <a:lnTo>
                  <a:pt x="352" y="114"/>
                </a:lnTo>
                <a:lnTo>
                  <a:pt x="346" y="102"/>
                </a:lnTo>
                <a:lnTo>
                  <a:pt x="345" y="98"/>
                </a:lnTo>
                <a:lnTo>
                  <a:pt x="354" y="73"/>
                </a:lnTo>
                <a:lnTo>
                  <a:pt x="354" y="55"/>
                </a:lnTo>
                <a:lnTo>
                  <a:pt x="353" y="50"/>
                </a:lnTo>
                <a:lnTo>
                  <a:pt x="344" y="59"/>
                </a:lnTo>
                <a:lnTo>
                  <a:pt x="341" y="61"/>
                </a:lnTo>
                <a:lnTo>
                  <a:pt x="339" y="64"/>
                </a:lnTo>
                <a:lnTo>
                  <a:pt x="337" y="61"/>
                </a:lnTo>
                <a:lnTo>
                  <a:pt x="333" y="59"/>
                </a:lnTo>
                <a:lnTo>
                  <a:pt x="315" y="45"/>
                </a:lnTo>
                <a:lnTo>
                  <a:pt x="313" y="42"/>
                </a:lnTo>
                <a:lnTo>
                  <a:pt x="313" y="40"/>
                </a:lnTo>
                <a:lnTo>
                  <a:pt x="309" y="14"/>
                </a:lnTo>
                <a:lnTo>
                  <a:pt x="301" y="0"/>
                </a:lnTo>
                <a:lnTo>
                  <a:pt x="283" y="1"/>
                </a:lnTo>
                <a:lnTo>
                  <a:pt x="272" y="21"/>
                </a:lnTo>
                <a:lnTo>
                  <a:pt x="270" y="23"/>
                </a:lnTo>
                <a:lnTo>
                  <a:pt x="269" y="25"/>
                </a:lnTo>
                <a:lnTo>
                  <a:pt x="241" y="18"/>
                </a:lnTo>
                <a:lnTo>
                  <a:pt x="236" y="45"/>
                </a:lnTo>
                <a:lnTo>
                  <a:pt x="236" y="72"/>
                </a:lnTo>
                <a:lnTo>
                  <a:pt x="235" y="73"/>
                </a:lnTo>
                <a:lnTo>
                  <a:pt x="219" y="97"/>
                </a:lnTo>
                <a:lnTo>
                  <a:pt x="219" y="100"/>
                </a:lnTo>
                <a:lnTo>
                  <a:pt x="217" y="101"/>
                </a:lnTo>
                <a:lnTo>
                  <a:pt x="215" y="101"/>
                </a:lnTo>
                <a:lnTo>
                  <a:pt x="197" y="102"/>
                </a:lnTo>
                <a:lnTo>
                  <a:pt x="179" y="117"/>
                </a:lnTo>
                <a:lnTo>
                  <a:pt x="177" y="119"/>
                </a:lnTo>
                <a:lnTo>
                  <a:pt x="177" y="119"/>
                </a:lnTo>
                <a:lnTo>
                  <a:pt x="174" y="119"/>
                </a:lnTo>
                <a:lnTo>
                  <a:pt x="173" y="118"/>
                </a:lnTo>
                <a:lnTo>
                  <a:pt x="139" y="106"/>
                </a:lnTo>
                <a:lnTo>
                  <a:pt x="134" y="119"/>
                </a:lnTo>
                <a:lnTo>
                  <a:pt x="134" y="120"/>
                </a:lnTo>
                <a:lnTo>
                  <a:pt x="119" y="144"/>
                </a:lnTo>
                <a:lnTo>
                  <a:pt x="119" y="144"/>
                </a:lnTo>
                <a:lnTo>
                  <a:pt x="118" y="148"/>
                </a:lnTo>
                <a:lnTo>
                  <a:pt x="115" y="150"/>
                </a:lnTo>
                <a:lnTo>
                  <a:pt x="110" y="152"/>
                </a:lnTo>
                <a:lnTo>
                  <a:pt x="95" y="150"/>
                </a:lnTo>
                <a:lnTo>
                  <a:pt x="76" y="142"/>
                </a:lnTo>
                <a:lnTo>
                  <a:pt x="72" y="140"/>
                </a:lnTo>
                <a:lnTo>
                  <a:pt x="71" y="139"/>
                </a:lnTo>
                <a:lnTo>
                  <a:pt x="71" y="137"/>
                </a:lnTo>
                <a:lnTo>
                  <a:pt x="68" y="108"/>
                </a:lnTo>
                <a:lnTo>
                  <a:pt x="62" y="86"/>
                </a:lnTo>
                <a:lnTo>
                  <a:pt x="57" y="80"/>
                </a:lnTo>
                <a:lnTo>
                  <a:pt x="49" y="97"/>
                </a:lnTo>
                <a:lnTo>
                  <a:pt x="49" y="97"/>
                </a:lnTo>
                <a:lnTo>
                  <a:pt x="49" y="97"/>
                </a:lnTo>
                <a:lnTo>
                  <a:pt x="35" y="117"/>
                </a:lnTo>
                <a:lnTo>
                  <a:pt x="23" y="144"/>
                </a:lnTo>
                <a:lnTo>
                  <a:pt x="23" y="145"/>
                </a:lnTo>
                <a:lnTo>
                  <a:pt x="23" y="145"/>
                </a:lnTo>
                <a:lnTo>
                  <a:pt x="23" y="147"/>
                </a:lnTo>
                <a:lnTo>
                  <a:pt x="22" y="147"/>
                </a:lnTo>
                <a:lnTo>
                  <a:pt x="11" y="163"/>
                </a:lnTo>
                <a:lnTo>
                  <a:pt x="11" y="163"/>
                </a:lnTo>
                <a:lnTo>
                  <a:pt x="11" y="166"/>
                </a:lnTo>
                <a:lnTo>
                  <a:pt x="8" y="172"/>
                </a:lnTo>
                <a:lnTo>
                  <a:pt x="0" y="186"/>
                </a:lnTo>
                <a:lnTo>
                  <a:pt x="7" y="213"/>
                </a:lnTo>
                <a:lnTo>
                  <a:pt x="44" y="253"/>
                </a:lnTo>
                <a:lnTo>
                  <a:pt x="44" y="253"/>
                </a:lnTo>
                <a:lnTo>
                  <a:pt x="55" y="278"/>
                </a:lnTo>
                <a:lnTo>
                  <a:pt x="55" y="281"/>
                </a:lnTo>
                <a:lnTo>
                  <a:pt x="54" y="283"/>
                </a:lnTo>
                <a:lnTo>
                  <a:pt x="53" y="283"/>
                </a:lnTo>
                <a:lnTo>
                  <a:pt x="44" y="296"/>
                </a:lnTo>
                <a:lnTo>
                  <a:pt x="41" y="298"/>
                </a:lnTo>
                <a:lnTo>
                  <a:pt x="17" y="302"/>
                </a:lnTo>
                <a:lnTo>
                  <a:pt x="20" y="322"/>
                </a:lnTo>
                <a:lnTo>
                  <a:pt x="38" y="332"/>
                </a:lnTo>
                <a:lnTo>
                  <a:pt x="64" y="338"/>
                </a:lnTo>
                <a:lnTo>
                  <a:pt x="71" y="362"/>
                </a:lnTo>
                <a:lnTo>
                  <a:pt x="71" y="362"/>
                </a:lnTo>
                <a:lnTo>
                  <a:pt x="71" y="362"/>
                </a:lnTo>
                <a:lnTo>
                  <a:pt x="71" y="363"/>
                </a:lnTo>
                <a:lnTo>
                  <a:pt x="71" y="364"/>
                </a:lnTo>
                <a:lnTo>
                  <a:pt x="65" y="406"/>
                </a:lnTo>
                <a:lnTo>
                  <a:pt x="65" y="406"/>
                </a:lnTo>
                <a:lnTo>
                  <a:pt x="65" y="407"/>
                </a:lnTo>
                <a:lnTo>
                  <a:pt x="55" y="425"/>
                </a:lnTo>
                <a:lnTo>
                  <a:pt x="55" y="429"/>
                </a:lnTo>
                <a:lnTo>
                  <a:pt x="53" y="429"/>
                </a:lnTo>
                <a:lnTo>
                  <a:pt x="23" y="433"/>
                </a:lnTo>
                <a:lnTo>
                  <a:pt x="23" y="446"/>
                </a:lnTo>
                <a:lnTo>
                  <a:pt x="14" y="472"/>
                </a:lnTo>
                <a:lnTo>
                  <a:pt x="11" y="502"/>
                </a:lnTo>
                <a:lnTo>
                  <a:pt x="17" y="519"/>
                </a:lnTo>
                <a:lnTo>
                  <a:pt x="54" y="542"/>
                </a:lnTo>
                <a:lnTo>
                  <a:pt x="55" y="543"/>
                </a:lnTo>
                <a:lnTo>
                  <a:pt x="71" y="571"/>
                </a:lnTo>
                <a:lnTo>
                  <a:pt x="71" y="572"/>
                </a:lnTo>
                <a:lnTo>
                  <a:pt x="72" y="573"/>
                </a:lnTo>
                <a:lnTo>
                  <a:pt x="71" y="574"/>
                </a:lnTo>
                <a:lnTo>
                  <a:pt x="52" y="616"/>
                </a:lnTo>
                <a:lnTo>
                  <a:pt x="47" y="628"/>
                </a:lnTo>
                <a:lnTo>
                  <a:pt x="47" y="628"/>
                </a:lnTo>
                <a:lnTo>
                  <a:pt x="35" y="655"/>
                </a:lnTo>
                <a:lnTo>
                  <a:pt x="30" y="677"/>
                </a:lnTo>
                <a:lnTo>
                  <a:pt x="29" y="681"/>
                </a:lnTo>
                <a:lnTo>
                  <a:pt x="29" y="682"/>
                </a:lnTo>
                <a:lnTo>
                  <a:pt x="29" y="682"/>
                </a:lnTo>
                <a:lnTo>
                  <a:pt x="25" y="685"/>
                </a:lnTo>
                <a:lnTo>
                  <a:pt x="22" y="689"/>
                </a:lnTo>
                <a:lnTo>
                  <a:pt x="19" y="693"/>
                </a:lnTo>
                <a:lnTo>
                  <a:pt x="17" y="698"/>
                </a:lnTo>
                <a:lnTo>
                  <a:pt x="17" y="698"/>
                </a:lnTo>
                <a:lnTo>
                  <a:pt x="16" y="702"/>
                </a:lnTo>
                <a:lnTo>
                  <a:pt x="16" y="704"/>
                </a:lnTo>
                <a:lnTo>
                  <a:pt x="19" y="706"/>
                </a:lnTo>
                <a:lnTo>
                  <a:pt x="20" y="707"/>
                </a:lnTo>
                <a:lnTo>
                  <a:pt x="31" y="720"/>
                </a:lnTo>
                <a:lnTo>
                  <a:pt x="31" y="720"/>
                </a:lnTo>
                <a:lnTo>
                  <a:pt x="31" y="720"/>
                </a:lnTo>
                <a:lnTo>
                  <a:pt x="38" y="730"/>
                </a:lnTo>
                <a:lnTo>
                  <a:pt x="40" y="729"/>
                </a:lnTo>
                <a:lnTo>
                  <a:pt x="40" y="729"/>
                </a:lnTo>
                <a:lnTo>
                  <a:pt x="41" y="732"/>
                </a:lnTo>
                <a:lnTo>
                  <a:pt x="41" y="733"/>
                </a:lnTo>
                <a:lnTo>
                  <a:pt x="41" y="737"/>
                </a:lnTo>
                <a:lnTo>
                  <a:pt x="41" y="737"/>
                </a:lnTo>
                <a:lnTo>
                  <a:pt x="41" y="738"/>
                </a:lnTo>
                <a:lnTo>
                  <a:pt x="41" y="738"/>
                </a:lnTo>
                <a:lnTo>
                  <a:pt x="41" y="738"/>
                </a:lnTo>
                <a:lnTo>
                  <a:pt x="44" y="746"/>
                </a:lnTo>
                <a:lnTo>
                  <a:pt x="54" y="749"/>
                </a:lnTo>
                <a:lnTo>
                  <a:pt x="98" y="759"/>
                </a:lnTo>
                <a:lnTo>
                  <a:pt x="98" y="759"/>
                </a:lnTo>
                <a:lnTo>
                  <a:pt x="109" y="759"/>
                </a:lnTo>
                <a:lnTo>
                  <a:pt x="119" y="756"/>
                </a:lnTo>
                <a:lnTo>
                  <a:pt x="130" y="753"/>
                </a:lnTo>
                <a:lnTo>
                  <a:pt x="140" y="749"/>
                </a:lnTo>
                <a:lnTo>
                  <a:pt x="140" y="749"/>
                </a:lnTo>
                <a:lnTo>
                  <a:pt x="151" y="746"/>
                </a:lnTo>
                <a:lnTo>
                  <a:pt x="162" y="744"/>
                </a:lnTo>
                <a:lnTo>
                  <a:pt x="172" y="744"/>
                </a:lnTo>
                <a:lnTo>
                  <a:pt x="182" y="744"/>
                </a:lnTo>
                <a:lnTo>
                  <a:pt x="185" y="736"/>
                </a:lnTo>
                <a:lnTo>
                  <a:pt x="171" y="704"/>
                </a:lnTo>
                <a:lnTo>
                  <a:pt x="170" y="700"/>
                </a:lnTo>
                <a:lnTo>
                  <a:pt x="171" y="700"/>
                </a:lnTo>
                <a:lnTo>
                  <a:pt x="240" y="605"/>
                </a:lnTo>
                <a:lnTo>
                  <a:pt x="313" y="534"/>
                </a:lnTo>
                <a:lnTo>
                  <a:pt x="314" y="534"/>
                </a:lnTo>
                <a:lnTo>
                  <a:pt x="337" y="525"/>
                </a:lnTo>
                <a:lnTo>
                  <a:pt x="349" y="512"/>
                </a:lnTo>
                <a:lnTo>
                  <a:pt x="349" y="511"/>
                </a:lnTo>
                <a:lnTo>
                  <a:pt x="349" y="511"/>
                </a:lnTo>
                <a:lnTo>
                  <a:pt x="363" y="502"/>
                </a:lnTo>
                <a:lnTo>
                  <a:pt x="377" y="495"/>
                </a:lnTo>
                <a:lnTo>
                  <a:pt x="370" y="489"/>
                </a:lnTo>
                <a:lnTo>
                  <a:pt x="354" y="473"/>
                </a:lnTo>
                <a:lnTo>
                  <a:pt x="354" y="472"/>
                </a:lnTo>
                <a:lnTo>
                  <a:pt x="353" y="472"/>
                </a:lnTo>
                <a:lnTo>
                  <a:pt x="340" y="457"/>
                </a:lnTo>
                <a:lnTo>
                  <a:pt x="339" y="455"/>
                </a:lnTo>
                <a:lnTo>
                  <a:pt x="339" y="453"/>
                </a:lnTo>
                <a:lnTo>
                  <a:pt x="346" y="446"/>
                </a:lnTo>
                <a:lnTo>
                  <a:pt x="330" y="449"/>
                </a:lnTo>
                <a:lnTo>
                  <a:pt x="296" y="441"/>
                </a:lnTo>
                <a:lnTo>
                  <a:pt x="296" y="441"/>
                </a:lnTo>
                <a:lnTo>
                  <a:pt x="286" y="435"/>
                </a:lnTo>
                <a:lnTo>
                  <a:pt x="280" y="431"/>
                </a:lnTo>
                <a:lnTo>
                  <a:pt x="275" y="425"/>
                </a:lnTo>
                <a:lnTo>
                  <a:pt x="272" y="419"/>
                </a:lnTo>
                <a:lnTo>
                  <a:pt x="272" y="419"/>
                </a:lnTo>
                <a:lnTo>
                  <a:pt x="267" y="403"/>
                </a:lnTo>
                <a:lnTo>
                  <a:pt x="265" y="388"/>
                </a:lnTo>
                <a:lnTo>
                  <a:pt x="264" y="374"/>
                </a:lnTo>
                <a:lnTo>
                  <a:pt x="264" y="361"/>
                </a:lnTo>
                <a:lnTo>
                  <a:pt x="264" y="361"/>
                </a:lnTo>
                <a:lnTo>
                  <a:pt x="260" y="364"/>
                </a:lnTo>
                <a:lnTo>
                  <a:pt x="256" y="367"/>
                </a:lnTo>
                <a:lnTo>
                  <a:pt x="251" y="368"/>
                </a:lnTo>
                <a:lnTo>
                  <a:pt x="246" y="368"/>
                </a:lnTo>
                <a:lnTo>
                  <a:pt x="221" y="362"/>
                </a:lnTo>
                <a:lnTo>
                  <a:pt x="204" y="349"/>
                </a:lnTo>
                <a:lnTo>
                  <a:pt x="183" y="345"/>
                </a:lnTo>
                <a:lnTo>
                  <a:pt x="174" y="345"/>
                </a:lnTo>
                <a:lnTo>
                  <a:pt x="174" y="345"/>
                </a:lnTo>
                <a:lnTo>
                  <a:pt x="170" y="345"/>
                </a:lnTo>
                <a:lnTo>
                  <a:pt x="164" y="344"/>
                </a:lnTo>
                <a:lnTo>
                  <a:pt x="159" y="341"/>
                </a:lnTo>
                <a:lnTo>
                  <a:pt x="156" y="338"/>
                </a:lnTo>
                <a:lnTo>
                  <a:pt x="156" y="338"/>
                </a:lnTo>
                <a:lnTo>
                  <a:pt x="151" y="335"/>
                </a:lnTo>
                <a:lnTo>
                  <a:pt x="148" y="331"/>
                </a:lnTo>
                <a:lnTo>
                  <a:pt x="146" y="327"/>
                </a:lnTo>
                <a:lnTo>
                  <a:pt x="143" y="323"/>
                </a:lnTo>
                <a:lnTo>
                  <a:pt x="143" y="323"/>
                </a:lnTo>
                <a:lnTo>
                  <a:pt x="143" y="316"/>
                </a:lnTo>
                <a:lnTo>
                  <a:pt x="144" y="312"/>
                </a:lnTo>
                <a:lnTo>
                  <a:pt x="147" y="306"/>
                </a:lnTo>
                <a:lnTo>
                  <a:pt x="153" y="301"/>
                </a:lnTo>
                <a:lnTo>
                  <a:pt x="153" y="301"/>
                </a:lnTo>
                <a:lnTo>
                  <a:pt x="159" y="297"/>
                </a:lnTo>
                <a:lnTo>
                  <a:pt x="165" y="290"/>
                </a:lnTo>
                <a:lnTo>
                  <a:pt x="172" y="282"/>
                </a:lnTo>
                <a:lnTo>
                  <a:pt x="179" y="274"/>
                </a:lnTo>
                <a:lnTo>
                  <a:pt x="179" y="274"/>
                </a:lnTo>
                <a:lnTo>
                  <a:pt x="173" y="266"/>
                </a:lnTo>
                <a:lnTo>
                  <a:pt x="170" y="258"/>
                </a:lnTo>
                <a:lnTo>
                  <a:pt x="169" y="250"/>
                </a:lnTo>
                <a:lnTo>
                  <a:pt x="171" y="241"/>
                </a:lnTo>
                <a:lnTo>
                  <a:pt x="172" y="239"/>
                </a:lnTo>
                <a:lnTo>
                  <a:pt x="172" y="239"/>
                </a:lnTo>
                <a:lnTo>
                  <a:pt x="172" y="237"/>
                </a:lnTo>
                <a:lnTo>
                  <a:pt x="174" y="236"/>
                </a:lnTo>
                <a:lnTo>
                  <a:pt x="180" y="231"/>
                </a:lnTo>
                <a:lnTo>
                  <a:pt x="189" y="227"/>
                </a:lnTo>
                <a:lnTo>
                  <a:pt x="201" y="223"/>
                </a:lnTo>
                <a:lnTo>
                  <a:pt x="201" y="223"/>
                </a:lnTo>
                <a:lnTo>
                  <a:pt x="203" y="215"/>
                </a:lnTo>
                <a:lnTo>
                  <a:pt x="205" y="213"/>
                </a:lnTo>
                <a:lnTo>
                  <a:pt x="206" y="212"/>
                </a:lnTo>
                <a:lnTo>
                  <a:pt x="225" y="213"/>
                </a:lnTo>
                <a:lnTo>
                  <a:pt x="222" y="211"/>
                </a:lnTo>
                <a:lnTo>
                  <a:pt x="222" y="211"/>
                </a:lnTo>
                <a:lnTo>
                  <a:pt x="214" y="205"/>
                </a:lnTo>
                <a:lnTo>
                  <a:pt x="212" y="202"/>
                </a:lnTo>
                <a:lnTo>
                  <a:pt x="211" y="199"/>
                </a:lnTo>
                <a:lnTo>
                  <a:pt x="210" y="196"/>
                </a:lnTo>
                <a:lnTo>
                  <a:pt x="210" y="192"/>
                </a:lnTo>
                <a:lnTo>
                  <a:pt x="211" y="189"/>
                </a:lnTo>
                <a:lnTo>
                  <a:pt x="213" y="186"/>
                </a:lnTo>
                <a:lnTo>
                  <a:pt x="222" y="179"/>
                </a:lnTo>
                <a:lnTo>
                  <a:pt x="222" y="179"/>
                </a:lnTo>
                <a:lnTo>
                  <a:pt x="230" y="176"/>
                </a:lnTo>
                <a:lnTo>
                  <a:pt x="241" y="176"/>
                </a:lnTo>
                <a:lnTo>
                  <a:pt x="250" y="179"/>
                </a:lnTo>
                <a:lnTo>
                  <a:pt x="260" y="183"/>
                </a:lnTo>
                <a:lnTo>
                  <a:pt x="288" y="203"/>
                </a:lnTo>
                <a:lnTo>
                  <a:pt x="313" y="203"/>
                </a:lnTo>
                <a:lnTo>
                  <a:pt x="322" y="210"/>
                </a:lnTo>
                <a:lnTo>
                  <a:pt x="324" y="219"/>
                </a:lnTo>
                <a:lnTo>
                  <a:pt x="324" y="219"/>
                </a:lnTo>
                <a:lnTo>
                  <a:pt x="323" y="223"/>
                </a:lnTo>
                <a:lnTo>
                  <a:pt x="322" y="227"/>
                </a:lnTo>
                <a:lnTo>
                  <a:pt x="319" y="228"/>
                </a:lnTo>
                <a:lnTo>
                  <a:pt x="315" y="229"/>
                </a:lnTo>
                <a:lnTo>
                  <a:pt x="315" y="229"/>
                </a:lnTo>
                <a:lnTo>
                  <a:pt x="312" y="230"/>
                </a:lnTo>
                <a:lnTo>
                  <a:pt x="308" y="233"/>
                </a:lnTo>
                <a:lnTo>
                  <a:pt x="307" y="237"/>
                </a:lnTo>
                <a:lnTo>
                  <a:pt x="306" y="242"/>
                </a:lnTo>
                <a:lnTo>
                  <a:pt x="317" y="272"/>
                </a:lnTo>
                <a:lnTo>
                  <a:pt x="317" y="272"/>
                </a:lnTo>
                <a:lnTo>
                  <a:pt x="323" y="263"/>
                </a:lnTo>
                <a:lnTo>
                  <a:pt x="329" y="259"/>
                </a:lnTo>
                <a:lnTo>
                  <a:pt x="335" y="255"/>
                </a:lnTo>
                <a:lnTo>
                  <a:pt x="339" y="253"/>
                </a:lnTo>
                <a:lnTo>
                  <a:pt x="339" y="253"/>
                </a:lnTo>
                <a:lnTo>
                  <a:pt x="343" y="253"/>
                </a:lnTo>
                <a:lnTo>
                  <a:pt x="346" y="255"/>
                </a:lnTo>
                <a:lnTo>
                  <a:pt x="348" y="258"/>
                </a:lnTo>
                <a:lnTo>
                  <a:pt x="352" y="260"/>
                </a:lnTo>
                <a:lnTo>
                  <a:pt x="352" y="260"/>
                </a:lnTo>
                <a:lnTo>
                  <a:pt x="357" y="273"/>
                </a:lnTo>
                <a:lnTo>
                  <a:pt x="361" y="289"/>
                </a:lnTo>
                <a:lnTo>
                  <a:pt x="361" y="289"/>
                </a:lnTo>
                <a:lnTo>
                  <a:pt x="363" y="298"/>
                </a:lnTo>
                <a:lnTo>
                  <a:pt x="364" y="306"/>
                </a:lnTo>
                <a:lnTo>
                  <a:pt x="367" y="313"/>
                </a:lnTo>
                <a:lnTo>
                  <a:pt x="370" y="318"/>
                </a:lnTo>
                <a:lnTo>
                  <a:pt x="379" y="332"/>
                </a:lnTo>
                <a:lnTo>
                  <a:pt x="379" y="332"/>
                </a:lnTo>
                <a:lnTo>
                  <a:pt x="390" y="345"/>
                </a:lnTo>
                <a:lnTo>
                  <a:pt x="396" y="355"/>
                </a:lnTo>
                <a:lnTo>
                  <a:pt x="402" y="365"/>
                </a:lnTo>
                <a:lnTo>
                  <a:pt x="404" y="375"/>
                </a:lnTo>
                <a:lnTo>
                  <a:pt x="453" y="368"/>
                </a:lnTo>
                <a:lnTo>
                  <a:pt x="472" y="357"/>
                </a:lnTo>
                <a:lnTo>
                  <a:pt x="491" y="333"/>
                </a:lnTo>
                <a:lnTo>
                  <a:pt x="501" y="310"/>
                </a:lnTo>
                <a:lnTo>
                  <a:pt x="501" y="309"/>
                </a:lnTo>
                <a:lnTo>
                  <a:pt x="501" y="307"/>
                </a:lnTo>
                <a:lnTo>
                  <a:pt x="506" y="283"/>
                </a:lnTo>
                <a:lnTo>
                  <a:pt x="506" y="282"/>
                </a:lnTo>
                <a:lnTo>
                  <a:pt x="508" y="280"/>
                </a:lnTo>
                <a:lnTo>
                  <a:pt x="509" y="280"/>
                </a:lnTo>
                <a:lnTo>
                  <a:pt x="527" y="268"/>
                </a:lnTo>
                <a:lnTo>
                  <a:pt x="530" y="266"/>
                </a:lnTo>
                <a:lnTo>
                  <a:pt x="529" y="263"/>
                </a:lnTo>
                <a:lnTo>
                  <a:pt x="499" y="254"/>
                </a:lnTo>
                <a:lnTo>
                  <a:pt x="497" y="254"/>
                </a:lnTo>
                <a:lnTo>
                  <a:pt x="497" y="253"/>
                </a:lnTo>
                <a:lnTo>
                  <a:pt x="490" y="235"/>
                </a:lnTo>
                <a:lnTo>
                  <a:pt x="488" y="229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2" name="Freeform 66"/>
          <p:cNvSpPr/>
          <p:nvPr/>
        </p:nvSpPr>
        <p:spPr bwMode="auto">
          <a:xfrm>
            <a:off x="4823397" y="3874783"/>
            <a:ext cx="650587" cy="640152"/>
          </a:xfrm>
          <a:custGeom>
            <a:avLst/>
            <a:gdLst>
              <a:gd name="T0" fmla="*/ 3 w 560"/>
              <a:gd name="T1" fmla="*/ 246 h 552"/>
              <a:gd name="T2" fmla="*/ 2 w 560"/>
              <a:gd name="T3" fmla="*/ 285 h 552"/>
              <a:gd name="T4" fmla="*/ 12 w 560"/>
              <a:gd name="T5" fmla="*/ 315 h 552"/>
              <a:gd name="T6" fmla="*/ 45 w 560"/>
              <a:gd name="T7" fmla="*/ 337 h 552"/>
              <a:gd name="T8" fmla="*/ 81 w 560"/>
              <a:gd name="T9" fmla="*/ 417 h 552"/>
              <a:gd name="T10" fmla="*/ 130 w 560"/>
              <a:gd name="T11" fmla="*/ 439 h 552"/>
              <a:gd name="T12" fmla="*/ 139 w 560"/>
              <a:gd name="T13" fmla="*/ 447 h 552"/>
              <a:gd name="T14" fmla="*/ 229 w 560"/>
              <a:gd name="T15" fmla="*/ 458 h 552"/>
              <a:gd name="T16" fmla="*/ 315 w 560"/>
              <a:gd name="T17" fmla="*/ 465 h 552"/>
              <a:gd name="T18" fmla="*/ 323 w 560"/>
              <a:gd name="T19" fmla="*/ 473 h 552"/>
              <a:gd name="T20" fmla="*/ 326 w 560"/>
              <a:gd name="T21" fmla="*/ 503 h 552"/>
              <a:gd name="T22" fmla="*/ 327 w 560"/>
              <a:gd name="T23" fmla="*/ 524 h 552"/>
              <a:gd name="T24" fmla="*/ 377 w 560"/>
              <a:gd name="T25" fmla="*/ 512 h 552"/>
              <a:gd name="T26" fmla="*/ 392 w 560"/>
              <a:gd name="T27" fmla="*/ 516 h 552"/>
              <a:gd name="T28" fmla="*/ 420 w 560"/>
              <a:gd name="T29" fmla="*/ 548 h 552"/>
              <a:gd name="T30" fmla="*/ 433 w 560"/>
              <a:gd name="T31" fmla="*/ 550 h 552"/>
              <a:gd name="T32" fmla="*/ 455 w 560"/>
              <a:gd name="T33" fmla="*/ 527 h 552"/>
              <a:gd name="T34" fmla="*/ 492 w 560"/>
              <a:gd name="T35" fmla="*/ 524 h 552"/>
              <a:gd name="T36" fmla="*/ 502 w 560"/>
              <a:gd name="T37" fmla="*/ 508 h 552"/>
              <a:gd name="T38" fmla="*/ 523 w 560"/>
              <a:gd name="T39" fmla="*/ 501 h 552"/>
              <a:gd name="T40" fmla="*/ 520 w 560"/>
              <a:gd name="T41" fmla="*/ 462 h 552"/>
              <a:gd name="T42" fmla="*/ 508 w 560"/>
              <a:gd name="T43" fmla="*/ 449 h 552"/>
              <a:gd name="T44" fmla="*/ 489 w 560"/>
              <a:gd name="T45" fmla="*/ 444 h 552"/>
              <a:gd name="T46" fmla="*/ 468 w 560"/>
              <a:gd name="T47" fmla="*/ 447 h 552"/>
              <a:gd name="T48" fmla="*/ 456 w 560"/>
              <a:gd name="T49" fmla="*/ 439 h 552"/>
              <a:gd name="T50" fmla="*/ 436 w 560"/>
              <a:gd name="T51" fmla="*/ 403 h 552"/>
              <a:gd name="T52" fmla="*/ 416 w 560"/>
              <a:gd name="T53" fmla="*/ 381 h 552"/>
              <a:gd name="T54" fmla="*/ 413 w 560"/>
              <a:gd name="T55" fmla="*/ 365 h 552"/>
              <a:gd name="T56" fmla="*/ 447 w 560"/>
              <a:gd name="T57" fmla="*/ 342 h 552"/>
              <a:gd name="T58" fmla="*/ 449 w 560"/>
              <a:gd name="T59" fmla="*/ 322 h 552"/>
              <a:gd name="T60" fmla="*/ 460 w 560"/>
              <a:gd name="T61" fmla="*/ 310 h 552"/>
              <a:gd name="T62" fmla="*/ 483 w 560"/>
              <a:gd name="T63" fmla="*/ 297 h 552"/>
              <a:gd name="T64" fmla="*/ 471 w 560"/>
              <a:gd name="T65" fmla="*/ 258 h 552"/>
              <a:gd name="T66" fmla="*/ 480 w 560"/>
              <a:gd name="T67" fmla="*/ 244 h 552"/>
              <a:gd name="T68" fmla="*/ 512 w 560"/>
              <a:gd name="T69" fmla="*/ 251 h 552"/>
              <a:gd name="T70" fmla="*/ 513 w 560"/>
              <a:gd name="T71" fmla="*/ 254 h 552"/>
              <a:gd name="T72" fmla="*/ 560 w 560"/>
              <a:gd name="T73" fmla="*/ 245 h 552"/>
              <a:gd name="T74" fmla="*/ 529 w 560"/>
              <a:gd name="T75" fmla="*/ 202 h 552"/>
              <a:gd name="T76" fmla="*/ 457 w 560"/>
              <a:gd name="T77" fmla="*/ 192 h 552"/>
              <a:gd name="T78" fmla="*/ 442 w 560"/>
              <a:gd name="T79" fmla="*/ 183 h 552"/>
              <a:gd name="T80" fmla="*/ 423 w 560"/>
              <a:gd name="T81" fmla="*/ 164 h 552"/>
              <a:gd name="T82" fmla="*/ 446 w 560"/>
              <a:gd name="T83" fmla="*/ 87 h 552"/>
              <a:gd name="T84" fmla="*/ 434 w 560"/>
              <a:gd name="T85" fmla="*/ 46 h 552"/>
              <a:gd name="T86" fmla="*/ 377 w 560"/>
              <a:gd name="T87" fmla="*/ 36 h 552"/>
              <a:gd name="T88" fmla="*/ 304 w 560"/>
              <a:gd name="T89" fmla="*/ 34 h 552"/>
              <a:gd name="T90" fmla="*/ 284 w 560"/>
              <a:gd name="T91" fmla="*/ 9 h 552"/>
              <a:gd name="T92" fmla="*/ 284 w 560"/>
              <a:gd name="T93" fmla="*/ 8 h 552"/>
              <a:gd name="T94" fmla="*/ 281 w 560"/>
              <a:gd name="T95" fmla="*/ 1 h 552"/>
              <a:gd name="T96" fmla="*/ 274 w 560"/>
              <a:gd name="T97" fmla="*/ 50 h 552"/>
              <a:gd name="T98" fmla="*/ 278 w 560"/>
              <a:gd name="T99" fmla="*/ 62 h 552"/>
              <a:gd name="T100" fmla="*/ 278 w 560"/>
              <a:gd name="T101" fmla="*/ 102 h 552"/>
              <a:gd name="T102" fmla="*/ 260 w 560"/>
              <a:gd name="T103" fmla="*/ 145 h 552"/>
              <a:gd name="T104" fmla="*/ 223 w 560"/>
              <a:gd name="T105" fmla="*/ 160 h 552"/>
              <a:gd name="T106" fmla="*/ 124 w 560"/>
              <a:gd name="T107" fmla="*/ 182 h 5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60" h="552">
                <a:moveTo>
                  <a:pt x="123" y="182"/>
                </a:moveTo>
                <a:lnTo>
                  <a:pt x="122" y="182"/>
                </a:lnTo>
                <a:lnTo>
                  <a:pt x="30" y="220"/>
                </a:lnTo>
                <a:lnTo>
                  <a:pt x="3" y="246"/>
                </a:lnTo>
                <a:lnTo>
                  <a:pt x="3" y="246"/>
                </a:lnTo>
                <a:lnTo>
                  <a:pt x="2" y="261"/>
                </a:lnTo>
                <a:lnTo>
                  <a:pt x="0" y="274"/>
                </a:lnTo>
                <a:lnTo>
                  <a:pt x="2" y="285"/>
                </a:lnTo>
                <a:lnTo>
                  <a:pt x="3" y="295"/>
                </a:lnTo>
                <a:lnTo>
                  <a:pt x="5" y="304"/>
                </a:lnTo>
                <a:lnTo>
                  <a:pt x="8" y="310"/>
                </a:lnTo>
                <a:lnTo>
                  <a:pt x="12" y="315"/>
                </a:lnTo>
                <a:lnTo>
                  <a:pt x="16" y="318"/>
                </a:lnTo>
                <a:lnTo>
                  <a:pt x="44" y="336"/>
                </a:lnTo>
                <a:lnTo>
                  <a:pt x="45" y="336"/>
                </a:lnTo>
                <a:lnTo>
                  <a:pt x="45" y="337"/>
                </a:lnTo>
                <a:lnTo>
                  <a:pt x="52" y="381"/>
                </a:lnTo>
                <a:lnTo>
                  <a:pt x="52" y="381"/>
                </a:lnTo>
                <a:lnTo>
                  <a:pt x="68" y="402"/>
                </a:lnTo>
                <a:lnTo>
                  <a:pt x="81" y="417"/>
                </a:lnTo>
                <a:lnTo>
                  <a:pt x="91" y="426"/>
                </a:lnTo>
                <a:lnTo>
                  <a:pt x="99" y="432"/>
                </a:lnTo>
                <a:lnTo>
                  <a:pt x="125" y="438"/>
                </a:lnTo>
                <a:lnTo>
                  <a:pt x="130" y="439"/>
                </a:lnTo>
                <a:lnTo>
                  <a:pt x="130" y="440"/>
                </a:lnTo>
                <a:lnTo>
                  <a:pt x="130" y="440"/>
                </a:lnTo>
                <a:lnTo>
                  <a:pt x="133" y="443"/>
                </a:lnTo>
                <a:lnTo>
                  <a:pt x="139" y="447"/>
                </a:lnTo>
                <a:lnTo>
                  <a:pt x="147" y="450"/>
                </a:lnTo>
                <a:lnTo>
                  <a:pt x="157" y="455"/>
                </a:lnTo>
                <a:lnTo>
                  <a:pt x="229" y="458"/>
                </a:lnTo>
                <a:lnTo>
                  <a:pt x="229" y="458"/>
                </a:lnTo>
                <a:lnTo>
                  <a:pt x="265" y="458"/>
                </a:lnTo>
                <a:lnTo>
                  <a:pt x="292" y="461"/>
                </a:lnTo>
                <a:lnTo>
                  <a:pt x="310" y="464"/>
                </a:lnTo>
                <a:lnTo>
                  <a:pt x="315" y="465"/>
                </a:lnTo>
                <a:lnTo>
                  <a:pt x="319" y="467"/>
                </a:lnTo>
                <a:lnTo>
                  <a:pt x="319" y="467"/>
                </a:lnTo>
                <a:lnTo>
                  <a:pt x="321" y="470"/>
                </a:lnTo>
                <a:lnTo>
                  <a:pt x="323" y="473"/>
                </a:lnTo>
                <a:lnTo>
                  <a:pt x="325" y="480"/>
                </a:lnTo>
                <a:lnTo>
                  <a:pt x="326" y="490"/>
                </a:lnTo>
                <a:lnTo>
                  <a:pt x="326" y="503"/>
                </a:lnTo>
                <a:lnTo>
                  <a:pt x="326" y="503"/>
                </a:lnTo>
                <a:lnTo>
                  <a:pt x="325" y="511"/>
                </a:lnTo>
                <a:lnTo>
                  <a:pt x="325" y="517"/>
                </a:lnTo>
                <a:lnTo>
                  <a:pt x="326" y="521"/>
                </a:lnTo>
                <a:lnTo>
                  <a:pt x="327" y="524"/>
                </a:lnTo>
                <a:lnTo>
                  <a:pt x="353" y="517"/>
                </a:lnTo>
                <a:lnTo>
                  <a:pt x="353" y="517"/>
                </a:lnTo>
                <a:lnTo>
                  <a:pt x="367" y="513"/>
                </a:lnTo>
                <a:lnTo>
                  <a:pt x="377" y="512"/>
                </a:lnTo>
                <a:lnTo>
                  <a:pt x="382" y="512"/>
                </a:lnTo>
                <a:lnTo>
                  <a:pt x="386" y="512"/>
                </a:lnTo>
                <a:lnTo>
                  <a:pt x="389" y="514"/>
                </a:lnTo>
                <a:lnTo>
                  <a:pt x="392" y="516"/>
                </a:lnTo>
                <a:lnTo>
                  <a:pt x="401" y="528"/>
                </a:lnTo>
                <a:lnTo>
                  <a:pt x="401" y="528"/>
                </a:lnTo>
                <a:lnTo>
                  <a:pt x="412" y="540"/>
                </a:lnTo>
                <a:lnTo>
                  <a:pt x="420" y="548"/>
                </a:lnTo>
                <a:lnTo>
                  <a:pt x="425" y="551"/>
                </a:lnTo>
                <a:lnTo>
                  <a:pt x="428" y="552"/>
                </a:lnTo>
                <a:lnTo>
                  <a:pt x="428" y="552"/>
                </a:lnTo>
                <a:lnTo>
                  <a:pt x="433" y="550"/>
                </a:lnTo>
                <a:lnTo>
                  <a:pt x="439" y="545"/>
                </a:lnTo>
                <a:lnTo>
                  <a:pt x="446" y="538"/>
                </a:lnTo>
                <a:lnTo>
                  <a:pt x="452" y="530"/>
                </a:lnTo>
                <a:lnTo>
                  <a:pt x="455" y="527"/>
                </a:lnTo>
                <a:lnTo>
                  <a:pt x="477" y="541"/>
                </a:lnTo>
                <a:lnTo>
                  <a:pt x="489" y="529"/>
                </a:lnTo>
                <a:lnTo>
                  <a:pt x="489" y="529"/>
                </a:lnTo>
                <a:lnTo>
                  <a:pt x="492" y="524"/>
                </a:lnTo>
                <a:lnTo>
                  <a:pt x="493" y="518"/>
                </a:lnTo>
                <a:lnTo>
                  <a:pt x="496" y="513"/>
                </a:lnTo>
                <a:lnTo>
                  <a:pt x="499" y="510"/>
                </a:lnTo>
                <a:lnTo>
                  <a:pt x="502" y="508"/>
                </a:lnTo>
                <a:lnTo>
                  <a:pt x="507" y="505"/>
                </a:lnTo>
                <a:lnTo>
                  <a:pt x="511" y="504"/>
                </a:lnTo>
                <a:lnTo>
                  <a:pt x="516" y="503"/>
                </a:lnTo>
                <a:lnTo>
                  <a:pt x="523" y="501"/>
                </a:lnTo>
                <a:lnTo>
                  <a:pt x="520" y="495"/>
                </a:lnTo>
                <a:lnTo>
                  <a:pt x="517" y="493"/>
                </a:lnTo>
                <a:lnTo>
                  <a:pt x="518" y="491"/>
                </a:lnTo>
                <a:lnTo>
                  <a:pt x="520" y="462"/>
                </a:lnTo>
                <a:lnTo>
                  <a:pt x="520" y="462"/>
                </a:lnTo>
                <a:lnTo>
                  <a:pt x="516" y="457"/>
                </a:lnTo>
                <a:lnTo>
                  <a:pt x="512" y="453"/>
                </a:lnTo>
                <a:lnTo>
                  <a:pt x="508" y="449"/>
                </a:lnTo>
                <a:lnTo>
                  <a:pt x="503" y="447"/>
                </a:lnTo>
                <a:lnTo>
                  <a:pt x="499" y="446"/>
                </a:lnTo>
                <a:lnTo>
                  <a:pt x="494" y="444"/>
                </a:lnTo>
                <a:lnTo>
                  <a:pt x="489" y="444"/>
                </a:lnTo>
                <a:lnTo>
                  <a:pt x="485" y="444"/>
                </a:lnTo>
                <a:lnTo>
                  <a:pt x="485" y="444"/>
                </a:lnTo>
                <a:lnTo>
                  <a:pt x="476" y="447"/>
                </a:lnTo>
                <a:lnTo>
                  <a:pt x="468" y="447"/>
                </a:lnTo>
                <a:lnTo>
                  <a:pt x="462" y="446"/>
                </a:lnTo>
                <a:lnTo>
                  <a:pt x="458" y="443"/>
                </a:lnTo>
                <a:lnTo>
                  <a:pt x="458" y="443"/>
                </a:lnTo>
                <a:lnTo>
                  <a:pt x="456" y="439"/>
                </a:lnTo>
                <a:lnTo>
                  <a:pt x="456" y="433"/>
                </a:lnTo>
                <a:lnTo>
                  <a:pt x="456" y="433"/>
                </a:lnTo>
                <a:lnTo>
                  <a:pt x="442" y="412"/>
                </a:lnTo>
                <a:lnTo>
                  <a:pt x="436" y="403"/>
                </a:lnTo>
                <a:lnTo>
                  <a:pt x="428" y="395"/>
                </a:lnTo>
                <a:lnTo>
                  <a:pt x="428" y="395"/>
                </a:lnTo>
                <a:lnTo>
                  <a:pt x="420" y="386"/>
                </a:lnTo>
                <a:lnTo>
                  <a:pt x="416" y="381"/>
                </a:lnTo>
                <a:lnTo>
                  <a:pt x="414" y="378"/>
                </a:lnTo>
                <a:lnTo>
                  <a:pt x="413" y="373"/>
                </a:lnTo>
                <a:lnTo>
                  <a:pt x="412" y="369"/>
                </a:lnTo>
                <a:lnTo>
                  <a:pt x="413" y="365"/>
                </a:lnTo>
                <a:lnTo>
                  <a:pt x="414" y="361"/>
                </a:lnTo>
                <a:lnTo>
                  <a:pt x="416" y="357"/>
                </a:lnTo>
                <a:lnTo>
                  <a:pt x="449" y="363"/>
                </a:lnTo>
                <a:lnTo>
                  <a:pt x="447" y="342"/>
                </a:lnTo>
                <a:lnTo>
                  <a:pt x="447" y="342"/>
                </a:lnTo>
                <a:lnTo>
                  <a:pt x="447" y="334"/>
                </a:lnTo>
                <a:lnTo>
                  <a:pt x="447" y="328"/>
                </a:lnTo>
                <a:lnTo>
                  <a:pt x="449" y="322"/>
                </a:lnTo>
                <a:lnTo>
                  <a:pt x="453" y="316"/>
                </a:lnTo>
                <a:lnTo>
                  <a:pt x="453" y="316"/>
                </a:lnTo>
                <a:lnTo>
                  <a:pt x="456" y="313"/>
                </a:lnTo>
                <a:lnTo>
                  <a:pt x="460" y="310"/>
                </a:lnTo>
                <a:lnTo>
                  <a:pt x="463" y="309"/>
                </a:lnTo>
                <a:lnTo>
                  <a:pt x="468" y="308"/>
                </a:lnTo>
                <a:lnTo>
                  <a:pt x="483" y="304"/>
                </a:lnTo>
                <a:lnTo>
                  <a:pt x="483" y="297"/>
                </a:lnTo>
                <a:lnTo>
                  <a:pt x="483" y="297"/>
                </a:lnTo>
                <a:lnTo>
                  <a:pt x="476" y="281"/>
                </a:lnTo>
                <a:lnTo>
                  <a:pt x="471" y="268"/>
                </a:lnTo>
                <a:lnTo>
                  <a:pt x="471" y="258"/>
                </a:lnTo>
                <a:lnTo>
                  <a:pt x="471" y="253"/>
                </a:lnTo>
                <a:lnTo>
                  <a:pt x="472" y="250"/>
                </a:lnTo>
                <a:lnTo>
                  <a:pt x="480" y="244"/>
                </a:lnTo>
                <a:lnTo>
                  <a:pt x="480" y="244"/>
                </a:lnTo>
                <a:lnTo>
                  <a:pt x="484" y="244"/>
                </a:lnTo>
                <a:lnTo>
                  <a:pt x="492" y="245"/>
                </a:lnTo>
                <a:lnTo>
                  <a:pt x="501" y="247"/>
                </a:lnTo>
                <a:lnTo>
                  <a:pt x="512" y="251"/>
                </a:lnTo>
                <a:lnTo>
                  <a:pt x="512" y="251"/>
                </a:lnTo>
                <a:lnTo>
                  <a:pt x="513" y="252"/>
                </a:lnTo>
                <a:lnTo>
                  <a:pt x="513" y="254"/>
                </a:lnTo>
                <a:lnTo>
                  <a:pt x="513" y="254"/>
                </a:lnTo>
                <a:lnTo>
                  <a:pt x="529" y="274"/>
                </a:lnTo>
                <a:lnTo>
                  <a:pt x="534" y="279"/>
                </a:lnTo>
                <a:lnTo>
                  <a:pt x="538" y="283"/>
                </a:lnTo>
                <a:lnTo>
                  <a:pt x="560" y="245"/>
                </a:lnTo>
                <a:lnTo>
                  <a:pt x="560" y="245"/>
                </a:lnTo>
                <a:lnTo>
                  <a:pt x="547" y="228"/>
                </a:lnTo>
                <a:lnTo>
                  <a:pt x="538" y="213"/>
                </a:lnTo>
                <a:lnTo>
                  <a:pt x="529" y="202"/>
                </a:lnTo>
                <a:lnTo>
                  <a:pt x="526" y="195"/>
                </a:lnTo>
                <a:lnTo>
                  <a:pt x="508" y="206"/>
                </a:lnTo>
                <a:lnTo>
                  <a:pt x="505" y="204"/>
                </a:lnTo>
                <a:lnTo>
                  <a:pt x="457" y="192"/>
                </a:lnTo>
                <a:lnTo>
                  <a:pt x="456" y="192"/>
                </a:lnTo>
                <a:lnTo>
                  <a:pt x="456" y="191"/>
                </a:lnTo>
                <a:lnTo>
                  <a:pt x="456" y="191"/>
                </a:lnTo>
                <a:lnTo>
                  <a:pt x="442" y="183"/>
                </a:lnTo>
                <a:lnTo>
                  <a:pt x="431" y="175"/>
                </a:lnTo>
                <a:lnTo>
                  <a:pt x="428" y="172"/>
                </a:lnTo>
                <a:lnTo>
                  <a:pt x="425" y="167"/>
                </a:lnTo>
                <a:lnTo>
                  <a:pt x="423" y="164"/>
                </a:lnTo>
                <a:lnTo>
                  <a:pt x="422" y="159"/>
                </a:lnTo>
                <a:lnTo>
                  <a:pt x="393" y="145"/>
                </a:lnTo>
                <a:lnTo>
                  <a:pt x="393" y="118"/>
                </a:lnTo>
                <a:lnTo>
                  <a:pt x="446" y="87"/>
                </a:lnTo>
                <a:lnTo>
                  <a:pt x="446" y="87"/>
                </a:lnTo>
                <a:lnTo>
                  <a:pt x="441" y="65"/>
                </a:lnTo>
                <a:lnTo>
                  <a:pt x="438" y="55"/>
                </a:lnTo>
                <a:lnTo>
                  <a:pt x="434" y="46"/>
                </a:lnTo>
                <a:lnTo>
                  <a:pt x="425" y="28"/>
                </a:lnTo>
                <a:lnTo>
                  <a:pt x="390" y="32"/>
                </a:lnTo>
                <a:lnTo>
                  <a:pt x="390" y="32"/>
                </a:lnTo>
                <a:lnTo>
                  <a:pt x="377" y="36"/>
                </a:lnTo>
                <a:lnTo>
                  <a:pt x="365" y="40"/>
                </a:lnTo>
                <a:lnTo>
                  <a:pt x="353" y="42"/>
                </a:lnTo>
                <a:lnTo>
                  <a:pt x="341" y="43"/>
                </a:lnTo>
                <a:lnTo>
                  <a:pt x="304" y="34"/>
                </a:lnTo>
                <a:lnTo>
                  <a:pt x="304" y="22"/>
                </a:lnTo>
                <a:lnTo>
                  <a:pt x="297" y="20"/>
                </a:lnTo>
                <a:lnTo>
                  <a:pt x="287" y="17"/>
                </a:lnTo>
                <a:lnTo>
                  <a:pt x="284" y="9"/>
                </a:lnTo>
                <a:lnTo>
                  <a:pt x="284" y="9"/>
                </a:lnTo>
                <a:lnTo>
                  <a:pt x="284" y="8"/>
                </a:lnTo>
                <a:lnTo>
                  <a:pt x="284" y="8"/>
                </a:lnTo>
                <a:lnTo>
                  <a:pt x="284" y="8"/>
                </a:lnTo>
                <a:lnTo>
                  <a:pt x="283" y="4"/>
                </a:lnTo>
                <a:lnTo>
                  <a:pt x="283" y="3"/>
                </a:lnTo>
                <a:lnTo>
                  <a:pt x="283" y="0"/>
                </a:lnTo>
                <a:lnTo>
                  <a:pt x="281" y="1"/>
                </a:lnTo>
                <a:lnTo>
                  <a:pt x="278" y="32"/>
                </a:lnTo>
                <a:lnTo>
                  <a:pt x="276" y="43"/>
                </a:lnTo>
                <a:lnTo>
                  <a:pt x="276" y="43"/>
                </a:lnTo>
                <a:lnTo>
                  <a:pt x="274" y="50"/>
                </a:lnTo>
                <a:lnTo>
                  <a:pt x="273" y="54"/>
                </a:lnTo>
                <a:lnTo>
                  <a:pt x="274" y="55"/>
                </a:lnTo>
                <a:lnTo>
                  <a:pt x="274" y="55"/>
                </a:lnTo>
                <a:lnTo>
                  <a:pt x="278" y="62"/>
                </a:lnTo>
                <a:lnTo>
                  <a:pt x="279" y="69"/>
                </a:lnTo>
                <a:lnTo>
                  <a:pt x="276" y="75"/>
                </a:lnTo>
                <a:lnTo>
                  <a:pt x="273" y="82"/>
                </a:lnTo>
                <a:lnTo>
                  <a:pt x="278" y="102"/>
                </a:lnTo>
                <a:lnTo>
                  <a:pt x="276" y="104"/>
                </a:lnTo>
                <a:lnTo>
                  <a:pt x="274" y="105"/>
                </a:lnTo>
                <a:lnTo>
                  <a:pt x="260" y="118"/>
                </a:lnTo>
                <a:lnTo>
                  <a:pt x="260" y="145"/>
                </a:lnTo>
                <a:lnTo>
                  <a:pt x="256" y="148"/>
                </a:lnTo>
                <a:lnTo>
                  <a:pt x="256" y="148"/>
                </a:lnTo>
                <a:lnTo>
                  <a:pt x="237" y="155"/>
                </a:lnTo>
                <a:lnTo>
                  <a:pt x="223" y="160"/>
                </a:lnTo>
                <a:lnTo>
                  <a:pt x="210" y="164"/>
                </a:lnTo>
                <a:lnTo>
                  <a:pt x="201" y="165"/>
                </a:lnTo>
                <a:lnTo>
                  <a:pt x="147" y="161"/>
                </a:lnTo>
                <a:lnTo>
                  <a:pt x="124" y="182"/>
                </a:lnTo>
                <a:lnTo>
                  <a:pt x="123" y="182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3" name="Freeform 67"/>
          <p:cNvSpPr/>
          <p:nvPr/>
        </p:nvSpPr>
        <p:spPr bwMode="auto">
          <a:xfrm>
            <a:off x="6044555" y="5245539"/>
            <a:ext cx="184391" cy="448802"/>
          </a:xfrm>
          <a:custGeom>
            <a:avLst/>
            <a:gdLst>
              <a:gd name="T0" fmla="*/ 120 w 159"/>
              <a:gd name="T1" fmla="*/ 0 h 387"/>
              <a:gd name="T2" fmla="*/ 120 w 159"/>
              <a:gd name="T3" fmla="*/ 0 h 387"/>
              <a:gd name="T4" fmla="*/ 106 w 159"/>
              <a:gd name="T5" fmla="*/ 10 h 387"/>
              <a:gd name="T6" fmla="*/ 94 w 159"/>
              <a:gd name="T7" fmla="*/ 21 h 387"/>
              <a:gd name="T8" fmla="*/ 81 w 159"/>
              <a:gd name="T9" fmla="*/ 34 h 387"/>
              <a:gd name="T10" fmla="*/ 71 w 159"/>
              <a:gd name="T11" fmla="*/ 47 h 387"/>
              <a:gd name="T12" fmla="*/ 60 w 159"/>
              <a:gd name="T13" fmla="*/ 60 h 387"/>
              <a:gd name="T14" fmla="*/ 51 w 159"/>
              <a:gd name="T15" fmla="*/ 74 h 387"/>
              <a:gd name="T16" fmla="*/ 43 w 159"/>
              <a:gd name="T17" fmla="*/ 89 h 387"/>
              <a:gd name="T18" fmla="*/ 36 w 159"/>
              <a:gd name="T19" fmla="*/ 105 h 387"/>
              <a:gd name="T20" fmla="*/ 36 w 159"/>
              <a:gd name="T21" fmla="*/ 105 h 387"/>
              <a:gd name="T22" fmla="*/ 25 w 159"/>
              <a:gd name="T23" fmla="*/ 129 h 387"/>
              <a:gd name="T24" fmla="*/ 15 w 159"/>
              <a:gd name="T25" fmla="*/ 146 h 387"/>
              <a:gd name="T26" fmla="*/ 7 w 159"/>
              <a:gd name="T27" fmla="*/ 158 h 387"/>
              <a:gd name="T28" fmla="*/ 3 w 159"/>
              <a:gd name="T29" fmla="*/ 161 h 387"/>
              <a:gd name="T30" fmla="*/ 0 w 159"/>
              <a:gd name="T31" fmla="*/ 163 h 387"/>
              <a:gd name="T32" fmla="*/ 8 w 159"/>
              <a:gd name="T33" fmla="*/ 231 h 387"/>
              <a:gd name="T34" fmla="*/ 8 w 159"/>
              <a:gd name="T35" fmla="*/ 232 h 387"/>
              <a:gd name="T36" fmla="*/ 8 w 159"/>
              <a:gd name="T37" fmla="*/ 232 h 387"/>
              <a:gd name="T38" fmla="*/ 2 w 159"/>
              <a:gd name="T39" fmla="*/ 278 h 387"/>
              <a:gd name="T40" fmla="*/ 2 w 159"/>
              <a:gd name="T41" fmla="*/ 278 h 387"/>
              <a:gd name="T42" fmla="*/ 1 w 159"/>
              <a:gd name="T43" fmla="*/ 287 h 387"/>
              <a:gd name="T44" fmla="*/ 2 w 159"/>
              <a:gd name="T45" fmla="*/ 295 h 387"/>
              <a:gd name="T46" fmla="*/ 3 w 159"/>
              <a:gd name="T47" fmla="*/ 301 h 387"/>
              <a:gd name="T48" fmla="*/ 5 w 159"/>
              <a:gd name="T49" fmla="*/ 304 h 387"/>
              <a:gd name="T50" fmla="*/ 55 w 159"/>
              <a:gd name="T51" fmla="*/ 337 h 387"/>
              <a:gd name="T52" fmla="*/ 55 w 159"/>
              <a:gd name="T53" fmla="*/ 337 h 387"/>
              <a:gd name="T54" fmla="*/ 56 w 159"/>
              <a:gd name="T55" fmla="*/ 337 h 387"/>
              <a:gd name="T56" fmla="*/ 58 w 159"/>
              <a:gd name="T57" fmla="*/ 341 h 387"/>
              <a:gd name="T58" fmla="*/ 58 w 159"/>
              <a:gd name="T59" fmla="*/ 341 h 387"/>
              <a:gd name="T60" fmla="*/ 58 w 159"/>
              <a:gd name="T61" fmla="*/ 341 h 387"/>
              <a:gd name="T62" fmla="*/ 60 w 159"/>
              <a:gd name="T63" fmla="*/ 349 h 387"/>
              <a:gd name="T64" fmla="*/ 65 w 159"/>
              <a:gd name="T65" fmla="*/ 356 h 387"/>
              <a:gd name="T66" fmla="*/ 71 w 159"/>
              <a:gd name="T67" fmla="*/ 365 h 387"/>
              <a:gd name="T68" fmla="*/ 76 w 159"/>
              <a:gd name="T69" fmla="*/ 373 h 387"/>
              <a:gd name="T70" fmla="*/ 76 w 159"/>
              <a:gd name="T71" fmla="*/ 373 h 387"/>
              <a:gd name="T72" fmla="*/ 81 w 159"/>
              <a:gd name="T73" fmla="*/ 378 h 387"/>
              <a:gd name="T74" fmla="*/ 84 w 159"/>
              <a:gd name="T75" fmla="*/ 381 h 387"/>
              <a:gd name="T76" fmla="*/ 92 w 159"/>
              <a:gd name="T77" fmla="*/ 387 h 387"/>
              <a:gd name="T78" fmla="*/ 99 w 159"/>
              <a:gd name="T79" fmla="*/ 307 h 387"/>
              <a:gd name="T80" fmla="*/ 99 w 159"/>
              <a:gd name="T81" fmla="*/ 304 h 387"/>
              <a:gd name="T82" fmla="*/ 135 w 159"/>
              <a:gd name="T83" fmla="*/ 220 h 387"/>
              <a:gd name="T84" fmla="*/ 147 w 159"/>
              <a:gd name="T85" fmla="*/ 119 h 387"/>
              <a:gd name="T86" fmla="*/ 147 w 159"/>
              <a:gd name="T87" fmla="*/ 118 h 387"/>
              <a:gd name="T88" fmla="*/ 149 w 159"/>
              <a:gd name="T89" fmla="*/ 116 h 387"/>
              <a:gd name="T90" fmla="*/ 159 w 159"/>
              <a:gd name="T91" fmla="*/ 90 h 387"/>
              <a:gd name="T92" fmla="*/ 151 w 159"/>
              <a:gd name="T93" fmla="*/ 67 h 387"/>
              <a:gd name="T94" fmla="*/ 151 w 159"/>
              <a:gd name="T95" fmla="*/ 66 h 387"/>
              <a:gd name="T96" fmla="*/ 150 w 159"/>
              <a:gd name="T97" fmla="*/ 66 h 387"/>
              <a:gd name="T98" fmla="*/ 147 w 159"/>
              <a:gd name="T99" fmla="*/ 35 h 387"/>
              <a:gd name="T100" fmla="*/ 149 w 159"/>
              <a:gd name="T101" fmla="*/ 34 h 387"/>
              <a:gd name="T102" fmla="*/ 150 w 159"/>
              <a:gd name="T103" fmla="*/ 32 h 387"/>
              <a:gd name="T104" fmla="*/ 155 w 159"/>
              <a:gd name="T105" fmla="*/ 25 h 387"/>
              <a:gd name="T106" fmla="*/ 159 w 159"/>
              <a:gd name="T107" fmla="*/ 17 h 387"/>
              <a:gd name="T108" fmla="*/ 120 w 159"/>
              <a:gd name="T109" fmla="*/ 0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59" h="387">
                <a:moveTo>
                  <a:pt x="120" y="0"/>
                </a:moveTo>
                <a:lnTo>
                  <a:pt x="120" y="0"/>
                </a:lnTo>
                <a:lnTo>
                  <a:pt x="106" y="10"/>
                </a:lnTo>
                <a:lnTo>
                  <a:pt x="94" y="21"/>
                </a:lnTo>
                <a:lnTo>
                  <a:pt x="81" y="34"/>
                </a:lnTo>
                <a:lnTo>
                  <a:pt x="71" y="47"/>
                </a:lnTo>
                <a:lnTo>
                  <a:pt x="60" y="60"/>
                </a:lnTo>
                <a:lnTo>
                  <a:pt x="51" y="74"/>
                </a:lnTo>
                <a:lnTo>
                  <a:pt x="43" y="89"/>
                </a:lnTo>
                <a:lnTo>
                  <a:pt x="36" y="105"/>
                </a:lnTo>
                <a:lnTo>
                  <a:pt x="36" y="105"/>
                </a:lnTo>
                <a:lnTo>
                  <a:pt x="25" y="129"/>
                </a:lnTo>
                <a:lnTo>
                  <a:pt x="15" y="146"/>
                </a:lnTo>
                <a:lnTo>
                  <a:pt x="7" y="158"/>
                </a:lnTo>
                <a:lnTo>
                  <a:pt x="3" y="161"/>
                </a:lnTo>
                <a:lnTo>
                  <a:pt x="0" y="163"/>
                </a:lnTo>
                <a:lnTo>
                  <a:pt x="8" y="231"/>
                </a:lnTo>
                <a:lnTo>
                  <a:pt x="8" y="232"/>
                </a:lnTo>
                <a:lnTo>
                  <a:pt x="8" y="232"/>
                </a:lnTo>
                <a:lnTo>
                  <a:pt x="2" y="278"/>
                </a:lnTo>
                <a:lnTo>
                  <a:pt x="2" y="278"/>
                </a:lnTo>
                <a:lnTo>
                  <a:pt x="1" y="287"/>
                </a:lnTo>
                <a:lnTo>
                  <a:pt x="2" y="295"/>
                </a:lnTo>
                <a:lnTo>
                  <a:pt x="3" y="301"/>
                </a:lnTo>
                <a:lnTo>
                  <a:pt x="5" y="304"/>
                </a:lnTo>
                <a:lnTo>
                  <a:pt x="55" y="337"/>
                </a:lnTo>
                <a:lnTo>
                  <a:pt x="55" y="337"/>
                </a:lnTo>
                <a:lnTo>
                  <a:pt x="56" y="337"/>
                </a:lnTo>
                <a:lnTo>
                  <a:pt x="58" y="341"/>
                </a:lnTo>
                <a:lnTo>
                  <a:pt x="58" y="341"/>
                </a:lnTo>
                <a:lnTo>
                  <a:pt x="58" y="341"/>
                </a:lnTo>
                <a:lnTo>
                  <a:pt x="60" y="349"/>
                </a:lnTo>
                <a:lnTo>
                  <a:pt x="65" y="356"/>
                </a:lnTo>
                <a:lnTo>
                  <a:pt x="71" y="365"/>
                </a:lnTo>
                <a:lnTo>
                  <a:pt x="76" y="373"/>
                </a:lnTo>
                <a:lnTo>
                  <a:pt x="76" y="373"/>
                </a:lnTo>
                <a:lnTo>
                  <a:pt x="81" y="378"/>
                </a:lnTo>
                <a:lnTo>
                  <a:pt x="84" y="381"/>
                </a:lnTo>
                <a:lnTo>
                  <a:pt x="92" y="387"/>
                </a:lnTo>
                <a:lnTo>
                  <a:pt x="99" y="307"/>
                </a:lnTo>
                <a:lnTo>
                  <a:pt x="99" y="304"/>
                </a:lnTo>
                <a:lnTo>
                  <a:pt x="135" y="220"/>
                </a:lnTo>
                <a:lnTo>
                  <a:pt x="147" y="119"/>
                </a:lnTo>
                <a:lnTo>
                  <a:pt x="147" y="118"/>
                </a:lnTo>
                <a:lnTo>
                  <a:pt x="149" y="116"/>
                </a:lnTo>
                <a:lnTo>
                  <a:pt x="159" y="90"/>
                </a:lnTo>
                <a:lnTo>
                  <a:pt x="151" y="67"/>
                </a:lnTo>
                <a:lnTo>
                  <a:pt x="151" y="66"/>
                </a:lnTo>
                <a:lnTo>
                  <a:pt x="150" y="66"/>
                </a:lnTo>
                <a:lnTo>
                  <a:pt x="147" y="35"/>
                </a:lnTo>
                <a:lnTo>
                  <a:pt x="149" y="34"/>
                </a:lnTo>
                <a:lnTo>
                  <a:pt x="150" y="32"/>
                </a:lnTo>
                <a:lnTo>
                  <a:pt x="155" y="25"/>
                </a:lnTo>
                <a:lnTo>
                  <a:pt x="159" y="17"/>
                </a:lnTo>
                <a:lnTo>
                  <a:pt x="120" y="0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4" name="Freeform 68"/>
          <p:cNvSpPr/>
          <p:nvPr/>
        </p:nvSpPr>
        <p:spPr bwMode="auto">
          <a:xfrm>
            <a:off x="4677276" y="6042251"/>
            <a:ext cx="281806" cy="243535"/>
          </a:xfrm>
          <a:custGeom>
            <a:avLst/>
            <a:gdLst>
              <a:gd name="T0" fmla="*/ 108 w 242"/>
              <a:gd name="T1" fmla="*/ 21 h 211"/>
              <a:gd name="T2" fmla="*/ 105 w 242"/>
              <a:gd name="T3" fmla="*/ 28 h 211"/>
              <a:gd name="T4" fmla="*/ 105 w 242"/>
              <a:gd name="T5" fmla="*/ 29 h 211"/>
              <a:gd name="T6" fmla="*/ 104 w 242"/>
              <a:gd name="T7" fmla="*/ 31 h 211"/>
              <a:gd name="T8" fmla="*/ 53 w 242"/>
              <a:gd name="T9" fmla="*/ 43 h 211"/>
              <a:gd name="T10" fmla="*/ 55 w 242"/>
              <a:gd name="T11" fmla="*/ 49 h 211"/>
              <a:gd name="T12" fmla="*/ 71 w 242"/>
              <a:gd name="T13" fmla="*/ 67 h 211"/>
              <a:gd name="T14" fmla="*/ 71 w 242"/>
              <a:gd name="T15" fmla="*/ 67 h 211"/>
              <a:gd name="T16" fmla="*/ 67 w 242"/>
              <a:gd name="T17" fmla="*/ 69 h 211"/>
              <a:gd name="T18" fmla="*/ 44 w 242"/>
              <a:gd name="T19" fmla="*/ 80 h 211"/>
              <a:gd name="T20" fmla="*/ 7 w 242"/>
              <a:gd name="T21" fmla="*/ 108 h 211"/>
              <a:gd name="T22" fmla="*/ 7 w 242"/>
              <a:gd name="T23" fmla="*/ 108 h 211"/>
              <a:gd name="T24" fmla="*/ 4 w 242"/>
              <a:gd name="T25" fmla="*/ 115 h 211"/>
              <a:gd name="T26" fmla="*/ 2 w 242"/>
              <a:gd name="T27" fmla="*/ 122 h 211"/>
              <a:gd name="T28" fmla="*/ 0 w 242"/>
              <a:gd name="T29" fmla="*/ 130 h 211"/>
              <a:gd name="T30" fmla="*/ 0 w 242"/>
              <a:gd name="T31" fmla="*/ 139 h 211"/>
              <a:gd name="T32" fmla="*/ 3 w 242"/>
              <a:gd name="T33" fmla="*/ 150 h 211"/>
              <a:gd name="T34" fmla="*/ 5 w 242"/>
              <a:gd name="T35" fmla="*/ 162 h 211"/>
              <a:gd name="T36" fmla="*/ 10 w 242"/>
              <a:gd name="T37" fmla="*/ 175 h 211"/>
              <a:gd name="T38" fmla="*/ 17 w 242"/>
              <a:gd name="T39" fmla="*/ 189 h 211"/>
              <a:gd name="T40" fmla="*/ 52 w 242"/>
              <a:gd name="T41" fmla="*/ 193 h 211"/>
              <a:gd name="T42" fmla="*/ 53 w 242"/>
              <a:gd name="T43" fmla="*/ 193 h 211"/>
              <a:gd name="T44" fmla="*/ 53 w 242"/>
              <a:gd name="T45" fmla="*/ 194 h 211"/>
              <a:gd name="T46" fmla="*/ 90 w 242"/>
              <a:gd name="T47" fmla="*/ 211 h 211"/>
              <a:gd name="T48" fmla="*/ 129 w 242"/>
              <a:gd name="T49" fmla="*/ 205 h 211"/>
              <a:gd name="T50" fmla="*/ 129 w 242"/>
              <a:gd name="T51" fmla="*/ 205 h 211"/>
              <a:gd name="T52" fmla="*/ 134 w 242"/>
              <a:gd name="T53" fmla="*/ 203 h 211"/>
              <a:gd name="T54" fmla="*/ 141 w 242"/>
              <a:gd name="T55" fmla="*/ 201 h 211"/>
              <a:gd name="T56" fmla="*/ 147 w 242"/>
              <a:gd name="T57" fmla="*/ 196 h 211"/>
              <a:gd name="T58" fmla="*/ 154 w 242"/>
              <a:gd name="T59" fmla="*/ 192 h 211"/>
              <a:gd name="T60" fmla="*/ 169 w 242"/>
              <a:gd name="T61" fmla="*/ 178 h 211"/>
              <a:gd name="T62" fmla="*/ 185 w 242"/>
              <a:gd name="T63" fmla="*/ 159 h 211"/>
              <a:gd name="T64" fmla="*/ 186 w 242"/>
              <a:gd name="T65" fmla="*/ 159 h 211"/>
              <a:gd name="T66" fmla="*/ 189 w 242"/>
              <a:gd name="T67" fmla="*/ 157 h 211"/>
              <a:gd name="T68" fmla="*/ 205 w 242"/>
              <a:gd name="T69" fmla="*/ 151 h 211"/>
              <a:gd name="T70" fmla="*/ 201 w 242"/>
              <a:gd name="T71" fmla="*/ 101 h 211"/>
              <a:gd name="T72" fmla="*/ 201 w 242"/>
              <a:gd name="T73" fmla="*/ 99 h 211"/>
              <a:gd name="T74" fmla="*/ 223 w 242"/>
              <a:gd name="T75" fmla="*/ 67 h 211"/>
              <a:gd name="T76" fmla="*/ 223 w 242"/>
              <a:gd name="T77" fmla="*/ 65 h 211"/>
              <a:gd name="T78" fmla="*/ 224 w 242"/>
              <a:gd name="T79" fmla="*/ 65 h 211"/>
              <a:gd name="T80" fmla="*/ 241 w 242"/>
              <a:gd name="T81" fmla="*/ 53 h 211"/>
              <a:gd name="T82" fmla="*/ 241 w 242"/>
              <a:gd name="T83" fmla="*/ 53 h 211"/>
              <a:gd name="T84" fmla="*/ 242 w 242"/>
              <a:gd name="T85" fmla="*/ 43 h 211"/>
              <a:gd name="T86" fmla="*/ 242 w 242"/>
              <a:gd name="T87" fmla="*/ 32 h 211"/>
              <a:gd name="T88" fmla="*/ 240 w 242"/>
              <a:gd name="T89" fmla="*/ 23 h 211"/>
              <a:gd name="T90" fmla="*/ 236 w 242"/>
              <a:gd name="T91" fmla="*/ 14 h 211"/>
              <a:gd name="T92" fmla="*/ 236 w 242"/>
              <a:gd name="T93" fmla="*/ 14 h 211"/>
              <a:gd name="T94" fmla="*/ 232 w 242"/>
              <a:gd name="T95" fmla="*/ 8 h 211"/>
              <a:gd name="T96" fmla="*/ 228 w 242"/>
              <a:gd name="T97" fmla="*/ 4 h 211"/>
              <a:gd name="T98" fmla="*/ 224 w 242"/>
              <a:gd name="T99" fmla="*/ 1 h 211"/>
              <a:gd name="T100" fmla="*/ 219 w 242"/>
              <a:gd name="T101" fmla="*/ 0 h 211"/>
              <a:gd name="T102" fmla="*/ 221 w 242"/>
              <a:gd name="T103" fmla="*/ 18 h 211"/>
              <a:gd name="T104" fmla="*/ 189 w 242"/>
              <a:gd name="T105" fmla="*/ 13 h 211"/>
              <a:gd name="T106" fmla="*/ 175 w 242"/>
              <a:gd name="T107" fmla="*/ 21 h 211"/>
              <a:gd name="T108" fmla="*/ 173 w 242"/>
              <a:gd name="T109" fmla="*/ 21 h 211"/>
              <a:gd name="T110" fmla="*/ 173 w 242"/>
              <a:gd name="T111" fmla="*/ 21 h 211"/>
              <a:gd name="T112" fmla="*/ 108 w 242"/>
              <a:gd name="T113" fmla="*/ 21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42" h="211">
                <a:moveTo>
                  <a:pt x="108" y="21"/>
                </a:moveTo>
                <a:lnTo>
                  <a:pt x="105" y="28"/>
                </a:lnTo>
                <a:lnTo>
                  <a:pt x="105" y="29"/>
                </a:lnTo>
                <a:lnTo>
                  <a:pt x="104" y="31"/>
                </a:lnTo>
                <a:lnTo>
                  <a:pt x="53" y="43"/>
                </a:lnTo>
                <a:lnTo>
                  <a:pt x="55" y="49"/>
                </a:lnTo>
                <a:lnTo>
                  <a:pt x="71" y="67"/>
                </a:lnTo>
                <a:lnTo>
                  <a:pt x="71" y="67"/>
                </a:lnTo>
                <a:lnTo>
                  <a:pt x="67" y="69"/>
                </a:lnTo>
                <a:lnTo>
                  <a:pt x="44" y="80"/>
                </a:lnTo>
                <a:lnTo>
                  <a:pt x="7" y="108"/>
                </a:lnTo>
                <a:lnTo>
                  <a:pt x="7" y="108"/>
                </a:lnTo>
                <a:lnTo>
                  <a:pt x="4" y="115"/>
                </a:lnTo>
                <a:lnTo>
                  <a:pt x="2" y="122"/>
                </a:lnTo>
                <a:lnTo>
                  <a:pt x="0" y="130"/>
                </a:lnTo>
                <a:lnTo>
                  <a:pt x="0" y="139"/>
                </a:lnTo>
                <a:lnTo>
                  <a:pt x="3" y="150"/>
                </a:lnTo>
                <a:lnTo>
                  <a:pt x="5" y="162"/>
                </a:lnTo>
                <a:lnTo>
                  <a:pt x="10" y="175"/>
                </a:lnTo>
                <a:lnTo>
                  <a:pt x="17" y="189"/>
                </a:lnTo>
                <a:lnTo>
                  <a:pt x="52" y="193"/>
                </a:lnTo>
                <a:lnTo>
                  <a:pt x="53" y="193"/>
                </a:lnTo>
                <a:lnTo>
                  <a:pt x="53" y="194"/>
                </a:lnTo>
                <a:lnTo>
                  <a:pt x="90" y="211"/>
                </a:lnTo>
                <a:lnTo>
                  <a:pt x="129" y="205"/>
                </a:lnTo>
                <a:lnTo>
                  <a:pt x="129" y="205"/>
                </a:lnTo>
                <a:lnTo>
                  <a:pt x="134" y="203"/>
                </a:lnTo>
                <a:lnTo>
                  <a:pt x="141" y="201"/>
                </a:lnTo>
                <a:lnTo>
                  <a:pt x="147" y="196"/>
                </a:lnTo>
                <a:lnTo>
                  <a:pt x="154" y="192"/>
                </a:lnTo>
                <a:lnTo>
                  <a:pt x="169" y="178"/>
                </a:lnTo>
                <a:lnTo>
                  <a:pt x="185" y="159"/>
                </a:lnTo>
                <a:lnTo>
                  <a:pt x="186" y="159"/>
                </a:lnTo>
                <a:lnTo>
                  <a:pt x="189" y="157"/>
                </a:lnTo>
                <a:lnTo>
                  <a:pt x="205" y="151"/>
                </a:lnTo>
                <a:lnTo>
                  <a:pt x="201" y="101"/>
                </a:lnTo>
                <a:lnTo>
                  <a:pt x="201" y="99"/>
                </a:lnTo>
                <a:lnTo>
                  <a:pt x="223" y="67"/>
                </a:lnTo>
                <a:lnTo>
                  <a:pt x="223" y="65"/>
                </a:lnTo>
                <a:lnTo>
                  <a:pt x="224" y="65"/>
                </a:lnTo>
                <a:lnTo>
                  <a:pt x="241" y="53"/>
                </a:lnTo>
                <a:lnTo>
                  <a:pt x="241" y="53"/>
                </a:lnTo>
                <a:lnTo>
                  <a:pt x="242" y="43"/>
                </a:lnTo>
                <a:lnTo>
                  <a:pt x="242" y="32"/>
                </a:lnTo>
                <a:lnTo>
                  <a:pt x="240" y="23"/>
                </a:lnTo>
                <a:lnTo>
                  <a:pt x="236" y="14"/>
                </a:lnTo>
                <a:lnTo>
                  <a:pt x="236" y="14"/>
                </a:lnTo>
                <a:lnTo>
                  <a:pt x="232" y="8"/>
                </a:lnTo>
                <a:lnTo>
                  <a:pt x="228" y="4"/>
                </a:lnTo>
                <a:lnTo>
                  <a:pt x="224" y="1"/>
                </a:lnTo>
                <a:lnTo>
                  <a:pt x="219" y="0"/>
                </a:lnTo>
                <a:lnTo>
                  <a:pt x="221" y="18"/>
                </a:lnTo>
                <a:lnTo>
                  <a:pt x="189" y="13"/>
                </a:lnTo>
                <a:lnTo>
                  <a:pt x="175" y="21"/>
                </a:lnTo>
                <a:lnTo>
                  <a:pt x="173" y="21"/>
                </a:lnTo>
                <a:lnTo>
                  <a:pt x="173" y="21"/>
                </a:lnTo>
                <a:lnTo>
                  <a:pt x="108" y="21"/>
                </a:lnTo>
                <a:close/>
              </a:path>
            </a:pathLst>
          </a:custGeom>
          <a:solidFill>
            <a:srgbClr val="3B3838"/>
          </a:solidFill>
          <a:ln>
            <a:noFill/>
          </a:ln>
        </p:spPr>
        <p:txBody>
          <a:bodyPr vert="horz" wrap="square" lIns="121904" tIns="60952" rIns="121904" bIns="60952" numCol="1" anchor="t" anchorCtr="0" compatLnSpc="1"/>
          <a:lstStyle/>
          <a:p>
            <a:pPr defTabSz="913765"/>
            <a:endParaRPr lang="zh-CN" altLang="en-US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05" name="直接连接符 104"/>
          <p:cNvCxnSpPr/>
          <p:nvPr/>
        </p:nvCxnSpPr>
        <p:spPr>
          <a:xfrm>
            <a:off x="5393689" y="3309149"/>
            <a:ext cx="1693928" cy="0"/>
          </a:xfrm>
          <a:prstGeom prst="line">
            <a:avLst/>
          </a:prstGeom>
          <a:ln w="12700">
            <a:solidFill>
              <a:schemeClr val="tx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/>
          <p:nvPr/>
        </p:nvCxnSpPr>
        <p:spPr>
          <a:xfrm>
            <a:off x="5593131" y="3917137"/>
            <a:ext cx="1494485" cy="0"/>
          </a:xfrm>
          <a:prstGeom prst="line">
            <a:avLst/>
          </a:prstGeom>
          <a:ln w="12700">
            <a:solidFill>
              <a:schemeClr val="tx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>
            <a:off x="5599350" y="4525126"/>
            <a:ext cx="1488267" cy="0"/>
          </a:xfrm>
          <a:prstGeom prst="line">
            <a:avLst/>
          </a:prstGeom>
          <a:ln w="12700">
            <a:solidFill>
              <a:schemeClr val="tx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5446247" y="5133113"/>
            <a:ext cx="1641371" cy="0"/>
          </a:xfrm>
          <a:prstGeom prst="line">
            <a:avLst/>
          </a:prstGeom>
          <a:ln w="12700">
            <a:solidFill>
              <a:schemeClr val="tx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矩形 108"/>
          <p:cNvSpPr/>
          <p:nvPr/>
        </p:nvSpPr>
        <p:spPr>
          <a:xfrm>
            <a:off x="7077027" y="3125212"/>
            <a:ext cx="1309509" cy="3594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WORDS</a:t>
            </a:r>
            <a:endParaRPr lang="zh-CN" altLang="en-US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7077027" y="3734612"/>
            <a:ext cx="1309509" cy="3594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WORDS</a:t>
            </a:r>
            <a:endParaRPr lang="zh-CN" altLang="en-US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7077458" y="4344011"/>
            <a:ext cx="1309509" cy="3594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WORDS</a:t>
            </a:r>
            <a:endParaRPr lang="zh-CN" altLang="en-US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7077027" y="4953410"/>
            <a:ext cx="1309509" cy="35941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WORDS</a:t>
            </a:r>
            <a:endParaRPr lang="zh-CN" altLang="en-US"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8387080" y="1915795"/>
            <a:ext cx="3113405" cy="3634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3765">
              <a:lnSpc>
                <a:spcPct val="130000"/>
              </a:lnSpc>
              <a:spcAft>
                <a:spcPts val="800"/>
              </a:spcAft>
            </a:pPr>
            <a:r>
              <a:rPr lang="zh-CN" altLang="en-US" sz="32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sz="32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defTabSz="913765">
              <a:lnSpc>
                <a:spcPct val="130000"/>
              </a:lnSpc>
              <a:spcAft>
                <a:spcPts val="800"/>
              </a:spcAft>
            </a:pPr>
            <a:r>
              <a:rPr lang="zh-CN" altLang="en-US" sz="20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size. Please read the instructions and more work at the end of the manual template.</a:t>
            </a:r>
            <a:endParaRPr lang="zh-CN" altLang="en-US" sz="20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4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1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3" dur="1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1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1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9" dur="1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1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1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1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1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1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1" dur="1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1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1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7" dur="1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1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7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1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9" dur="1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1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1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5" dur="1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1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8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1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1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9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1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7" dur="1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1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10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1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3" dur="1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1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10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1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9" dur="1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1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11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1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5" dur="1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1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7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1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0" dur="1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1" dur="1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1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2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1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7" dur="1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1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9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3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1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3" dur="1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1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5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13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8" dur="1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9" dur="1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0" dur="1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1" fill="hold">
                                <p:stCondLst>
                                  <p:cond delay="11500"/>
                                </p:stCondLst>
                                <p:childTnLst>
                                  <p:par>
                                    <p:cTn id="14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4" dur="1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5" dur="1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1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7" fill="hold">
                                <p:stCondLst>
                                  <p:cond delay="12000"/>
                                </p:stCondLst>
                                <p:childTnLst>
                                  <p:par>
                                    <p:cTn id="14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0" dur="1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51" dur="1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1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3" fill="hold">
                                <p:stCondLst>
                                  <p:cond delay="12500"/>
                                </p:stCondLst>
                                <p:childTnLst>
                                  <p:par>
                                    <p:cTn id="15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6" dur="1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57" dur="1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8" dur="1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9" fill="hold">
                                <p:stCondLst>
                                  <p:cond delay="13000"/>
                                </p:stCondLst>
                                <p:childTnLst>
                                  <p:par>
                                    <p:cTn id="16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2" dur="1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3" dur="1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1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5" fill="hold">
                                <p:stCondLst>
                                  <p:cond delay="13500"/>
                                </p:stCondLst>
                                <p:childTnLst>
                                  <p:par>
                                    <p:cTn id="16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8" dur="1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9" dur="1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0" dur="1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1" fill="hold">
                                <p:stCondLst>
                                  <p:cond delay="14000"/>
                                </p:stCondLst>
                                <p:childTnLst>
                                  <p:par>
                                    <p:cTn id="17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4" dur="1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5" dur="1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1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7" fill="hold">
                                <p:stCondLst>
                                  <p:cond delay="14500"/>
                                </p:stCondLst>
                                <p:childTnLst>
                                  <p:par>
                                    <p:cTn id="17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0" dur="1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1" dur="1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2" dur="1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3" fill="hold">
                                <p:stCondLst>
                                  <p:cond delay="15000"/>
                                </p:stCondLst>
                                <p:childTnLst>
                                  <p:par>
                                    <p:cTn id="18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6" dur="1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7" dur="1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1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9" fill="hold">
                                <p:stCondLst>
                                  <p:cond delay="15500"/>
                                </p:stCondLst>
                                <p:childTnLst>
                                  <p:par>
                                    <p:cTn id="19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2" dur="1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3" dur="1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4" dur="1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5" fill="hold">
                                <p:stCondLst>
                                  <p:cond delay="16000"/>
                                </p:stCondLst>
                                <p:childTnLst>
                                  <p:par>
                                    <p:cTn id="19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8" dur="1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9" dur="1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0" dur="1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1" fill="hold">
                          <p:stCondLst>
                            <p:cond delay="indefinite"/>
                          </p:stCondLst>
                          <p:childTnLst>
                            <p:par>
                              <p:cTn id="20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3" presetID="19" presetClass="emph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204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205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set>
                                          <p:cBhvr>
                                            <p:cTn id="206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207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09" presetID="19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210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211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set>
                                          <p:cBhvr>
                                            <p:cTn id="212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213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5" presetID="19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216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217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set>
                                          <p:cBhvr>
                                            <p:cTn id="218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219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1" presetID="19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222" dur="2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223" dur="2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set>
                                          <p:cBhvr>
                                            <p:cTn id="224" dur="2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225" dur="2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2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9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3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3" dur="25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4" dur="25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5" dur="25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3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9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4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3" dur="25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44" dur="25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5" dur="25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4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9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25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3" dur="25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4" dur="2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5" dur="2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25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9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0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26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3" dur="25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4" dur="25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25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6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26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9" dur="10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0" dur="10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1" dur="10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83" grpId="0" animBg="1"/>
          <p:bldP spid="84" grpId="0" animBg="1"/>
          <p:bldP spid="85" grpId="0" animBg="1"/>
          <p:bldP spid="86" grpId="0" animBg="1"/>
          <p:bldP spid="87" grpId="0" animBg="1"/>
          <p:bldP spid="88" grpId="0" animBg="1"/>
          <p:bldP spid="89" grpId="0" animBg="1"/>
          <p:bldP spid="89" grpId="1" animBg="1"/>
          <p:bldP spid="90" grpId="0" animBg="1"/>
          <p:bldP spid="91" grpId="0" animBg="1"/>
          <p:bldP spid="92" grpId="0" animBg="1"/>
          <p:bldP spid="92" grpId="1" animBg="1"/>
          <p:bldP spid="93" grpId="0" animBg="1"/>
          <p:bldP spid="94" grpId="0" animBg="1"/>
          <p:bldP spid="94" grpId="1" animBg="1"/>
          <p:bldP spid="95" grpId="0" animBg="1"/>
          <p:bldP spid="96" grpId="0" animBg="1"/>
          <p:bldP spid="97" grpId="0" animBg="1"/>
          <p:bldP spid="98" grpId="0" animBg="1"/>
          <p:bldP spid="98" grpId="1" animBg="1"/>
          <p:bldP spid="99" grpId="0" animBg="1"/>
          <p:bldP spid="100" grpId="0" animBg="1"/>
          <p:bldP spid="101" grpId="0" animBg="1"/>
          <p:bldP spid="102" grpId="0" animBg="1"/>
          <p:bldP spid="103" grpId="0" animBg="1"/>
          <p:bldP spid="104" grpId="0" animBg="1"/>
          <p:bldP spid="109" grpId="0"/>
          <p:bldP spid="110" grpId="0"/>
          <p:bldP spid="111" grpId="0"/>
          <p:bldP spid="112" grpId="0"/>
          <p:bldP spid="113" grpId="0"/>
          <p:bldP spid="11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1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3" dur="1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1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1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9" dur="1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1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1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1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1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1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1" dur="1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1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1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7" dur="1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1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7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1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9" dur="1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1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1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5" dur="1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1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8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1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1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9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1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7" dur="1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1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10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1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3" dur="1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1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10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1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9" dur="1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1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11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1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5" dur="1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1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7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1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0" dur="1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1" dur="1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1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2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1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7" dur="1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1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9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3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1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3" dur="1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1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5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13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8" dur="1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9" dur="1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0" dur="1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1" fill="hold">
                                <p:stCondLst>
                                  <p:cond delay="11500"/>
                                </p:stCondLst>
                                <p:childTnLst>
                                  <p:par>
                                    <p:cTn id="14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4" dur="1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5" dur="1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1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7" fill="hold">
                                <p:stCondLst>
                                  <p:cond delay="12000"/>
                                </p:stCondLst>
                                <p:childTnLst>
                                  <p:par>
                                    <p:cTn id="14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0" dur="1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51" dur="1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1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3" fill="hold">
                                <p:stCondLst>
                                  <p:cond delay="12500"/>
                                </p:stCondLst>
                                <p:childTnLst>
                                  <p:par>
                                    <p:cTn id="15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6" dur="1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57" dur="1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8" dur="1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9" fill="hold">
                                <p:stCondLst>
                                  <p:cond delay="13000"/>
                                </p:stCondLst>
                                <p:childTnLst>
                                  <p:par>
                                    <p:cTn id="16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2" dur="1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3" dur="1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1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5" fill="hold">
                                <p:stCondLst>
                                  <p:cond delay="13500"/>
                                </p:stCondLst>
                                <p:childTnLst>
                                  <p:par>
                                    <p:cTn id="16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8" dur="1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9" dur="1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0" dur="1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1" fill="hold">
                                <p:stCondLst>
                                  <p:cond delay="14000"/>
                                </p:stCondLst>
                                <p:childTnLst>
                                  <p:par>
                                    <p:cTn id="17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4" dur="1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5" dur="1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1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7" fill="hold">
                                <p:stCondLst>
                                  <p:cond delay="14500"/>
                                </p:stCondLst>
                                <p:childTnLst>
                                  <p:par>
                                    <p:cTn id="17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0" dur="1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1" dur="1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2" dur="1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3" fill="hold">
                                <p:stCondLst>
                                  <p:cond delay="15000"/>
                                </p:stCondLst>
                                <p:childTnLst>
                                  <p:par>
                                    <p:cTn id="18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6" dur="1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7" dur="1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1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9" fill="hold">
                                <p:stCondLst>
                                  <p:cond delay="15500"/>
                                </p:stCondLst>
                                <p:childTnLst>
                                  <p:par>
                                    <p:cTn id="19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2" dur="1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3" dur="1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4" dur="1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5" fill="hold">
                                <p:stCondLst>
                                  <p:cond delay="16000"/>
                                </p:stCondLst>
                                <p:childTnLst>
                                  <p:par>
                                    <p:cTn id="19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8" dur="1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9" dur="1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0" dur="1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1" fill="hold">
                          <p:stCondLst>
                            <p:cond delay="indefinite"/>
                          </p:stCondLst>
                          <p:childTnLst>
                            <p:par>
                              <p:cTn id="20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3" presetID="19" presetClass="emph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204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205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set>
                                          <p:cBhvr>
                                            <p:cTn id="206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207" dur="2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09" presetID="19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210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211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set>
                                          <p:cBhvr>
                                            <p:cTn id="212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213" dur="25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5" presetID="19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216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217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set>
                                          <p:cBhvr>
                                            <p:cTn id="218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219" dur="2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1" presetID="19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rgb" dir="cw">
                                          <p:cBhvr override="childStyle">
                                            <p:cTn id="222" dur="2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223" dur="2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rgbClr val="00A2DB"/>
                                          </p:to>
                                        </p:animClr>
                                        <p:set>
                                          <p:cBhvr>
                                            <p:cTn id="224" dur="2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225" dur="2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2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9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3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3" dur="25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4" dur="25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5" dur="25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3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9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4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3" dur="25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44" dur="25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5" dur="25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4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9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25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3" dur="25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4" dur="2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5" dur="2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25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9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0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26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3" dur="25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4" dur="25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25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6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26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9" dur="10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0" dur="10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1" dur="10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83" grpId="0" animBg="1"/>
          <p:bldP spid="84" grpId="0" animBg="1"/>
          <p:bldP spid="85" grpId="0" animBg="1"/>
          <p:bldP spid="86" grpId="0" animBg="1"/>
          <p:bldP spid="87" grpId="0" animBg="1"/>
          <p:bldP spid="88" grpId="0" animBg="1"/>
          <p:bldP spid="89" grpId="0" animBg="1"/>
          <p:bldP spid="89" grpId="1" animBg="1"/>
          <p:bldP spid="90" grpId="0" animBg="1"/>
          <p:bldP spid="91" grpId="0" animBg="1"/>
          <p:bldP spid="92" grpId="0" animBg="1"/>
          <p:bldP spid="92" grpId="1" animBg="1"/>
          <p:bldP spid="93" grpId="0" animBg="1"/>
          <p:bldP spid="94" grpId="0" animBg="1"/>
          <p:bldP spid="94" grpId="1" animBg="1"/>
          <p:bldP spid="95" grpId="0" animBg="1"/>
          <p:bldP spid="96" grpId="0" animBg="1"/>
          <p:bldP spid="97" grpId="0" animBg="1"/>
          <p:bldP spid="98" grpId="0" animBg="1"/>
          <p:bldP spid="98" grpId="1" animBg="1"/>
          <p:bldP spid="99" grpId="0" animBg="1"/>
          <p:bldP spid="100" grpId="0" animBg="1"/>
          <p:bldP spid="101" grpId="0" animBg="1"/>
          <p:bldP spid="102" grpId="0" animBg="1"/>
          <p:bldP spid="103" grpId="0" animBg="1"/>
          <p:bldP spid="104" grpId="0" animBg="1"/>
          <p:bldP spid="109" grpId="0"/>
          <p:bldP spid="110" grpId="0"/>
          <p:bldP spid="111" grpId="0"/>
          <p:bldP spid="112" grpId="0"/>
          <p:bldP spid="113" grpId="0"/>
          <p:bldP spid="114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0" y="1"/>
            <a:ext cx="6941354" cy="6825390"/>
            <a:chOff x="0" y="1"/>
            <a:chExt cx="6000751" cy="5900501"/>
          </a:xfrm>
        </p:grpSpPr>
        <p:sp>
          <p:nvSpPr>
            <p:cNvPr id="13" name="任意多边形 12"/>
            <p:cNvSpPr/>
            <p:nvPr/>
          </p:nvSpPr>
          <p:spPr>
            <a:xfrm>
              <a:off x="4478710" y="985601"/>
              <a:ext cx="1522040" cy="2437544"/>
            </a:xfrm>
            <a:custGeom>
              <a:avLst/>
              <a:gdLst>
                <a:gd name="connsiteX0" fmla="*/ 1522040 w 1522040"/>
                <a:gd name="connsiteY0" fmla="*/ 0 h 2437544"/>
                <a:gd name="connsiteX1" fmla="*/ 1026740 w 1522040"/>
                <a:gd name="connsiteY1" fmla="*/ 2419350 h 2437544"/>
                <a:gd name="connsiteX2" fmla="*/ 1005908 w 1522040"/>
                <a:gd name="connsiteY2" fmla="*/ 2437544 h 2437544"/>
                <a:gd name="connsiteX3" fmla="*/ 0 w 1522040"/>
                <a:gd name="connsiteY3" fmla="*/ 556496 h 2437544"/>
                <a:gd name="connsiteX4" fmla="*/ 1522040 w 1522040"/>
                <a:gd name="connsiteY4" fmla="*/ 0 h 2437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2040" h="2437544">
                  <a:moveTo>
                    <a:pt x="1522040" y="0"/>
                  </a:moveTo>
                  <a:lnTo>
                    <a:pt x="1026740" y="2419350"/>
                  </a:lnTo>
                  <a:lnTo>
                    <a:pt x="1005908" y="2437544"/>
                  </a:lnTo>
                  <a:lnTo>
                    <a:pt x="0" y="556496"/>
                  </a:lnTo>
                  <a:lnTo>
                    <a:pt x="1522040" y="0"/>
                  </a:lnTo>
                  <a:close/>
                </a:path>
              </a:pathLst>
            </a:custGeom>
            <a:solidFill>
              <a:srgbClr val="216D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0" y="2991141"/>
              <a:ext cx="2651028" cy="2909361"/>
            </a:xfrm>
            <a:custGeom>
              <a:avLst/>
              <a:gdLst>
                <a:gd name="connsiteX0" fmla="*/ 515514 w 2651028"/>
                <a:gd name="connsiteY0" fmla="*/ 0 h 2909361"/>
                <a:gd name="connsiteX1" fmla="*/ 2651028 w 2651028"/>
                <a:gd name="connsiteY1" fmla="*/ 2906673 h 2909361"/>
                <a:gd name="connsiteX2" fmla="*/ 2647950 w 2651028"/>
                <a:gd name="connsiteY2" fmla="*/ 2909361 h 2909361"/>
                <a:gd name="connsiteX3" fmla="*/ 0 w 2651028"/>
                <a:gd name="connsiteY3" fmla="*/ 1256740 h 2909361"/>
                <a:gd name="connsiteX4" fmla="*/ 0 w 2651028"/>
                <a:gd name="connsiteY4" fmla="*/ 188486 h 290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028" h="2909361">
                  <a:moveTo>
                    <a:pt x="515514" y="0"/>
                  </a:moveTo>
                  <a:lnTo>
                    <a:pt x="2651028" y="2906673"/>
                  </a:lnTo>
                  <a:lnTo>
                    <a:pt x="2647950" y="2909361"/>
                  </a:lnTo>
                  <a:lnTo>
                    <a:pt x="0" y="1256740"/>
                  </a:lnTo>
                  <a:lnTo>
                    <a:pt x="0" y="188486"/>
                  </a:lnTo>
                  <a:close/>
                </a:path>
              </a:pathLst>
            </a:custGeom>
            <a:solidFill>
              <a:srgbClr val="206B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3654060" y="1"/>
              <a:ext cx="2346691" cy="1542097"/>
            </a:xfrm>
            <a:custGeom>
              <a:avLst/>
              <a:gdLst>
                <a:gd name="connsiteX0" fmla="*/ 0 w 2346691"/>
                <a:gd name="connsiteY0" fmla="*/ 0 h 1542097"/>
                <a:gd name="connsiteX1" fmla="*/ 1072207 w 2346691"/>
                <a:gd name="connsiteY1" fmla="*/ 0 h 1542097"/>
                <a:gd name="connsiteX2" fmla="*/ 2346691 w 2346691"/>
                <a:gd name="connsiteY2" fmla="*/ 985601 h 1542097"/>
                <a:gd name="connsiteX3" fmla="*/ 824651 w 2346691"/>
                <a:gd name="connsiteY3" fmla="*/ 1542097 h 15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6691" h="1542097">
                  <a:moveTo>
                    <a:pt x="0" y="0"/>
                  </a:moveTo>
                  <a:lnTo>
                    <a:pt x="1072207" y="0"/>
                  </a:lnTo>
                  <a:lnTo>
                    <a:pt x="2346691" y="985601"/>
                  </a:lnTo>
                  <a:lnTo>
                    <a:pt x="824651" y="1542097"/>
                  </a:lnTo>
                  <a:close/>
                </a:path>
              </a:pathLst>
            </a:custGeom>
            <a:solidFill>
              <a:srgbClr val="3290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515514" y="1542097"/>
              <a:ext cx="4969104" cy="4355716"/>
            </a:xfrm>
            <a:custGeom>
              <a:avLst/>
              <a:gdLst>
                <a:gd name="connsiteX0" fmla="*/ 3963196 w 4969104"/>
                <a:gd name="connsiteY0" fmla="*/ 0 h 4355716"/>
                <a:gd name="connsiteX1" fmla="*/ 4969104 w 4969104"/>
                <a:gd name="connsiteY1" fmla="*/ 1881048 h 4355716"/>
                <a:gd name="connsiteX2" fmla="*/ 2135514 w 4969104"/>
                <a:gd name="connsiteY2" fmla="*/ 4355716 h 4355716"/>
                <a:gd name="connsiteX3" fmla="*/ 0 w 4969104"/>
                <a:gd name="connsiteY3" fmla="*/ 1449043 h 4355716"/>
                <a:gd name="connsiteX4" fmla="*/ 3963196 w 4969104"/>
                <a:gd name="connsiteY4" fmla="*/ 0 h 435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9104" h="4355716">
                  <a:moveTo>
                    <a:pt x="3963196" y="0"/>
                  </a:moveTo>
                  <a:lnTo>
                    <a:pt x="4969104" y="1881048"/>
                  </a:lnTo>
                  <a:lnTo>
                    <a:pt x="2135514" y="4355716"/>
                  </a:lnTo>
                  <a:lnTo>
                    <a:pt x="0" y="1449043"/>
                  </a:lnTo>
                  <a:lnTo>
                    <a:pt x="3963196" y="0"/>
                  </a:lnTo>
                  <a:close/>
                </a:path>
              </a:pathLst>
            </a:custGeom>
            <a:solidFill>
              <a:srgbClr val="489E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0" y="2280558"/>
              <a:ext cx="524328" cy="896256"/>
            </a:xfrm>
            <a:custGeom>
              <a:avLst/>
              <a:gdLst>
                <a:gd name="connsiteX0" fmla="*/ 0 w 524328"/>
                <a:gd name="connsiteY0" fmla="*/ 0 h 896256"/>
                <a:gd name="connsiteX1" fmla="*/ 524328 w 524328"/>
                <a:gd name="connsiteY1" fmla="*/ 724806 h 896256"/>
                <a:gd name="connsiteX2" fmla="*/ 9978 w 524328"/>
                <a:gd name="connsiteY2" fmla="*/ 896256 h 896256"/>
                <a:gd name="connsiteX3" fmla="*/ 0 w 524328"/>
                <a:gd name="connsiteY3" fmla="*/ 896256 h 89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28" h="896256">
                  <a:moveTo>
                    <a:pt x="0" y="0"/>
                  </a:moveTo>
                  <a:lnTo>
                    <a:pt x="524328" y="724806"/>
                  </a:lnTo>
                  <a:lnTo>
                    <a:pt x="9978" y="896256"/>
                  </a:lnTo>
                  <a:lnTo>
                    <a:pt x="0" y="896256"/>
                  </a:lnTo>
                  <a:close/>
                </a:path>
              </a:pathLst>
            </a:custGeom>
            <a:solidFill>
              <a:srgbClr val="3291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 flipH="1" flipV="1">
            <a:off x="10555518" y="5257799"/>
            <a:ext cx="1636481" cy="1609141"/>
            <a:chOff x="0" y="1"/>
            <a:chExt cx="6000751" cy="5900501"/>
          </a:xfrm>
        </p:grpSpPr>
        <p:sp>
          <p:nvSpPr>
            <p:cNvPr id="26" name="任意多边形 25"/>
            <p:cNvSpPr/>
            <p:nvPr/>
          </p:nvSpPr>
          <p:spPr>
            <a:xfrm>
              <a:off x="4478710" y="985601"/>
              <a:ext cx="1522040" cy="2437544"/>
            </a:xfrm>
            <a:custGeom>
              <a:avLst/>
              <a:gdLst>
                <a:gd name="connsiteX0" fmla="*/ 1522040 w 1522040"/>
                <a:gd name="connsiteY0" fmla="*/ 0 h 2437544"/>
                <a:gd name="connsiteX1" fmla="*/ 1026740 w 1522040"/>
                <a:gd name="connsiteY1" fmla="*/ 2419350 h 2437544"/>
                <a:gd name="connsiteX2" fmla="*/ 1005908 w 1522040"/>
                <a:gd name="connsiteY2" fmla="*/ 2437544 h 2437544"/>
                <a:gd name="connsiteX3" fmla="*/ 0 w 1522040"/>
                <a:gd name="connsiteY3" fmla="*/ 556496 h 2437544"/>
                <a:gd name="connsiteX4" fmla="*/ 1522040 w 1522040"/>
                <a:gd name="connsiteY4" fmla="*/ 0 h 2437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2040" h="2437544">
                  <a:moveTo>
                    <a:pt x="1522040" y="0"/>
                  </a:moveTo>
                  <a:lnTo>
                    <a:pt x="1026740" y="2419350"/>
                  </a:lnTo>
                  <a:lnTo>
                    <a:pt x="1005908" y="2437544"/>
                  </a:lnTo>
                  <a:lnTo>
                    <a:pt x="0" y="556496"/>
                  </a:lnTo>
                  <a:lnTo>
                    <a:pt x="1522040" y="0"/>
                  </a:lnTo>
                  <a:close/>
                </a:path>
              </a:pathLst>
            </a:custGeom>
            <a:solidFill>
              <a:srgbClr val="216D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0" y="2991141"/>
              <a:ext cx="2651028" cy="2909361"/>
            </a:xfrm>
            <a:custGeom>
              <a:avLst/>
              <a:gdLst>
                <a:gd name="connsiteX0" fmla="*/ 515514 w 2651028"/>
                <a:gd name="connsiteY0" fmla="*/ 0 h 2909361"/>
                <a:gd name="connsiteX1" fmla="*/ 2651028 w 2651028"/>
                <a:gd name="connsiteY1" fmla="*/ 2906673 h 2909361"/>
                <a:gd name="connsiteX2" fmla="*/ 2647950 w 2651028"/>
                <a:gd name="connsiteY2" fmla="*/ 2909361 h 2909361"/>
                <a:gd name="connsiteX3" fmla="*/ 0 w 2651028"/>
                <a:gd name="connsiteY3" fmla="*/ 1256740 h 2909361"/>
                <a:gd name="connsiteX4" fmla="*/ 0 w 2651028"/>
                <a:gd name="connsiteY4" fmla="*/ 188486 h 290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1028" h="2909361">
                  <a:moveTo>
                    <a:pt x="515514" y="0"/>
                  </a:moveTo>
                  <a:lnTo>
                    <a:pt x="2651028" y="2906673"/>
                  </a:lnTo>
                  <a:lnTo>
                    <a:pt x="2647950" y="2909361"/>
                  </a:lnTo>
                  <a:lnTo>
                    <a:pt x="0" y="1256740"/>
                  </a:lnTo>
                  <a:lnTo>
                    <a:pt x="0" y="188486"/>
                  </a:lnTo>
                  <a:close/>
                </a:path>
              </a:pathLst>
            </a:custGeom>
            <a:solidFill>
              <a:srgbClr val="206B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3654060" y="1"/>
              <a:ext cx="2346691" cy="1542097"/>
            </a:xfrm>
            <a:custGeom>
              <a:avLst/>
              <a:gdLst>
                <a:gd name="connsiteX0" fmla="*/ 0 w 2346691"/>
                <a:gd name="connsiteY0" fmla="*/ 0 h 1542097"/>
                <a:gd name="connsiteX1" fmla="*/ 1072207 w 2346691"/>
                <a:gd name="connsiteY1" fmla="*/ 0 h 1542097"/>
                <a:gd name="connsiteX2" fmla="*/ 2346691 w 2346691"/>
                <a:gd name="connsiteY2" fmla="*/ 985601 h 1542097"/>
                <a:gd name="connsiteX3" fmla="*/ 824651 w 2346691"/>
                <a:gd name="connsiteY3" fmla="*/ 1542097 h 15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6691" h="1542097">
                  <a:moveTo>
                    <a:pt x="0" y="0"/>
                  </a:moveTo>
                  <a:lnTo>
                    <a:pt x="1072207" y="0"/>
                  </a:lnTo>
                  <a:lnTo>
                    <a:pt x="2346691" y="985601"/>
                  </a:lnTo>
                  <a:lnTo>
                    <a:pt x="824651" y="1542097"/>
                  </a:lnTo>
                  <a:close/>
                </a:path>
              </a:pathLst>
            </a:custGeom>
            <a:solidFill>
              <a:srgbClr val="3290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515514" y="1542097"/>
              <a:ext cx="4969104" cy="4355716"/>
            </a:xfrm>
            <a:custGeom>
              <a:avLst/>
              <a:gdLst>
                <a:gd name="connsiteX0" fmla="*/ 3963196 w 4969104"/>
                <a:gd name="connsiteY0" fmla="*/ 0 h 4355716"/>
                <a:gd name="connsiteX1" fmla="*/ 4969104 w 4969104"/>
                <a:gd name="connsiteY1" fmla="*/ 1881048 h 4355716"/>
                <a:gd name="connsiteX2" fmla="*/ 2135514 w 4969104"/>
                <a:gd name="connsiteY2" fmla="*/ 4355716 h 4355716"/>
                <a:gd name="connsiteX3" fmla="*/ 0 w 4969104"/>
                <a:gd name="connsiteY3" fmla="*/ 1449043 h 4355716"/>
                <a:gd name="connsiteX4" fmla="*/ 3963196 w 4969104"/>
                <a:gd name="connsiteY4" fmla="*/ 0 h 435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69104" h="4355716">
                  <a:moveTo>
                    <a:pt x="3963196" y="0"/>
                  </a:moveTo>
                  <a:lnTo>
                    <a:pt x="4969104" y="1881048"/>
                  </a:lnTo>
                  <a:lnTo>
                    <a:pt x="2135514" y="4355716"/>
                  </a:lnTo>
                  <a:lnTo>
                    <a:pt x="0" y="1449043"/>
                  </a:lnTo>
                  <a:lnTo>
                    <a:pt x="3963196" y="0"/>
                  </a:lnTo>
                  <a:close/>
                </a:path>
              </a:pathLst>
            </a:custGeom>
            <a:solidFill>
              <a:srgbClr val="489E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0" y="2280558"/>
              <a:ext cx="524328" cy="896256"/>
            </a:xfrm>
            <a:custGeom>
              <a:avLst/>
              <a:gdLst>
                <a:gd name="connsiteX0" fmla="*/ 0 w 524328"/>
                <a:gd name="connsiteY0" fmla="*/ 0 h 896256"/>
                <a:gd name="connsiteX1" fmla="*/ 524328 w 524328"/>
                <a:gd name="connsiteY1" fmla="*/ 724806 h 896256"/>
                <a:gd name="connsiteX2" fmla="*/ 9978 w 524328"/>
                <a:gd name="connsiteY2" fmla="*/ 896256 h 896256"/>
                <a:gd name="connsiteX3" fmla="*/ 0 w 524328"/>
                <a:gd name="connsiteY3" fmla="*/ 896256 h 89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4328" h="896256">
                  <a:moveTo>
                    <a:pt x="0" y="0"/>
                  </a:moveTo>
                  <a:lnTo>
                    <a:pt x="524328" y="724806"/>
                  </a:lnTo>
                  <a:lnTo>
                    <a:pt x="9978" y="896256"/>
                  </a:lnTo>
                  <a:lnTo>
                    <a:pt x="0" y="896256"/>
                  </a:lnTo>
                  <a:close/>
                </a:path>
              </a:pathLst>
            </a:custGeom>
            <a:solidFill>
              <a:srgbClr val="3291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8288924" y="943274"/>
            <a:ext cx="3077463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600" dirty="0">
                <a:solidFill>
                  <a:srgbClr val="3291CA"/>
                </a:solidFill>
                <a:latin typeface="Impact" panose="020B0806030902050204" pitchFamily="34" charset="0"/>
              </a:rPr>
              <a:t>2017</a:t>
            </a:r>
            <a:endParaRPr lang="zh-CN" altLang="en-US" sz="9600" dirty="0">
              <a:solidFill>
                <a:srgbClr val="3291CA"/>
              </a:solidFill>
              <a:latin typeface="Impact" panose="020B080603090205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581390" y="3121660"/>
            <a:ext cx="266636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Click here to add your title or text Click here to add your title or text</a:t>
            </a:r>
            <a:endParaRPr lang="zh-CN" altLang="en-US" sz="1000" dirty="0">
              <a:solidFill>
                <a:prstClr val="black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cxnSp>
        <p:nvCxnSpPr>
          <p:cNvPr id="62" name="直接连接符 61"/>
          <p:cNvCxnSpPr/>
          <p:nvPr/>
        </p:nvCxnSpPr>
        <p:spPr>
          <a:xfrm>
            <a:off x="7994074" y="2389899"/>
            <a:ext cx="3253533" cy="0"/>
          </a:xfrm>
          <a:prstGeom prst="line">
            <a:avLst/>
          </a:prstGeom>
          <a:ln>
            <a:solidFill>
              <a:srgbClr val="4E52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8221345" y="2553335"/>
            <a:ext cx="32118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200"/>
              <a:t>THANK YOU</a:t>
            </a:r>
            <a:endParaRPr lang="en-US" altLang="zh-CN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4" presetClass="entr" presetSubtype="1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/>
          <p:bldP spid="3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4" presetClass="entr" presetSubtype="1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/>
          <p:bldP spid="33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1"/>
          <p:cNvSpPr>
            <a:spLocks noChangeArrowheads="1"/>
          </p:cNvSpPr>
          <p:nvPr/>
        </p:nvSpPr>
        <p:spPr bwMode="auto">
          <a:xfrm>
            <a:off x="2855523" y="3244266"/>
            <a:ext cx="1662765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Transition</a:t>
            </a:r>
            <a:endParaRPr kumimoji="0" lang="en-US" altLang="zh-CN" sz="2400" b="1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Rectangle 32"/>
          <p:cNvSpPr>
            <a:spLocks noChangeArrowheads="1"/>
          </p:cNvSpPr>
          <p:nvPr/>
        </p:nvSpPr>
        <p:spPr bwMode="auto">
          <a:xfrm>
            <a:off x="2885367" y="3689505"/>
            <a:ext cx="159767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lvl="0" algn="di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TRANSITION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9" name="Line 36"/>
          <p:cNvSpPr>
            <a:spLocks noChangeShapeType="1"/>
          </p:cNvSpPr>
          <p:nvPr/>
        </p:nvSpPr>
        <p:spPr bwMode="auto">
          <a:xfrm>
            <a:off x="2885367" y="3617497"/>
            <a:ext cx="1602441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6722693" y="2848972"/>
            <a:ext cx="2232248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b="1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9"/>
          <p:cNvSpPr txBox="1"/>
          <p:nvPr/>
        </p:nvSpPr>
        <p:spPr>
          <a:xfrm>
            <a:off x="5613897" y="2787417"/>
            <a:ext cx="7024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6457911" y="293133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  <p:bldP spid="19" grpId="0" animBg="1"/>
          <p:bldP spid="20" grpId="0"/>
          <p:bldP spid="21" grpId="0"/>
          <p:bldP spid="21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  <p:bldP spid="19" grpId="0" animBg="1"/>
          <p:bldP spid="20" grpId="0"/>
          <p:bldP spid="21" grpId="0"/>
          <p:bldP spid="21" grpId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内容占位符 2"/>
          <p:cNvSpPr txBox="1"/>
          <p:nvPr/>
        </p:nvSpPr>
        <p:spPr>
          <a:xfrm>
            <a:off x="758857" y="1638120"/>
            <a:ext cx="2722954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335" dirty="0">
                <a:solidFill>
                  <a:srgbClr val="3B3838"/>
                </a:solidFill>
              </a:rPr>
              <a:t>Add your title</a:t>
            </a:r>
            <a:endParaRPr lang="en-US" altLang="zh-CN" sz="1335" dirty="0">
              <a:solidFill>
                <a:srgbClr val="3B3838"/>
              </a:solidFill>
            </a:endParaRPr>
          </a:p>
          <a:p>
            <a:pPr marL="0" indent="0" algn="dist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065" dirty="0">
                <a:solidFill>
                  <a:srgbClr val="3B3838"/>
                </a:solidFill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</a:endParaRPr>
          </a:p>
        </p:txBody>
      </p:sp>
      <p:sp>
        <p:nvSpPr>
          <p:cNvPr id="55" name="内容占位符 2"/>
          <p:cNvSpPr txBox="1"/>
          <p:nvPr/>
        </p:nvSpPr>
        <p:spPr>
          <a:xfrm>
            <a:off x="758857" y="3625799"/>
            <a:ext cx="2722954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335" dirty="0">
                <a:solidFill>
                  <a:srgbClr val="3B3838"/>
                </a:solidFill>
              </a:rPr>
              <a:t>Add your title</a:t>
            </a:r>
            <a:endParaRPr lang="en-US" altLang="zh-CN" sz="1335" dirty="0">
              <a:solidFill>
                <a:srgbClr val="3B3838"/>
              </a:solidFill>
            </a:endParaRPr>
          </a:p>
          <a:p>
            <a:pPr marL="0" indent="0" algn="dist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065" dirty="0">
                <a:solidFill>
                  <a:srgbClr val="3B3838"/>
                </a:solidFill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</a:endParaRPr>
          </a:p>
        </p:txBody>
      </p:sp>
      <p:sp>
        <p:nvSpPr>
          <p:cNvPr id="56" name="内容占位符 2"/>
          <p:cNvSpPr txBox="1"/>
          <p:nvPr/>
        </p:nvSpPr>
        <p:spPr>
          <a:xfrm>
            <a:off x="8704001" y="1638120"/>
            <a:ext cx="2722954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335" dirty="0">
                <a:solidFill>
                  <a:srgbClr val="3B3838"/>
                </a:solidFill>
              </a:rPr>
              <a:t>Add your title</a:t>
            </a:r>
            <a:endParaRPr lang="en-US" altLang="zh-CN" sz="1335" dirty="0">
              <a:solidFill>
                <a:srgbClr val="3B3838"/>
              </a:solidFill>
            </a:endParaRPr>
          </a:p>
          <a:p>
            <a:pPr marL="0" indent="0" algn="dist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065" dirty="0">
                <a:solidFill>
                  <a:srgbClr val="3B3838"/>
                </a:solidFill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</a:endParaRPr>
          </a:p>
        </p:txBody>
      </p:sp>
      <p:sp>
        <p:nvSpPr>
          <p:cNvPr id="57" name="内容占位符 2"/>
          <p:cNvSpPr txBox="1"/>
          <p:nvPr/>
        </p:nvSpPr>
        <p:spPr>
          <a:xfrm>
            <a:off x="8704001" y="3625799"/>
            <a:ext cx="2722954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335" dirty="0">
                <a:solidFill>
                  <a:srgbClr val="3B3838"/>
                </a:solidFill>
              </a:rPr>
              <a:t>Add your title</a:t>
            </a:r>
            <a:endParaRPr lang="en-US" altLang="zh-CN" sz="1335" dirty="0">
              <a:solidFill>
                <a:srgbClr val="3B3838"/>
              </a:solidFill>
            </a:endParaRPr>
          </a:p>
          <a:p>
            <a:pPr marL="0" indent="0" algn="dist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1065" dirty="0">
                <a:solidFill>
                  <a:srgbClr val="3B3838"/>
                </a:solidFill>
              </a:rPr>
              <a:t>Add your words here according to your need to draw the text box size</a:t>
            </a:r>
            <a:endParaRPr lang="zh-CN" altLang="en-US" sz="1065" dirty="0">
              <a:solidFill>
                <a:srgbClr val="3B3838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6248696" y="2571823"/>
            <a:ext cx="1698332" cy="1698332"/>
            <a:chOff x="4667326" y="2215540"/>
            <a:chExt cx="1273915" cy="1273915"/>
          </a:xfrm>
          <a:solidFill>
            <a:schemeClr val="bg1"/>
          </a:solidFill>
        </p:grpSpPr>
        <p:sp>
          <p:nvSpPr>
            <p:cNvPr id="59" name="Freeform 6"/>
            <p:cNvSpPr/>
            <p:nvPr/>
          </p:nvSpPr>
          <p:spPr bwMode="auto">
            <a:xfrm rot="8100000">
              <a:off x="4667326" y="2215540"/>
              <a:ext cx="1273915" cy="1273915"/>
            </a:xfrm>
            <a:custGeom>
              <a:avLst/>
              <a:gdLst>
                <a:gd name="T0" fmla="*/ 2320 w 2584"/>
                <a:gd name="T1" fmla="*/ 1424 h 2584"/>
                <a:gd name="T2" fmla="*/ 2184 w 2584"/>
                <a:gd name="T3" fmla="*/ 1476 h 2584"/>
                <a:gd name="T4" fmla="*/ 2106 w 2584"/>
                <a:gd name="T5" fmla="*/ 1468 h 2584"/>
                <a:gd name="T6" fmla="*/ 2036 w 2584"/>
                <a:gd name="T7" fmla="*/ 1414 h 2584"/>
                <a:gd name="T8" fmla="*/ 2008 w 2584"/>
                <a:gd name="T9" fmla="*/ 1316 h 2584"/>
                <a:gd name="T10" fmla="*/ 1234 w 2584"/>
                <a:gd name="T11" fmla="*/ 568 h 2584"/>
                <a:gd name="T12" fmla="*/ 1158 w 2584"/>
                <a:gd name="T13" fmla="*/ 516 h 2584"/>
                <a:gd name="T14" fmla="*/ 1128 w 2584"/>
                <a:gd name="T15" fmla="*/ 436 h 2584"/>
                <a:gd name="T16" fmla="*/ 1150 w 2584"/>
                <a:gd name="T17" fmla="*/ 332 h 2584"/>
                <a:gd name="T18" fmla="*/ 1198 w 2584"/>
                <a:gd name="T19" fmla="*/ 206 h 2584"/>
                <a:gd name="T20" fmla="*/ 1184 w 2584"/>
                <a:gd name="T21" fmla="*/ 114 h 2584"/>
                <a:gd name="T22" fmla="*/ 1118 w 2584"/>
                <a:gd name="T23" fmla="*/ 32 h 2584"/>
                <a:gd name="T24" fmla="*/ 1014 w 2584"/>
                <a:gd name="T25" fmla="*/ 0 h 2584"/>
                <a:gd name="T26" fmla="*/ 926 w 2584"/>
                <a:gd name="T27" fmla="*/ 22 h 2584"/>
                <a:gd name="T28" fmla="*/ 852 w 2584"/>
                <a:gd name="T29" fmla="*/ 98 h 2584"/>
                <a:gd name="T30" fmla="*/ 830 w 2584"/>
                <a:gd name="T31" fmla="*/ 186 h 2584"/>
                <a:gd name="T32" fmla="*/ 862 w 2584"/>
                <a:gd name="T33" fmla="*/ 292 h 2584"/>
                <a:gd name="T34" fmla="*/ 902 w 2584"/>
                <a:gd name="T35" fmla="*/ 422 h 2584"/>
                <a:gd name="T36" fmla="*/ 878 w 2584"/>
                <a:gd name="T37" fmla="*/ 504 h 2584"/>
                <a:gd name="T38" fmla="*/ 810 w 2584"/>
                <a:gd name="T39" fmla="*/ 562 h 2584"/>
                <a:gd name="T40" fmla="*/ 0 w 2584"/>
                <a:gd name="T41" fmla="*/ 1314 h 2584"/>
                <a:gd name="T42" fmla="*/ 26 w 2584"/>
                <a:gd name="T43" fmla="*/ 1368 h 2584"/>
                <a:gd name="T44" fmla="*/ 70 w 2584"/>
                <a:gd name="T45" fmla="*/ 1370 h 2584"/>
                <a:gd name="T46" fmla="*/ 192 w 2584"/>
                <a:gd name="T47" fmla="*/ 1318 h 2584"/>
                <a:gd name="T48" fmla="*/ 346 w 2584"/>
                <a:gd name="T49" fmla="*/ 1308 h 2584"/>
                <a:gd name="T50" fmla="*/ 490 w 2584"/>
                <a:gd name="T51" fmla="*/ 1386 h 2584"/>
                <a:gd name="T52" fmla="*/ 570 w 2584"/>
                <a:gd name="T53" fmla="*/ 1532 h 2584"/>
                <a:gd name="T54" fmla="*/ 562 w 2584"/>
                <a:gd name="T55" fmla="*/ 1676 h 2584"/>
                <a:gd name="T56" fmla="*/ 470 w 2584"/>
                <a:gd name="T57" fmla="*/ 1812 h 2584"/>
                <a:gd name="T58" fmla="*/ 316 w 2584"/>
                <a:gd name="T59" fmla="*/ 1878 h 2584"/>
                <a:gd name="T60" fmla="*/ 162 w 2584"/>
                <a:gd name="T61" fmla="*/ 1850 h 2584"/>
                <a:gd name="T62" fmla="*/ 60 w 2584"/>
                <a:gd name="T63" fmla="*/ 1808 h 2584"/>
                <a:gd name="T64" fmla="*/ 18 w 2584"/>
                <a:gd name="T65" fmla="*/ 1816 h 2584"/>
                <a:gd name="T66" fmla="*/ 738 w 2584"/>
                <a:gd name="T67" fmla="*/ 2584 h 2584"/>
                <a:gd name="T68" fmla="*/ 792 w 2584"/>
                <a:gd name="T69" fmla="*/ 2558 h 2584"/>
                <a:gd name="T70" fmla="*/ 794 w 2584"/>
                <a:gd name="T71" fmla="*/ 2514 h 2584"/>
                <a:gd name="T72" fmla="*/ 742 w 2584"/>
                <a:gd name="T73" fmla="*/ 2392 h 2584"/>
                <a:gd name="T74" fmla="*/ 732 w 2584"/>
                <a:gd name="T75" fmla="*/ 2238 h 2584"/>
                <a:gd name="T76" fmla="*/ 810 w 2584"/>
                <a:gd name="T77" fmla="*/ 2094 h 2584"/>
                <a:gd name="T78" fmla="*/ 956 w 2584"/>
                <a:gd name="T79" fmla="*/ 2014 h 2584"/>
                <a:gd name="T80" fmla="*/ 1100 w 2584"/>
                <a:gd name="T81" fmla="*/ 2022 h 2584"/>
                <a:gd name="T82" fmla="*/ 1236 w 2584"/>
                <a:gd name="T83" fmla="*/ 2114 h 2584"/>
                <a:gd name="T84" fmla="*/ 1300 w 2584"/>
                <a:gd name="T85" fmla="*/ 2268 h 2584"/>
                <a:gd name="T86" fmla="*/ 1274 w 2584"/>
                <a:gd name="T87" fmla="*/ 2422 h 2584"/>
                <a:gd name="T88" fmla="*/ 1232 w 2584"/>
                <a:gd name="T89" fmla="*/ 2524 h 2584"/>
                <a:gd name="T90" fmla="*/ 1240 w 2584"/>
                <a:gd name="T91" fmla="*/ 2566 h 2584"/>
                <a:gd name="T92" fmla="*/ 2008 w 2584"/>
                <a:gd name="T93" fmla="*/ 1866 h 2584"/>
                <a:gd name="T94" fmla="*/ 2028 w 2584"/>
                <a:gd name="T95" fmla="*/ 1780 h 2584"/>
                <a:gd name="T96" fmla="*/ 2092 w 2584"/>
                <a:gd name="T97" fmla="*/ 1720 h 2584"/>
                <a:gd name="T98" fmla="*/ 2162 w 2584"/>
                <a:gd name="T99" fmla="*/ 1704 h 2584"/>
                <a:gd name="T100" fmla="*/ 2320 w 2584"/>
                <a:gd name="T101" fmla="*/ 1758 h 2584"/>
                <a:gd name="T102" fmla="*/ 2398 w 2584"/>
                <a:gd name="T103" fmla="*/ 1776 h 2584"/>
                <a:gd name="T104" fmla="*/ 2502 w 2584"/>
                <a:gd name="T105" fmla="*/ 1744 h 2584"/>
                <a:gd name="T106" fmla="*/ 2570 w 2584"/>
                <a:gd name="T107" fmla="*/ 1662 h 2584"/>
                <a:gd name="T108" fmla="*/ 2582 w 2584"/>
                <a:gd name="T109" fmla="*/ 1572 h 2584"/>
                <a:gd name="T110" fmla="*/ 2542 w 2584"/>
                <a:gd name="T111" fmla="*/ 1472 h 2584"/>
                <a:gd name="T112" fmla="*/ 2454 w 2584"/>
                <a:gd name="T113" fmla="*/ 1414 h 2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84" h="2584">
                  <a:moveTo>
                    <a:pt x="2398" y="1406"/>
                  </a:moveTo>
                  <a:lnTo>
                    <a:pt x="2398" y="1406"/>
                  </a:lnTo>
                  <a:lnTo>
                    <a:pt x="2378" y="1406"/>
                  </a:lnTo>
                  <a:lnTo>
                    <a:pt x="2358" y="1410"/>
                  </a:lnTo>
                  <a:lnTo>
                    <a:pt x="2340" y="1416"/>
                  </a:lnTo>
                  <a:lnTo>
                    <a:pt x="2320" y="1424"/>
                  </a:lnTo>
                  <a:lnTo>
                    <a:pt x="2320" y="1424"/>
                  </a:lnTo>
                  <a:lnTo>
                    <a:pt x="2292" y="1438"/>
                  </a:lnTo>
                  <a:lnTo>
                    <a:pt x="2252" y="1456"/>
                  </a:lnTo>
                  <a:lnTo>
                    <a:pt x="2228" y="1464"/>
                  </a:lnTo>
                  <a:lnTo>
                    <a:pt x="2206" y="1470"/>
                  </a:lnTo>
                  <a:lnTo>
                    <a:pt x="2184" y="1476"/>
                  </a:lnTo>
                  <a:lnTo>
                    <a:pt x="2162" y="1478"/>
                  </a:lnTo>
                  <a:lnTo>
                    <a:pt x="2162" y="1478"/>
                  </a:lnTo>
                  <a:lnTo>
                    <a:pt x="2148" y="1476"/>
                  </a:lnTo>
                  <a:lnTo>
                    <a:pt x="2134" y="1474"/>
                  </a:lnTo>
                  <a:lnTo>
                    <a:pt x="2120" y="1472"/>
                  </a:lnTo>
                  <a:lnTo>
                    <a:pt x="2106" y="1468"/>
                  </a:lnTo>
                  <a:lnTo>
                    <a:pt x="2092" y="1462"/>
                  </a:lnTo>
                  <a:lnTo>
                    <a:pt x="2080" y="1454"/>
                  </a:lnTo>
                  <a:lnTo>
                    <a:pt x="2068" y="1446"/>
                  </a:lnTo>
                  <a:lnTo>
                    <a:pt x="2056" y="1436"/>
                  </a:lnTo>
                  <a:lnTo>
                    <a:pt x="2046" y="1426"/>
                  </a:lnTo>
                  <a:lnTo>
                    <a:pt x="2036" y="1414"/>
                  </a:lnTo>
                  <a:lnTo>
                    <a:pt x="2028" y="1400"/>
                  </a:lnTo>
                  <a:lnTo>
                    <a:pt x="2022" y="1386"/>
                  </a:lnTo>
                  <a:lnTo>
                    <a:pt x="2016" y="1370"/>
                  </a:lnTo>
                  <a:lnTo>
                    <a:pt x="2012" y="1352"/>
                  </a:lnTo>
                  <a:lnTo>
                    <a:pt x="2010" y="1334"/>
                  </a:lnTo>
                  <a:lnTo>
                    <a:pt x="2008" y="1316"/>
                  </a:lnTo>
                  <a:lnTo>
                    <a:pt x="2008" y="576"/>
                  </a:lnTo>
                  <a:lnTo>
                    <a:pt x="1290" y="576"/>
                  </a:lnTo>
                  <a:lnTo>
                    <a:pt x="1290" y="576"/>
                  </a:lnTo>
                  <a:lnTo>
                    <a:pt x="1270" y="576"/>
                  </a:lnTo>
                  <a:lnTo>
                    <a:pt x="1252" y="572"/>
                  </a:lnTo>
                  <a:lnTo>
                    <a:pt x="1234" y="568"/>
                  </a:lnTo>
                  <a:lnTo>
                    <a:pt x="1220" y="562"/>
                  </a:lnTo>
                  <a:lnTo>
                    <a:pt x="1204" y="556"/>
                  </a:lnTo>
                  <a:lnTo>
                    <a:pt x="1192" y="548"/>
                  </a:lnTo>
                  <a:lnTo>
                    <a:pt x="1180" y="538"/>
                  </a:lnTo>
                  <a:lnTo>
                    <a:pt x="1168" y="528"/>
                  </a:lnTo>
                  <a:lnTo>
                    <a:pt x="1158" y="516"/>
                  </a:lnTo>
                  <a:lnTo>
                    <a:pt x="1150" y="504"/>
                  </a:lnTo>
                  <a:lnTo>
                    <a:pt x="1144" y="492"/>
                  </a:lnTo>
                  <a:lnTo>
                    <a:pt x="1138" y="478"/>
                  </a:lnTo>
                  <a:lnTo>
                    <a:pt x="1132" y="464"/>
                  </a:lnTo>
                  <a:lnTo>
                    <a:pt x="1130" y="450"/>
                  </a:lnTo>
                  <a:lnTo>
                    <a:pt x="1128" y="436"/>
                  </a:lnTo>
                  <a:lnTo>
                    <a:pt x="1128" y="422"/>
                  </a:lnTo>
                  <a:lnTo>
                    <a:pt x="1128" y="422"/>
                  </a:lnTo>
                  <a:lnTo>
                    <a:pt x="1128" y="402"/>
                  </a:lnTo>
                  <a:lnTo>
                    <a:pt x="1134" y="378"/>
                  </a:lnTo>
                  <a:lnTo>
                    <a:pt x="1140" y="356"/>
                  </a:lnTo>
                  <a:lnTo>
                    <a:pt x="1150" y="332"/>
                  </a:lnTo>
                  <a:lnTo>
                    <a:pt x="1168" y="292"/>
                  </a:lnTo>
                  <a:lnTo>
                    <a:pt x="1182" y="264"/>
                  </a:lnTo>
                  <a:lnTo>
                    <a:pt x="1182" y="264"/>
                  </a:lnTo>
                  <a:lnTo>
                    <a:pt x="1190" y="246"/>
                  </a:lnTo>
                  <a:lnTo>
                    <a:pt x="1194" y="226"/>
                  </a:lnTo>
                  <a:lnTo>
                    <a:pt x="1198" y="206"/>
                  </a:lnTo>
                  <a:lnTo>
                    <a:pt x="1200" y="186"/>
                  </a:lnTo>
                  <a:lnTo>
                    <a:pt x="1200" y="186"/>
                  </a:lnTo>
                  <a:lnTo>
                    <a:pt x="1198" y="166"/>
                  </a:lnTo>
                  <a:lnTo>
                    <a:pt x="1196" y="148"/>
                  </a:lnTo>
                  <a:lnTo>
                    <a:pt x="1190" y="130"/>
                  </a:lnTo>
                  <a:lnTo>
                    <a:pt x="1184" y="114"/>
                  </a:lnTo>
                  <a:lnTo>
                    <a:pt x="1176" y="98"/>
                  </a:lnTo>
                  <a:lnTo>
                    <a:pt x="1168" y="82"/>
                  </a:lnTo>
                  <a:lnTo>
                    <a:pt x="1156" y="68"/>
                  </a:lnTo>
                  <a:lnTo>
                    <a:pt x="1144" y="54"/>
                  </a:lnTo>
                  <a:lnTo>
                    <a:pt x="1132" y="42"/>
                  </a:lnTo>
                  <a:lnTo>
                    <a:pt x="1118" y="32"/>
                  </a:lnTo>
                  <a:lnTo>
                    <a:pt x="1102" y="22"/>
                  </a:lnTo>
                  <a:lnTo>
                    <a:pt x="1086" y="16"/>
                  </a:lnTo>
                  <a:lnTo>
                    <a:pt x="1070" y="8"/>
                  </a:lnTo>
                  <a:lnTo>
                    <a:pt x="1052" y="4"/>
                  </a:lnTo>
                  <a:lnTo>
                    <a:pt x="1032" y="2"/>
                  </a:lnTo>
                  <a:lnTo>
                    <a:pt x="1014" y="0"/>
                  </a:lnTo>
                  <a:lnTo>
                    <a:pt x="1014" y="0"/>
                  </a:lnTo>
                  <a:lnTo>
                    <a:pt x="996" y="2"/>
                  </a:lnTo>
                  <a:lnTo>
                    <a:pt x="976" y="4"/>
                  </a:lnTo>
                  <a:lnTo>
                    <a:pt x="960" y="8"/>
                  </a:lnTo>
                  <a:lnTo>
                    <a:pt x="942" y="16"/>
                  </a:lnTo>
                  <a:lnTo>
                    <a:pt x="926" y="22"/>
                  </a:lnTo>
                  <a:lnTo>
                    <a:pt x="910" y="32"/>
                  </a:lnTo>
                  <a:lnTo>
                    <a:pt x="896" y="42"/>
                  </a:lnTo>
                  <a:lnTo>
                    <a:pt x="884" y="54"/>
                  </a:lnTo>
                  <a:lnTo>
                    <a:pt x="872" y="68"/>
                  </a:lnTo>
                  <a:lnTo>
                    <a:pt x="860" y="82"/>
                  </a:lnTo>
                  <a:lnTo>
                    <a:pt x="852" y="98"/>
                  </a:lnTo>
                  <a:lnTo>
                    <a:pt x="844" y="114"/>
                  </a:lnTo>
                  <a:lnTo>
                    <a:pt x="838" y="130"/>
                  </a:lnTo>
                  <a:lnTo>
                    <a:pt x="832" y="148"/>
                  </a:lnTo>
                  <a:lnTo>
                    <a:pt x="830" y="166"/>
                  </a:lnTo>
                  <a:lnTo>
                    <a:pt x="830" y="186"/>
                  </a:lnTo>
                  <a:lnTo>
                    <a:pt x="830" y="186"/>
                  </a:lnTo>
                  <a:lnTo>
                    <a:pt x="830" y="206"/>
                  </a:lnTo>
                  <a:lnTo>
                    <a:pt x="834" y="226"/>
                  </a:lnTo>
                  <a:lnTo>
                    <a:pt x="840" y="246"/>
                  </a:lnTo>
                  <a:lnTo>
                    <a:pt x="846" y="264"/>
                  </a:lnTo>
                  <a:lnTo>
                    <a:pt x="846" y="264"/>
                  </a:lnTo>
                  <a:lnTo>
                    <a:pt x="862" y="292"/>
                  </a:lnTo>
                  <a:lnTo>
                    <a:pt x="880" y="332"/>
                  </a:lnTo>
                  <a:lnTo>
                    <a:pt x="888" y="356"/>
                  </a:lnTo>
                  <a:lnTo>
                    <a:pt x="894" y="378"/>
                  </a:lnTo>
                  <a:lnTo>
                    <a:pt x="900" y="402"/>
                  </a:lnTo>
                  <a:lnTo>
                    <a:pt x="902" y="422"/>
                  </a:lnTo>
                  <a:lnTo>
                    <a:pt x="902" y="422"/>
                  </a:lnTo>
                  <a:lnTo>
                    <a:pt x="900" y="436"/>
                  </a:lnTo>
                  <a:lnTo>
                    <a:pt x="898" y="450"/>
                  </a:lnTo>
                  <a:lnTo>
                    <a:pt x="896" y="464"/>
                  </a:lnTo>
                  <a:lnTo>
                    <a:pt x="890" y="478"/>
                  </a:lnTo>
                  <a:lnTo>
                    <a:pt x="884" y="492"/>
                  </a:lnTo>
                  <a:lnTo>
                    <a:pt x="878" y="504"/>
                  </a:lnTo>
                  <a:lnTo>
                    <a:pt x="870" y="516"/>
                  </a:lnTo>
                  <a:lnTo>
                    <a:pt x="860" y="528"/>
                  </a:lnTo>
                  <a:lnTo>
                    <a:pt x="850" y="538"/>
                  </a:lnTo>
                  <a:lnTo>
                    <a:pt x="836" y="548"/>
                  </a:lnTo>
                  <a:lnTo>
                    <a:pt x="824" y="556"/>
                  </a:lnTo>
                  <a:lnTo>
                    <a:pt x="810" y="562"/>
                  </a:lnTo>
                  <a:lnTo>
                    <a:pt x="794" y="568"/>
                  </a:lnTo>
                  <a:lnTo>
                    <a:pt x="776" y="572"/>
                  </a:lnTo>
                  <a:lnTo>
                    <a:pt x="758" y="576"/>
                  </a:lnTo>
                  <a:lnTo>
                    <a:pt x="738" y="576"/>
                  </a:lnTo>
                  <a:lnTo>
                    <a:pt x="0" y="576"/>
                  </a:lnTo>
                  <a:lnTo>
                    <a:pt x="0" y="1314"/>
                  </a:lnTo>
                  <a:lnTo>
                    <a:pt x="0" y="1314"/>
                  </a:lnTo>
                  <a:lnTo>
                    <a:pt x="2" y="1332"/>
                  </a:lnTo>
                  <a:lnTo>
                    <a:pt x="6" y="1346"/>
                  </a:lnTo>
                  <a:lnTo>
                    <a:pt x="10" y="1356"/>
                  </a:lnTo>
                  <a:lnTo>
                    <a:pt x="18" y="1364"/>
                  </a:lnTo>
                  <a:lnTo>
                    <a:pt x="26" y="1368"/>
                  </a:lnTo>
                  <a:lnTo>
                    <a:pt x="34" y="1372"/>
                  </a:lnTo>
                  <a:lnTo>
                    <a:pt x="42" y="1374"/>
                  </a:lnTo>
                  <a:lnTo>
                    <a:pt x="50" y="1374"/>
                  </a:lnTo>
                  <a:lnTo>
                    <a:pt x="50" y="1374"/>
                  </a:lnTo>
                  <a:lnTo>
                    <a:pt x="60" y="1374"/>
                  </a:lnTo>
                  <a:lnTo>
                    <a:pt x="70" y="1370"/>
                  </a:lnTo>
                  <a:lnTo>
                    <a:pt x="98" y="1360"/>
                  </a:lnTo>
                  <a:lnTo>
                    <a:pt x="130" y="1346"/>
                  </a:lnTo>
                  <a:lnTo>
                    <a:pt x="160" y="1332"/>
                  </a:lnTo>
                  <a:lnTo>
                    <a:pt x="162" y="1330"/>
                  </a:lnTo>
                  <a:lnTo>
                    <a:pt x="162" y="1330"/>
                  </a:lnTo>
                  <a:lnTo>
                    <a:pt x="192" y="1318"/>
                  </a:lnTo>
                  <a:lnTo>
                    <a:pt x="224" y="1310"/>
                  </a:lnTo>
                  <a:lnTo>
                    <a:pt x="256" y="1304"/>
                  </a:lnTo>
                  <a:lnTo>
                    <a:pt x="288" y="1302"/>
                  </a:lnTo>
                  <a:lnTo>
                    <a:pt x="288" y="1302"/>
                  </a:lnTo>
                  <a:lnTo>
                    <a:pt x="316" y="1304"/>
                  </a:lnTo>
                  <a:lnTo>
                    <a:pt x="346" y="1308"/>
                  </a:lnTo>
                  <a:lnTo>
                    <a:pt x="372" y="1314"/>
                  </a:lnTo>
                  <a:lnTo>
                    <a:pt x="400" y="1324"/>
                  </a:lnTo>
                  <a:lnTo>
                    <a:pt x="424" y="1336"/>
                  </a:lnTo>
                  <a:lnTo>
                    <a:pt x="448" y="1352"/>
                  </a:lnTo>
                  <a:lnTo>
                    <a:pt x="470" y="1368"/>
                  </a:lnTo>
                  <a:lnTo>
                    <a:pt x="490" y="1386"/>
                  </a:lnTo>
                  <a:lnTo>
                    <a:pt x="510" y="1406"/>
                  </a:lnTo>
                  <a:lnTo>
                    <a:pt x="526" y="1430"/>
                  </a:lnTo>
                  <a:lnTo>
                    <a:pt x="540" y="1452"/>
                  </a:lnTo>
                  <a:lnTo>
                    <a:pt x="552" y="1478"/>
                  </a:lnTo>
                  <a:lnTo>
                    <a:pt x="562" y="1504"/>
                  </a:lnTo>
                  <a:lnTo>
                    <a:pt x="570" y="1532"/>
                  </a:lnTo>
                  <a:lnTo>
                    <a:pt x="574" y="1560"/>
                  </a:lnTo>
                  <a:lnTo>
                    <a:pt x="576" y="1590"/>
                  </a:lnTo>
                  <a:lnTo>
                    <a:pt x="576" y="1590"/>
                  </a:lnTo>
                  <a:lnTo>
                    <a:pt x="574" y="1620"/>
                  </a:lnTo>
                  <a:lnTo>
                    <a:pt x="570" y="1648"/>
                  </a:lnTo>
                  <a:lnTo>
                    <a:pt x="562" y="1676"/>
                  </a:lnTo>
                  <a:lnTo>
                    <a:pt x="552" y="1702"/>
                  </a:lnTo>
                  <a:lnTo>
                    <a:pt x="540" y="1728"/>
                  </a:lnTo>
                  <a:lnTo>
                    <a:pt x="526" y="1752"/>
                  </a:lnTo>
                  <a:lnTo>
                    <a:pt x="510" y="1774"/>
                  </a:lnTo>
                  <a:lnTo>
                    <a:pt x="490" y="1794"/>
                  </a:lnTo>
                  <a:lnTo>
                    <a:pt x="470" y="1812"/>
                  </a:lnTo>
                  <a:lnTo>
                    <a:pt x="448" y="1830"/>
                  </a:lnTo>
                  <a:lnTo>
                    <a:pt x="424" y="1844"/>
                  </a:lnTo>
                  <a:lnTo>
                    <a:pt x="400" y="1856"/>
                  </a:lnTo>
                  <a:lnTo>
                    <a:pt x="372" y="1866"/>
                  </a:lnTo>
                  <a:lnTo>
                    <a:pt x="346" y="1872"/>
                  </a:lnTo>
                  <a:lnTo>
                    <a:pt x="316" y="1878"/>
                  </a:lnTo>
                  <a:lnTo>
                    <a:pt x="288" y="1878"/>
                  </a:lnTo>
                  <a:lnTo>
                    <a:pt x="288" y="1878"/>
                  </a:lnTo>
                  <a:lnTo>
                    <a:pt x="256" y="1876"/>
                  </a:lnTo>
                  <a:lnTo>
                    <a:pt x="224" y="1872"/>
                  </a:lnTo>
                  <a:lnTo>
                    <a:pt x="192" y="1862"/>
                  </a:lnTo>
                  <a:lnTo>
                    <a:pt x="162" y="1850"/>
                  </a:lnTo>
                  <a:lnTo>
                    <a:pt x="160" y="1848"/>
                  </a:lnTo>
                  <a:lnTo>
                    <a:pt x="160" y="1848"/>
                  </a:lnTo>
                  <a:lnTo>
                    <a:pt x="130" y="1834"/>
                  </a:lnTo>
                  <a:lnTo>
                    <a:pt x="98" y="1820"/>
                  </a:lnTo>
                  <a:lnTo>
                    <a:pt x="70" y="1810"/>
                  </a:lnTo>
                  <a:lnTo>
                    <a:pt x="60" y="1808"/>
                  </a:lnTo>
                  <a:lnTo>
                    <a:pt x="50" y="1806"/>
                  </a:lnTo>
                  <a:lnTo>
                    <a:pt x="50" y="1806"/>
                  </a:lnTo>
                  <a:lnTo>
                    <a:pt x="42" y="1806"/>
                  </a:lnTo>
                  <a:lnTo>
                    <a:pt x="34" y="1808"/>
                  </a:lnTo>
                  <a:lnTo>
                    <a:pt x="26" y="1812"/>
                  </a:lnTo>
                  <a:lnTo>
                    <a:pt x="18" y="1816"/>
                  </a:lnTo>
                  <a:lnTo>
                    <a:pt x="10" y="1824"/>
                  </a:lnTo>
                  <a:lnTo>
                    <a:pt x="6" y="1834"/>
                  </a:lnTo>
                  <a:lnTo>
                    <a:pt x="2" y="1848"/>
                  </a:lnTo>
                  <a:lnTo>
                    <a:pt x="0" y="1866"/>
                  </a:lnTo>
                  <a:lnTo>
                    <a:pt x="0" y="2584"/>
                  </a:lnTo>
                  <a:lnTo>
                    <a:pt x="738" y="2584"/>
                  </a:lnTo>
                  <a:lnTo>
                    <a:pt x="738" y="2584"/>
                  </a:lnTo>
                  <a:lnTo>
                    <a:pt x="756" y="2582"/>
                  </a:lnTo>
                  <a:lnTo>
                    <a:pt x="770" y="2578"/>
                  </a:lnTo>
                  <a:lnTo>
                    <a:pt x="780" y="2574"/>
                  </a:lnTo>
                  <a:lnTo>
                    <a:pt x="788" y="2566"/>
                  </a:lnTo>
                  <a:lnTo>
                    <a:pt x="792" y="2558"/>
                  </a:lnTo>
                  <a:lnTo>
                    <a:pt x="796" y="2550"/>
                  </a:lnTo>
                  <a:lnTo>
                    <a:pt x="798" y="2542"/>
                  </a:lnTo>
                  <a:lnTo>
                    <a:pt x="798" y="2534"/>
                  </a:lnTo>
                  <a:lnTo>
                    <a:pt x="798" y="2534"/>
                  </a:lnTo>
                  <a:lnTo>
                    <a:pt x="796" y="2524"/>
                  </a:lnTo>
                  <a:lnTo>
                    <a:pt x="794" y="2514"/>
                  </a:lnTo>
                  <a:lnTo>
                    <a:pt x="784" y="2486"/>
                  </a:lnTo>
                  <a:lnTo>
                    <a:pt x="770" y="2454"/>
                  </a:lnTo>
                  <a:lnTo>
                    <a:pt x="756" y="2424"/>
                  </a:lnTo>
                  <a:lnTo>
                    <a:pt x="754" y="2422"/>
                  </a:lnTo>
                  <a:lnTo>
                    <a:pt x="754" y="2422"/>
                  </a:lnTo>
                  <a:lnTo>
                    <a:pt x="742" y="2392"/>
                  </a:lnTo>
                  <a:lnTo>
                    <a:pt x="732" y="2360"/>
                  </a:lnTo>
                  <a:lnTo>
                    <a:pt x="728" y="2328"/>
                  </a:lnTo>
                  <a:lnTo>
                    <a:pt x="726" y="2296"/>
                  </a:lnTo>
                  <a:lnTo>
                    <a:pt x="726" y="2296"/>
                  </a:lnTo>
                  <a:lnTo>
                    <a:pt x="728" y="2268"/>
                  </a:lnTo>
                  <a:lnTo>
                    <a:pt x="732" y="2238"/>
                  </a:lnTo>
                  <a:lnTo>
                    <a:pt x="738" y="2212"/>
                  </a:lnTo>
                  <a:lnTo>
                    <a:pt x="748" y="2184"/>
                  </a:lnTo>
                  <a:lnTo>
                    <a:pt x="760" y="2160"/>
                  </a:lnTo>
                  <a:lnTo>
                    <a:pt x="776" y="2136"/>
                  </a:lnTo>
                  <a:lnTo>
                    <a:pt x="792" y="2114"/>
                  </a:lnTo>
                  <a:lnTo>
                    <a:pt x="810" y="2094"/>
                  </a:lnTo>
                  <a:lnTo>
                    <a:pt x="830" y="2074"/>
                  </a:lnTo>
                  <a:lnTo>
                    <a:pt x="854" y="2058"/>
                  </a:lnTo>
                  <a:lnTo>
                    <a:pt x="876" y="2044"/>
                  </a:lnTo>
                  <a:lnTo>
                    <a:pt x="902" y="2032"/>
                  </a:lnTo>
                  <a:lnTo>
                    <a:pt x="928" y="2022"/>
                  </a:lnTo>
                  <a:lnTo>
                    <a:pt x="956" y="2014"/>
                  </a:lnTo>
                  <a:lnTo>
                    <a:pt x="984" y="2010"/>
                  </a:lnTo>
                  <a:lnTo>
                    <a:pt x="1014" y="2008"/>
                  </a:lnTo>
                  <a:lnTo>
                    <a:pt x="1014" y="2008"/>
                  </a:lnTo>
                  <a:lnTo>
                    <a:pt x="1044" y="2010"/>
                  </a:lnTo>
                  <a:lnTo>
                    <a:pt x="1072" y="2014"/>
                  </a:lnTo>
                  <a:lnTo>
                    <a:pt x="1100" y="2022"/>
                  </a:lnTo>
                  <a:lnTo>
                    <a:pt x="1126" y="2032"/>
                  </a:lnTo>
                  <a:lnTo>
                    <a:pt x="1152" y="2044"/>
                  </a:lnTo>
                  <a:lnTo>
                    <a:pt x="1176" y="2058"/>
                  </a:lnTo>
                  <a:lnTo>
                    <a:pt x="1198" y="2074"/>
                  </a:lnTo>
                  <a:lnTo>
                    <a:pt x="1218" y="2094"/>
                  </a:lnTo>
                  <a:lnTo>
                    <a:pt x="1236" y="2114"/>
                  </a:lnTo>
                  <a:lnTo>
                    <a:pt x="1254" y="2136"/>
                  </a:lnTo>
                  <a:lnTo>
                    <a:pt x="1268" y="2160"/>
                  </a:lnTo>
                  <a:lnTo>
                    <a:pt x="1280" y="2184"/>
                  </a:lnTo>
                  <a:lnTo>
                    <a:pt x="1290" y="2212"/>
                  </a:lnTo>
                  <a:lnTo>
                    <a:pt x="1296" y="2238"/>
                  </a:lnTo>
                  <a:lnTo>
                    <a:pt x="1300" y="2268"/>
                  </a:lnTo>
                  <a:lnTo>
                    <a:pt x="1302" y="2296"/>
                  </a:lnTo>
                  <a:lnTo>
                    <a:pt x="1302" y="2296"/>
                  </a:lnTo>
                  <a:lnTo>
                    <a:pt x="1300" y="2328"/>
                  </a:lnTo>
                  <a:lnTo>
                    <a:pt x="1296" y="2360"/>
                  </a:lnTo>
                  <a:lnTo>
                    <a:pt x="1286" y="2392"/>
                  </a:lnTo>
                  <a:lnTo>
                    <a:pt x="1274" y="2422"/>
                  </a:lnTo>
                  <a:lnTo>
                    <a:pt x="1272" y="2424"/>
                  </a:lnTo>
                  <a:lnTo>
                    <a:pt x="1272" y="2424"/>
                  </a:lnTo>
                  <a:lnTo>
                    <a:pt x="1258" y="2454"/>
                  </a:lnTo>
                  <a:lnTo>
                    <a:pt x="1244" y="2486"/>
                  </a:lnTo>
                  <a:lnTo>
                    <a:pt x="1234" y="2514"/>
                  </a:lnTo>
                  <a:lnTo>
                    <a:pt x="1232" y="2524"/>
                  </a:lnTo>
                  <a:lnTo>
                    <a:pt x="1230" y="2534"/>
                  </a:lnTo>
                  <a:lnTo>
                    <a:pt x="1230" y="2534"/>
                  </a:lnTo>
                  <a:lnTo>
                    <a:pt x="1230" y="2542"/>
                  </a:lnTo>
                  <a:lnTo>
                    <a:pt x="1232" y="2550"/>
                  </a:lnTo>
                  <a:lnTo>
                    <a:pt x="1236" y="2558"/>
                  </a:lnTo>
                  <a:lnTo>
                    <a:pt x="1240" y="2566"/>
                  </a:lnTo>
                  <a:lnTo>
                    <a:pt x="1248" y="2574"/>
                  </a:lnTo>
                  <a:lnTo>
                    <a:pt x="1258" y="2578"/>
                  </a:lnTo>
                  <a:lnTo>
                    <a:pt x="1272" y="2582"/>
                  </a:lnTo>
                  <a:lnTo>
                    <a:pt x="1290" y="2584"/>
                  </a:lnTo>
                  <a:lnTo>
                    <a:pt x="2008" y="2584"/>
                  </a:lnTo>
                  <a:lnTo>
                    <a:pt x="2008" y="1866"/>
                  </a:lnTo>
                  <a:lnTo>
                    <a:pt x="2008" y="1866"/>
                  </a:lnTo>
                  <a:lnTo>
                    <a:pt x="2010" y="1846"/>
                  </a:lnTo>
                  <a:lnTo>
                    <a:pt x="2012" y="1828"/>
                  </a:lnTo>
                  <a:lnTo>
                    <a:pt x="2016" y="1812"/>
                  </a:lnTo>
                  <a:lnTo>
                    <a:pt x="2022" y="1796"/>
                  </a:lnTo>
                  <a:lnTo>
                    <a:pt x="2028" y="1780"/>
                  </a:lnTo>
                  <a:lnTo>
                    <a:pt x="2036" y="1768"/>
                  </a:lnTo>
                  <a:lnTo>
                    <a:pt x="2046" y="1756"/>
                  </a:lnTo>
                  <a:lnTo>
                    <a:pt x="2056" y="1744"/>
                  </a:lnTo>
                  <a:lnTo>
                    <a:pt x="2068" y="1736"/>
                  </a:lnTo>
                  <a:lnTo>
                    <a:pt x="2080" y="1726"/>
                  </a:lnTo>
                  <a:lnTo>
                    <a:pt x="2092" y="1720"/>
                  </a:lnTo>
                  <a:lnTo>
                    <a:pt x="2106" y="1714"/>
                  </a:lnTo>
                  <a:lnTo>
                    <a:pt x="2120" y="1710"/>
                  </a:lnTo>
                  <a:lnTo>
                    <a:pt x="2134" y="1706"/>
                  </a:lnTo>
                  <a:lnTo>
                    <a:pt x="2148" y="1704"/>
                  </a:lnTo>
                  <a:lnTo>
                    <a:pt x="2162" y="1704"/>
                  </a:lnTo>
                  <a:lnTo>
                    <a:pt x="2162" y="1704"/>
                  </a:lnTo>
                  <a:lnTo>
                    <a:pt x="2184" y="1706"/>
                  </a:lnTo>
                  <a:lnTo>
                    <a:pt x="2206" y="1710"/>
                  </a:lnTo>
                  <a:lnTo>
                    <a:pt x="2228" y="1718"/>
                  </a:lnTo>
                  <a:lnTo>
                    <a:pt x="2252" y="1726"/>
                  </a:lnTo>
                  <a:lnTo>
                    <a:pt x="2292" y="1744"/>
                  </a:lnTo>
                  <a:lnTo>
                    <a:pt x="2320" y="1758"/>
                  </a:lnTo>
                  <a:lnTo>
                    <a:pt x="2320" y="1758"/>
                  </a:lnTo>
                  <a:lnTo>
                    <a:pt x="2340" y="1766"/>
                  </a:lnTo>
                  <a:lnTo>
                    <a:pt x="2358" y="1772"/>
                  </a:lnTo>
                  <a:lnTo>
                    <a:pt x="2378" y="1774"/>
                  </a:lnTo>
                  <a:lnTo>
                    <a:pt x="2398" y="1776"/>
                  </a:lnTo>
                  <a:lnTo>
                    <a:pt x="2398" y="1776"/>
                  </a:lnTo>
                  <a:lnTo>
                    <a:pt x="2418" y="1774"/>
                  </a:lnTo>
                  <a:lnTo>
                    <a:pt x="2436" y="1772"/>
                  </a:lnTo>
                  <a:lnTo>
                    <a:pt x="2454" y="1768"/>
                  </a:lnTo>
                  <a:lnTo>
                    <a:pt x="2470" y="1760"/>
                  </a:lnTo>
                  <a:lnTo>
                    <a:pt x="2486" y="1754"/>
                  </a:lnTo>
                  <a:lnTo>
                    <a:pt x="2502" y="1744"/>
                  </a:lnTo>
                  <a:lnTo>
                    <a:pt x="2516" y="1734"/>
                  </a:lnTo>
                  <a:lnTo>
                    <a:pt x="2530" y="1722"/>
                  </a:lnTo>
                  <a:lnTo>
                    <a:pt x="2542" y="1708"/>
                  </a:lnTo>
                  <a:lnTo>
                    <a:pt x="2552" y="1694"/>
                  </a:lnTo>
                  <a:lnTo>
                    <a:pt x="2562" y="1678"/>
                  </a:lnTo>
                  <a:lnTo>
                    <a:pt x="2570" y="1662"/>
                  </a:lnTo>
                  <a:lnTo>
                    <a:pt x="2576" y="1646"/>
                  </a:lnTo>
                  <a:lnTo>
                    <a:pt x="2580" y="1628"/>
                  </a:lnTo>
                  <a:lnTo>
                    <a:pt x="2582" y="1610"/>
                  </a:lnTo>
                  <a:lnTo>
                    <a:pt x="2584" y="1590"/>
                  </a:lnTo>
                  <a:lnTo>
                    <a:pt x="2584" y="1590"/>
                  </a:lnTo>
                  <a:lnTo>
                    <a:pt x="2582" y="1572"/>
                  </a:lnTo>
                  <a:lnTo>
                    <a:pt x="2580" y="1554"/>
                  </a:lnTo>
                  <a:lnTo>
                    <a:pt x="2576" y="1536"/>
                  </a:lnTo>
                  <a:lnTo>
                    <a:pt x="2570" y="1518"/>
                  </a:lnTo>
                  <a:lnTo>
                    <a:pt x="2562" y="1502"/>
                  </a:lnTo>
                  <a:lnTo>
                    <a:pt x="2552" y="1488"/>
                  </a:lnTo>
                  <a:lnTo>
                    <a:pt x="2542" y="1472"/>
                  </a:lnTo>
                  <a:lnTo>
                    <a:pt x="2530" y="1460"/>
                  </a:lnTo>
                  <a:lnTo>
                    <a:pt x="2516" y="1448"/>
                  </a:lnTo>
                  <a:lnTo>
                    <a:pt x="2502" y="1438"/>
                  </a:lnTo>
                  <a:lnTo>
                    <a:pt x="2486" y="1428"/>
                  </a:lnTo>
                  <a:lnTo>
                    <a:pt x="2470" y="1420"/>
                  </a:lnTo>
                  <a:lnTo>
                    <a:pt x="2454" y="1414"/>
                  </a:lnTo>
                  <a:lnTo>
                    <a:pt x="2436" y="1410"/>
                  </a:lnTo>
                  <a:lnTo>
                    <a:pt x="2418" y="1406"/>
                  </a:lnTo>
                  <a:lnTo>
                    <a:pt x="2398" y="1406"/>
                  </a:lnTo>
                  <a:lnTo>
                    <a:pt x="2398" y="1406"/>
                  </a:lnTo>
                  <a:close/>
                </a:path>
              </a:pathLst>
            </a:custGeom>
            <a:solidFill>
              <a:srgbClr val="21AAE0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pPr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5164400" y="2669303"/>
              <a:ext cx="279766" cy="293454"/>
              <a:chOff x="2847975" y="6135688"/>
              <a:chExt cx="811213" cy="850900"/>
            </a:xfrm>
            <a:grpFill/>
          </p:grpSpPr>
          <p:sp>
            <p:nvSpPr>
              <p:cNvPr id="61" name="Freeform 8"/>
              <p:cNvSpPr/>
              <p:nvPr/>
            </p:nvSpPr>
            <p:spPr bwMode="auto">
              <a:xfrm>
                <a:off x="2847975" y="6135688"/>
                <a:ext cx="811213" cy="463550"/>
              </a:xfrm>
              <a:custGeom>
                <a:avLst/>
                <a:gdLst>
                  <a:gd name="T0" fmla="*/ 245 w 511"/>
                  <a:gd name="T1" fmla="*/ 2 h 292"/>
                  <a:gd name="T2" fmla="*/ 10 w 511"/>
                  <a:gd name="T3" fmla="*/ 129 h 292"/>
                  <a:gd name="T4" fmla="*/ 10 w 511"/>
                  <a:gd name="T5" fmla="*/ 129 h 292"/>
                  <a:gd name="T6" fmla="*/ 6 w 511"/>
                  <a:gd name="T7" fmla="*/ 132 h 292"/>
                  <a:gd name="T8" fmla="*/ 2 w 511"/>
                  <a:gd name="T9" fmla="*/ 136 h 292"/>
                  <a:gd name="T10" fmla="*/ 0 w 511"/>
                  <a:gd name="T11" fmla="*/ 141 h 292"/>
                  <a:gd name="T12" fmla="*/ 0 w 511"/>
                  <a:gd name="T13" fmla="*/ 146 h 292"/>
                  <a:gd name="T14" fmla="*/ 0 w 511"/>
                  <a:gd name="T15" fmla="*/ 151 h 292"/>
                  <a:gd name="T16" fmla="*/ 2 w 511"/>
                  <a:gd name="T17" fmla="*/ 155 h 292"/>
                  <a:gd name="T18" fmla="*/ 6 w 511"/>
                  <a:gd name="T19" fmla="*/ 159 h 292"/>
                  <a:gd name="T20" fmla="*/ 10 w 511"/>
                  <a:gd name="T21" fmla="*/ 163 h 292"/>
                  <a:gd name="T22" fmla="*/ 245 w 511"/>
                  <a:gd name="T23" fmla="*/ 289 h 292"/>
                  <a:gd name="T24" fmla="*/ 245 w 511"/>
                  <a:gd name="T25" fmla="*/ 289 h 292"/>
                  <a:gd name="T26" fmla="*/ 250 w 511"/>
                  <a:gd name="T27" fmla="*/ 291 h 292"/>
                  <a:gd name="T28" fmla="*/ 256 w 511"/>
                  <a:gd name="T29" fmla="*/ 292 h 292"/>
                  <a:gd name="T30" fmla="*/ 261 w 511"/>
                  <a:gd name="T31" fmla="*/ 291 h 292"/>
                  <a:gd name="T32" fmla="*/ 267 w 511"/>
                  <a:gd name="T33" fmla="*/ 289 h 292"/>
                  <a:gd name="T34" fmla="*/ 500 w 511"/>
                  <a:gd name="T35" fmla="*/ 163 h 292"/>
                  <a:gd name="T36" fmla="*/ 500 w 511"/>
                  <a:gd name="T37" fmla="*/ 163 h 292"/>
                  <a:gd name="T38" fmla="*/ 505 w 511"/>
                  <a:gd name="T39" fmla="*/ 159 h 292"/>
                  <a:gd name="T40" fmla="*/ 508 w 511"/>
                  <a:gd name="T41" fmla="*/ 155 h 292"/>
                  <a:gd name="T42" fmla="*/ 510 w 511"/>
                  <a:gd name="T43" fmla="*/ 151 h 292"/>
                  <a:gd name="T44" fmla="*/ 511 w 511"/>
                  <a:gd name="T45" fmla="*/ 146 h 292"/>
                  <a:gd name="T46" fmla="*/ 510 w 511"/>
                  <a:gd name="T47" fmla="*/ 141 h 292"/>
                  <a:gd name="T48" fmla="*/ 508 w 511"/>
                  <a:gd name="T49" fmla="*/ 136 h 292"/>
                  <a:gd name="T50" fmla="*/ 505 w 511"/>
                  <a:gd name="T51" fmla="*/ 132 h 292"/>
                  <a:gd name="T52" fmla="*/ 500 w 511"/>
                  <a:gd name="T53" fmla="*/ 129 h 292"/>
                  <a:gd name="T54" fmla="*/ 267 w 511"/>
                  <a:gd name="T55" fmla="*/ 2 h 292"/>
                  <a:gd name="T56" fmla="*/ 267 w 511"/>
                  <a:gd name="T57" fmla="*/ 2 h 292"/>
                  <a:gd name="T58" fmla="*/ 261 w 511"/>
                  <a:gd name="T59" fmla="*/ 0 h 292"/>
                  <a:gd name="T60" fmla="*/ 256 w 511"/>
                  <a:gd name="T61" fmla="*/ 0 h 292"/>
                  <a:gd name="T62" fmla="*/ 250 w 511"/>
                  <a:gd name="T63" fmla="*/ 0 h 292"/>
                  <a:gd name="T64" fmla="*/ 245 w 511"/>
                  <a:gd name="T65" fmla="*/ 2 h 292"/>
                  <a:gd name="T66" fmla="*/ 245 w 511"/>
                  <a:gd name="T67" fmla="*/ 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11" h="292">
                    <a:moveTo>
                      <a:pt x="245" y="2"/>
                    </a:moveTo>
                    <a:lnTo>
                      <a:pt x="10" y="129"/>
                    </a:lnTo>
                    <a:lnTo>
                      <a:pt x="10" y="129"/>
                    </a:lnTo>
                    <a:lnTo>
                      <a:pt x="6" y="132"/>
                    </a:lnTo>
                    <a:lnTo>
                      <a:pt x="2" y="136"/>
                    </a:lnTo>
                    <a:lnTo>
                      <a:pt x="0" y="141"/>
                    </a:lnTo>
                    <a:lnTo>
                      <a:pt x="0" y="146"/>
                    </a:lnTo>
                    <a:lnTo>
                      <a:pt x="0" y="151"/>
                    </a:lnTo>
                    <a:lnTo>
                      <a:pt x="2" y="155"/>
                    </a:lnTo>
                    <a:lnTo>
                      <a:pt x="6" y="159"/>
                    </a:lnTo>
                    <a:lnTo>
                      <a:pt x="10" y="163"/>
                    </a:lnTo>
                    <a:lnTo>
                      <a:pt x="245" y="289"/>
                    </a:lnTo>
                    <a:lnTo>
                      <a:pt x="245" y="289"/>
                    </a:lnTo>
                    <a:lnTo>
                      <a:pt x="250" y="291"/>
                    </a:lnTo>
                    <a:lnTo>
                      <a:pt x="256" y="292"/>
                    </a:lnTo>
                    <a:lnTo>
                      <a:pt x="261" y="291"/>
                    </a:lnTo>
                    <a:lnTo>
                      <a:pt x="267" y="289"/>
                    </a:lnTo>
                    <a:lnTo>
                      <a:pt x="500" y="163"/>
                    </a:lnTo>
                    <a:lnTo>
                      <a:pt x="500" y="163"/>
                    </a:lnTo>
                    <a:lnTo>
                      <a:pt x="505" y="159"/>
                    </a:lnTo>
                    <a:lnTo>
                      <a:pt x="508" y="155"/>
                    </a:lnTo>
                    <a:lnTo>
                      <a:pt x="510" y="151"/>
                    </a:lnTo>
                    <a:lnTo>
                      <a:pt x="511" y="146"/>
                    </a:lnTo>
                    <a:lnTo>
                      <a:pt x="510" y="141"/>
                    </a:lnTo>
                    <a:lnTo>
                      <a:pt x="508" y="136"/>
                    </a:lnTo>
                    <a:lnTo>
                      <a:pt x="505" y="132"/>
                    </a:lnTo>
                    <a:lnTo>
                      <a:pt x="500" y="129"/>
                    </a:lnTo>
                    <a:lnTo>
                      <a:pt x="267" y="2"/>
                    </a:lnTo>
                    <a:lnTo>
                      <a:pt x="267" y="2"/>
                    </a:lnTo>
                    <a:lnTo>
                      <a:pt x="261" y="0"/>
                    </a:lnTo>
                    <a:lnTo>
                      <a:pt x="256" y="0"/>
                    </a:lnTo>
                    <a:lnTo>
                      <a:pt x="250" y="0"/>
                    </a:lnTo>
                    <a:lnTo>
                      <a:pt x="245" y="2"/>
                    </a:lnTo>
                    <a:lnTo>
                      <a:pt x="245" y="2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62" name="Freeform 9"/>
              <p:cNvSpPr/>
              <p:nvPr/>
            </p:nvSpPr>
            <p:spPr bwMode="auto">
              <a:xfrm>
                <a:off x="2847975" y="6505575"/>
                <a:ext cx="811213" cy="295275"/>
              </a:xfrm>
              <a:custGeom>
                <a:avLst/>
                <a:gdLst>
                  <a:gd name="T0" fmla="*/ 51 w 511"/>
                  <a:gd name="T1" fmla="*/ 0 h 186"/>
                  <a:gd name="T2" fmla="*/ 10 w 511"/>
                  <a:gd name="T3" fmla="*/ 22 h 186"/>
                  <a:gd name="T4" fmla="*/ 10 w 511"/>
                  <a:gd name="T5" fmla="*/ 22 h 186"/>
                  <a:gd name="T6" fmla="*/ 6 w 511"/>
                  <a:gd name="T7" fmla="*/ 25 h 186"/>
                  <a:gd name="T8" fmla="*/ 2 w 511"/>
                  <a:gd name="T9" fmla="*/ 30 h 186"/>
                  <a:gd name="T10" fmla="*/ 0 w 511"/>
                  <a:gd name="T11" fmla="*/ 34 h 186"/>
                  <a:gd name="T12" fmla="*/ 0 w 511"/>
                  <a:gd name="T13" fmla="*/ 39 h 186"/>
                  <a:gd name="T14" fmla="*/ 0 w 511"/>
                  <a:gd name="T15" fmla="*/ 44 h 186"/>
                  <a:gd name="T16" fmla="*/ 2 w 511"/>
                  <a:gd name="T17" fmla="*/ 49 h 186"/>
                  <a:gd name="T18" fmla="*/ 6 w 511"/>
                  <a:gd name="T19" fmla="*/ 53 h 186"/>
                  <a:gd name="T20" fmla="*/ 10 w 511"/>
                  <a:gd name="T21" fmla="*/ 56 h 186"/>
                  <a:gd name="T22" fmla="*/ 245 w 511"/>
                  <a:gd name="T23" fmla="*/ 183 h 186"/>
                  <a:gd name="T24" fmla="*/ 245 w 511"/>
                  <a:gd name="T25" fmla="*/ 183 h 186"/>
                  <a:gd name="T26" fmla="*/ 250 w 511"/>
                  <a:gd name="T27" fmla="*/ 185 h 186"/>
                  <a:gd name="T28" fmla="*/ 256 w 511"/>
                  <a:gd name="T29" fmla="*/ 186 h 186"/>
                  <a:gd name="T30" fmla="*/ 261 w 511"/>
                  <a:gd name="T31" fmla="*/ 185 h 186"/>
                  <a:gd name="T32" fmla="*/ 267 w 511"/>
                  <a:gd name="T33" fmla="*/ 183 h 186"/>
                  <a:gd name="T34" fmla="*/ 500 w 511"/>
                  <a:gd name="T35" fmla="*/ 56 h 186"/>
                  <a:gd name="T36" fmla="*/ 500 w 511"/>
                  <a:gd name="T37" fmla="*/ 56 h 186"/>
                  <a:gd name="T38" fmla="*/ 505 w 511"/>
                  <a:gd name="T39" fmla="*/ 53 h 186"/>
                  <a:gd name="T40" fmla="*/ 508 w 511"/>
                  <a:gd name="T41" fmla="*/ 49 h 186"/>
                  <a:gd name="T42" fmla="*/ 510 w 511"/>
                  <a:gd name="T43" fmla="*/ 44 h 186"/>
                  <a:gd name="T44" fmla="*/ 511 w 511"/>
                  <a:gd name="T45" fmla="*/ 39 h 186"/>
                  <a:gd name="T46" fmla="*/ 510 w 511"/>
                  <a:gd name="T47" fmla="*/ 34 h 186"/>
                  <a:gd name="T48" fmla="*/ 508 w 511"/>
                  <a:gd name="T49" fmla="*/ 30 h 186"/>
                  <a:gd name="T50" fmla="*/ 505 w 511"/>
                  <a:gd name="T51" fmla="*/ 25 h 186"/>
                  <a:gd name="T52" fmla="*/ 500 w 511"/>
                  <a:gd name="T53" fmla="*/ 22 h 186"/>
                  <a:gd name="T54" fmla="*/ 459 w 511"/>
                  <a:gd name="T5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1" h="186">
                    <a:moveTo>
                      <a:pt x="51" y="0"/>
                    </a:moveTo>
                    <a:lnTo>
                      <a:pt x="10" y="22"/>
                    </a:lnTo>
                    <a:lnTo>
                      <a:pt x="10" y="22"/>
                    </a:lnTo>
                    <a:lnTo>
                      <a:pt x="6" y="25"/>
                    </a:lnTo>
                    <a:lnTo>
                      <a:pt x="2" y="30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2" y="49"/>
                    </a:lnTo>
                    <a:lnTo>
                      <a:pt x="6" y="53"/>
                    </a:lnTo>
                    <a:lnTo>
                      <a:pt x="10" y="56"/>
                    </a:lnTo>
                    <a:lnTo>
                      <a:pt x="245" y="183"/>
                    </a:lnTo>
                    <a:lnTo>
                      <a:pt x="245" y="183"/>
                    </a:lnTo>
                    <a:lnTo>
                      <a:pt x="250" y="185"/>
                    </a:lnTo>
                    <a:lnTo>
                      <a:pt x="256" y="186"/>
                    </a:lnTo>
                    <a:lnTo>
                      <a:pt x="261" y="185"/>
                    </a:lnTo>
                    <a:lnTo>
                      <a:pt x="267" y="183"/>
                    </a:lnTo>
                    <a:lnTo>
                      <a:pt x="500" y="56"/>
                    </a:lnTo>
                    <a:lnTo>
                      <a:pt x="500" y="56"/>
                    </a:lnTo>
                    <a:lnTo>
                      <a:pt x="505" y="53"/>
                    </a:lnTo>
                    <a:lnTo>
                      <a:pt x="508" y="49"/>
                    </a:lnTo>
                    <a:lnTo>
                      <a:pt x="510" y="44"/>
                    </a:lnTo>
                    <a:lnTo>
                      <a:pt x="511" y="39"/>
                    </a:lnTo>
                    <a:lnTo>
                      <a:pt x="510" y="34"/>
                    </a:lnTo>
                    <a:lnTo>
                      <a:pt x="508" y="30"/>
                    </a:lnTo>
                    <a:lnTo>
                      <a:pt x="505" y="25"/>
                    </a:lnTo>
                    <a:lnTo>
                      <a:pt x="500" y="22"/>
                    </a:lnTo>
                    <a:lnTo>
                      <a:pt x="459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63" name="Freeform 10"/>
              <p:cNvSpPr/>
              <p:nvPr/>
            </p:nvSpPr>
            <p:spPr bwMode="auto">
              <a:xfrm>
                <a:off x="2847975" y="6692900"/>
                <a:ext cx="811213" cy="293688"/>
              </a:xfrm>
              <a:custGeom>
                <a:avLst/>
                <a:gdLst>
                  <a:gd name="T0" fmla="*/ 51 w 511"/>
                  <a:gd name="T1" fmla="*/ 0 h 185"/>
                  <a:gd name="T2" fmla="*/ 10 w 511"/>
                  <a:gd name="T3" fmla="*/ 22 h 185"/>
                  <a:gd name="T4" fmla="*/ 10 w 511"/>
                  <a:gd name="T5" fmla="*/ 22 h 185"/>
                  <a:gd name="T6" fmla="*/ 6 w 511"/>
                  <a:gd name="T7" fmla="*/ 25 h 185"/>
                  <a:gd name="T8" fmla="*/ 2 w 511"/>
                  <a:gd name="T9" fmla="*/ 29 h 185"/>
                  <a:gd name="T10" fmla="*/ 0 w 511"/>
                  <a:gd name="T11" fmla="*/ 34 h 185"/>
                  <a:gd name="T12" fmla="*/ 0 w 511"/>
                  <a:gd name="T13" fmla="*/ 39 h 185"/>
                  <a:gd name="T14" fmla="*/ 0 w 511"/>
                  <a:gd name="T15" fmla="*/ 44 h 185"/>
                  <a:gd name="T16" fmla="*/ 2 w 511"/>
                  <a:gd name="T17" fmla="*/ 48 h 185"/>
                  <a:gd name="T18" fmla="*/ 6 w 511"/>
                  <a:gd name="T19" fmla="*/ 52 h 185"/>
                  <a:gd name="T20" fmla="*/ 10 w 511"/>
                  <a:gd name="T21" fmla="*/ 56 h 185"/>
                  <a:gd name="T22" fmla="*/ 245 w 511"/>
                  <a:gd name="T23" fmla="*/ 182 h 185"/>
                  <a:gd name="T24" fmla="*/ 245 w 511"/>
                  <a:gd name="T25" fmla="*/ 182 h 185"/>
                  <a:gd name="T26" fmla="*/ 250 w 511"/>
                  <a:gd name="T27" fmla="*/ 184 h 185"/>
                  <a:gd name="T28" fmla="*/ 256 w 511"/>
                  <a:gd name="T29" fmla="*/ 185 h 185"/>
                  <a:gd name="T30" fmla="*/ 261 w 511"/>
                  <a:gd name="T31" fmla="*/ 184 h 185"/>
                  <a:gd name="T32" fmla="*/ 267 w 511"/>
                  <a:gd name="T33" fmla="*/ 182 h 185"/>
                  <a:gd name="T34" fmla="*/ 500 w 511"/>
                  <a:gd name="T35" fmla="*/ 56 h 185"/>
                  <a:gd name="T36" fmla="*/ 500 w 511"/>
                  <a:gd name="T37" fmla="*/ 56 h 185"/>
                  <a:gd name="T38" fmla="*/ 505 w 511"/>
                  <a:gd name="T39" fmla="*/ 52 h 185"/>
                  <a:gd name="T40" fmla="*/ 508 w 511"/>
                  <a:gd name="T41" fmla="*/ 48 h 185"/>
                  <a:gd name="T42" fmla="*/ 510 w 511"/>
                  <a:gd name="T43" fmla="*/ 44 h 185"/>
                  <a:gd name="T44" fmla="*/ 511 w 511"/>
                  <a:gd name="T45" fmla="*/ 39 h 185"/>
                  <a:gd name="T46" fmla="*/ 510 w 511"/>
                  <a:gd name="T47" fmla="*/ 34 h 185"/>
                  <a:gd name="T48" fmla="*/ 508 w 511"/>
                  <a:gd name="T49" fmla="*/ 29 h 185"/>
                  <a:gd name="T50" fmla="*/ 505 w 511"/>
                  <a:gd name="T51" fmla="*/ 25 h 185"/>
                  <a:gd name="T52" fmla="*/ 500 w 511"/>
                  <a:gd name="T53" fmla="*/ 22 h 185"/>
                  <a:gd name="T54" fmla="*/ 459 w 511"/>
                  <a:gd name="T55" fmla="*/ 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1" h="185">
                    <a:moveTo>
                      <a:pt x="51" y="0"/>
                    </a:moveTo>
                    <a:lnTo>
                      <a:pt x="10" y="22"/>
                    </a:lnTo>
                    <a:lnTo>
                      <a:pt x="10" y="22"/>
                    </a:lnTo>
                    <a:lnTo>
                      <a:pt x="6" y="25"/>
                    </a:lnTo>
                    <a:lnTo>
                      <a:pt x="2" y="29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2" y="48"/>
                    </a:lnTo>
                    <a:lnTo>
                      <a:pt x="6" y="52"/>
                    </a:lnTo>
                    <a:lnTo>
                      <a:pt x="10" y="56"/>
                    </a:lnTo>
                    <a:lnTo>
                      <a:pt x="245" y="182"/>
                    </a:lnTo>
                    <a:lnTo>
                      <a:pt x="245" y="182"/>
                    </a:lnTo>
                    <a:lnTo>
                      <a:pt x="250" y="184"/>
                    </a:lnTo>
                    <a:lnTo>
                      <a:pt x="256" y="185"/>
                    </a:lnTo>
                    <a:lnTo>
                      <a:pt x="261" y="184"/>
                    </a:lnTo>
                    <a:lnTo>
                      <a:pt x="267" y="182"/>
                    </a:lnTo>
                    <a:lnTo>
                      <a:pt x="500" y="56"/>
                    </a:lnTo>
                    <a:lnTo>
                      <a:pt x="500" y="56"/>
                    </a:lnTo>
                    <a:lnTo>
                      <a:pt x="505" y="52"/>
                    </a:lnTo>
                    <a:lnTo>
                      <a:pt x="508" y="48"/>
                    </a:lnTo>
                    <a:lnTo>
                      <a:pt x="510" y="44"/>
                    </a:lnTo>
                    <a:lnTo>
                      <a:pt x="511" y="39"/>
                    </a:lnTo>
                    <a:lnTo>
                      <a:pt x="510" y="34"/>
                    </a:lnTo>
                    <a:lnTo>
                      <a:pt x="508" y="29"/>
                    </a:lnTo>
                    <a:lnTo>
                      <a:pt x="505" y="25"/>
                    </a:lnTo>
                    <a:lnTo>
                      <a:pt x="500" y="22"/>
                    </a:lnTo>
                    <a:lnTo>
                      <a:pt x="459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64" name="组合 63"/>
          <p:cNvGrpSpPr/>
          <p:nvPr/>
        </p:nvGrpSpPr>
        <p:grpSpPr>
          <a:xfrm>
            <a:off x="5272447" y="3545368"/>
            <a:ext cx="1698332" cy="1698332"/>
            <a:chOff x="3935044" y="2945794"/>
            <a:chExt cx="1273915" cy="1273915"/>
          </a:xfrm>
          <a:solidFill>
            <a:srgbClr val="3B3838"/>
          </a:solidFill>
        </p:grpSpPr>
        <p:sp>
          <p:nvSpPr>
            <p:cNvPr id="65" name="Freeform 6"/>
            <p:cNvSpPr/>
            <p:nvPr/>
          </p:nvSpPr>
          <p:spPr bwMode="auto">
            <a:xfrm rot="8100000">
              <a:off x="3935044" y="2945794"/>
              <a:ext cx="1273915" cy="1273915"/>
            </a:xfrm>
            <a:custGeom>
              <a:avLst/>
              <a:gdLst>
                <a:gd name="T0" fmla="*/ 2320 w 2584"/>
                <a:gd name="T1" fmla="*/ 1424 h 2584"/>
                <a:gd name="T2" fmla="*/ 2184 w 2584"/>
                <a:gd name="T3" fmla="*/ 1476 h 2584"/>
                <a:gd name="T4" fmla="*/ 2106 w 2584"/>
                <a:gd name="T5" fmla="*/ 1468 h 2584"/>
                <a:gd name="T6" fmla="*/ 2036 w 2584"/>
                <a:gd name="T7" fmla="*/ 1414 h 2584"/>
                <a:gd name="T8" fmla="*/ 2008 w 2584"/>
                <a:gd name="T9" fmla="*/ 1316 h 2584"/>
                <a:gd name="T10" fmla="*/ 1234 w 2584"/>
                <a:gd name="T11" fmla="*/ 568 h 2584"/>
                <a:gd name="T12" fmla="*/ 1158 w 2584"/>
                <a:gd name="T13" fmla="*/ 516 h 2584"/>
                <a:gd name="T14" fmla="*/ 1128 w 2584"/>
                <a:gd name="T15" fmla="*/ 436 h 2584"/>
                <a:gd name="T16" fmla="*/ 1150 w 2584"/>
                <a:gd name="T17" fmla="*/ 332 h 2584"/>
                <a:gd name="T18" fmla="*/ 1198 w 2584"/>
                <a:gd name="T19" fmla="*/ 206 h 2584"/>
                <a:gd name="T20" fmla="*/ 1184 w 2584"/>
                <a:gd name="T21" fmla="*/ 114 h 2584"/>
                <a:gd name="T22" fmla="*/ 1118 w 2584"/>
                <a:gd name="T23" fmla="*/ 32 h 2584"/>
                <a:gd name="T24" fmla="*/ 1014 w 2584"/>
                <a:gd name="T25" fmla="*/ 0 h 2584"/>
                <a:gd name="T26" fmla="*/ 926 w 2584"/>
                <a:gd name="T27" fmla="*/ 22 h 2584"/>
                <a:gd name="T28" fmla="*/ 852 w 2584"/>
                <a:gd name="T29" fmla="*/ 98 h 2584"/>
                <a:gd name="T30" fmla="*/ 830 w 2584"/>
                <a:gd name="T31" fmla="*/ 186 h 2584"/>
                <a:gd name="T32" fmla="*/ 862 w 2584"/>
                <a:gd name="T33" fmla="*/ 292 h 2584"/>
                <a:gd name="T34" fmla="*/ 902 w 2584"/>
                <a:gd name="T35" fmla="*/ 422 h 2584"/>
                <a:gd name="T36" fmla="*/ 878 w 2584"/>
                <a:gd name="T37" fmla="*/ 504 h 2584"/>
                <a:gd name="T38" fmla="*/ 810 w 2584"/>
                <a:gd name="T39" fmla="*/ 562 h 2584"/>
                <a:gd name="T40" fmla="*/ 0 w 2584"/>
                <a:gd name="T41" fmla="*/ 1314 h 2584"/>
                <a:gd name="T42" fmla="*/ 26 w 2584"/>
                <a:gd name="T43" fmla="*/ 1368 h 2584"/>
                <a:gd name="T44" fmla="*/ 70 w 2584"/>
                <a:gd name="T45" fmla="*/ 1370 h 2584"/>
                <a:gd name="T46" fmla="*/ 192 w 2584"/>
                <a:gd name="T47" fmla="*/ 1318 h 2584"/>
                <a:gd name="T48" fmla="*/ 346 w 2584"/>
                <a:gd name="T49" fmla="*/ 1308 h 2584"/>
                <a:gd name="T50" fmla="*/ 490 w 2584"/>
                <a:gd name="T51" fmla="*/ 1386 h 2584"/>
                <a:gd name="T52" fmla="*/ 570 w 2584"/>
                <a:gd name="T53" fmla="*/ 1532 h 2584"/>
                <a:gd name="T54" fmla="*/ 562 w 2584"/>
                <a:gd name="T55" fmla="*/ 1676 h 2584"/>
                <a:gd name="T56" fmla="*/ 470 w 2584"/>
                <a:gd name="T57" fmla="*/ 1812 h 2584"/>
                <a:gd name="T58" fmla="*/ 316 w 2584"/>
                <a:gd name="T59" fmla="*/ 1878 h 2584"/>
                <a:gd name="T60" fmla="*/ 162 w 2584"/>
                <a:gd name="T61" fmla="*/ 1850 h 2584"/>
                <a:gd name="T62" fmla="*/ 60 w 2584"/>
                <a:gd name="T63" fmla="*/ 1808 h 2584"/>
                <a:gd name="T64" fmla="*/ 18 w 2584"/>
                <a:gd name="T65" fmla="*/ 1816 h 2584"/>
                <a:gd name="T66" fmla="*/ 738 w 2584"/>
                <a:gd name="T67" fmla="*/ 2584 h 2584"/>
                <a:gd name="T68" fmla="*/ 792 w 2584"/>
                <a:gd name="T69" fmla="*/ 2558 h 2584"/>
                <a:gd name="T70" fmla="*/ 794 w 2584"/>
                <a:gd name="T71" fmla="*/ 2514 h 2584"/>
                <a:gd name="T72" fmla="*/ 742 w 2584"/>
                <a:gd name="T73" fmla="*/ 2392 h 2584"/>
                <a:gd name="T74" fmla="*/ 732 w 2584"/>
                <a:gd name="T75" fmla="*/ 2238 h 2584"/>
                <a:gd name="T76" fmla="*/ 810 w 2584"/>
                <a:gd name="T77" fmla="*/ 2094 h 2584"/>
                <a:gd name="T78" fmla="*/ 956 w 2584"/>
                <a:gd name="T79" fmla="*/ 2014 h 2584"/>
                <a:gd name="T80" fmla="*/ 1100 w 2584"/>
                <a:gd name="T81" fmla="*/ 2022 h 2584"/>
                <a:gd name="T82" fmla="*/ 1236 w 2584"/>
                <a:gd name="T83" fmla="*/ 2114 h 2584"/>
                <a:gd name="T84" fmla="*/ 1300 w 2584"/>
                <a:gd name="T85" fmla="*/ 2268 h 2584"/>
                <a:gd name="T86" fmla="*/ 1274 w 2584"/>
                <a:gd name="T87" fmla="*/ 2422 h 2584"/>
                <a:gd name="T88" fmla="*/ 1232 w 2584"/>
                <a:gd name="T89" fmla="*/ 2524 h 2584"/>
                <a:gd name="T90" fmla="*/ 1240 w 2584"/>
                <a:gd name="T91" fmla="*/ 2566 h 2584"/>
                <a:gd name="T92" fmla="*/ 2008 w 2584"/>
                <a:gd name="T93" fmla="*/ 1866 h 2584"/>
                <a:gd name="T94" fmla="*/ 2028 w 2584"/>
                <a:gd name="T95" fmla="*/ 1780 h 2584"/>
                <a:gd name="T96" fmla="*/ 2092 w 2584"/>
                <a:gd name="T97" fmla="*/ 1720 h 2584"/>
                <a:gd name="T98" fmla="*/ 2162 w 2584"/>
                <a:gd name="T99" fmla="*/ 1704 h 2584"/>
                <a:gd name="T100" fmla="*/ 2320 w 2584"/>
                <a:gd name="T101" fmla="*/ 1758 h 2584"/>
                <a:gd name="T102" fmla="*/ 2398 w 2584"/>
                <a:gd name="T103" fmla="*/ 1776 h 2584"/>
                <a:gd name="T104" fmla="*/ 2502 w 2584"/>
                <a:gd name="T105" fmla="*/ 1744 h 2584"/>
                <a:gd name="T106" fmla="*/ 2570 w 2584"/>
                <a:gd name="T107" fmla="*/ 1662 h 2584"/>
                <a:gd name="T108" fmla="*/ 2582 w 2584"/>
                <a:gd name="T109" fmla="*/ 1572 h 2584"/>
                <a:gd name="T110" fmla="*/ 2542 w 2584"/>
                <a:gd name="T111" fmla="*/ 1472 h 2584"/>
                <a:gd name="T112" fmla="*/ 2454 w 2584"/>
                <a:gd name="T113" fmla="*/ 1414 h 2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84" h="2584">
                  <a:moveTo>
                    <a:pt x="2398" y="1406"/>
                  </a:moveTo>
                  <a:lnTo>
                    <a:pt x="2398" y="1406"/>
                  </a:lnTo>
                  <a:lnTo>
                    <a:pt x="2378" y="1406"/>
                  </a:lnTo>
                  <a:lnTo>
                    <a:pt x="2358" y="1410"/>
                  </a:lnTo>
                  <a:lnTo>
                    <a:pt x="2340" y="1416"/>
                  </a:lnTo>
                  <a:lnTo>
                    <a:pt x="2320" y="1424"/>
                  </a:lnTo>
                  <a:lnTo>
                    <a:pt x="2320" y="1424"/>
                  </a:lnTo>
                  <a:lnTo>
                    <a:pt x="2292" y="1438"/>
                  </a:lnTo>
                  <a:lnTo>
                    <a:pt x="2252" y="1456"/>
                  </a:lnTo>
                  <a:lnTo>
                    <a:pt x="2228" y="1464"/>
                  </a:lnTo>
                  <a:lnTo>
                    <a:pt x="2206" y="1470"/>
                  </a:lnTo>
                  <a:lnTo>
                    <a:pt x="2184" y="1476"/>
                  </a:lnTo>
                  <a:lnTo>
                    <a:pt x="2162" y="1478"/>
                  </a:lnTo>
                  <a:lnTo>
                    <a:pt x="2162" y="1478"/>
                  </a:lnTo>
                  <a:lnTo>
                    <a:pt x="2148" y="1476"/>
                  </a:lnTo>
                  <a:lnTo>
                    <a:pt x="2134" y="1474"/>
                  </a:lnTo>
                  <a:lnTo>
                    <a:pt x="2120" y="1472"/>
                  </a:lnTo>
                  <a:lnTo>
                    <a:pt x="2106" y="1468"/>
                  </a:lnTo>
                  <a:lnTo>
                    <a:pt x="2092" y="1462"/>
                  </a:lnTo>
                  <a:lnTo>
                    <a:pt x="2080" y="1454"/>
                  </a:lnTo>
                  <a:lnTo>
                    <a:pt x="2068" y="1446"/>
                  </a:lnTo>
                  <a:lnTo>
                    <a:pt x="2056" y="1436"/>
                  </a:lnTo>
                  <a:lnTo>
                    <a:pt x="2046" y="1426"/>
                  </a:lnTo>
                  <a:lnTo>
                    <a:pt x="2036" y="1414"/>
                  </a:lnTo>
                  <a:lnTo>
                    <a:pt x="2028" y="1400"/>
                  </a:lnTo>
                  <a:lnTo>
                    <a:pt x="2022" y="1386"/>
                  </a:lnTo>
                  <a:lnTo>
                    <a:pt x="2016" y="1370"/>
                  </a:lnTo>
                  <a:lnTo>
                    <a:pt x="2012" y="1352"/>
                  </a:lnTo>
                  <a:lnTo>
                    <a:pt x="2010" y="1334"/>
                  </a:lnTo>
                  <a:lnTo>
                    <a:pt x="2008" y="1316"/>
                  </a:lnTo>
                  <a:lnTo>
                    <a:pt x="2008" y="576"/>
                  </a:lnTo>
                  <a:lnTo>
                    <a:pt x="1290" y="576"/>
                  </a:lnTo>
                  <a:lnTo>
                    <a:pt x="1290" y="576"/>
                  </a:lnTo>
                  <a:lnTo>
                    <a:pt x="1270" y="576"/>
                  </a:lnTo>
                  <a:lnTo>
                    <a:pt x="1252" y="572"/>
                  </a:lnTo>
                  <a:lnTo>
                    <a:pt x="1234" y="568"/>
                  </a:lnTo>
                  <a:lnTo>
                    <a:pt x="1220" y="562"/>
                  </a:lnTo>
                  <a:lnTo>
                    <a:pt x="1204" y="556"/>
                  </a:lnTo>
                  <a:lnTo>
                    <a:pt x="1192" y="548"/>
                  </a:lnTo>
                  <a:lnTo>
                    <a:pt x="1180" y="538"/>
                  </a:lnTo>
                  <a:lnTo>
                    <a:pt x="1168" y="528"/>
                  </a:lnTo>
                  <a:lnTo>
                    <a:pt x="1158" y="516"/>
                  </a:lnTo>
                  <a:lnTo>
                    <a:pt x="1150" y="504"/>
                  </a:lnTo>
                  <a:lnTo>
                    <a:pt x="1144" y="492"/>
                  </a:lnTo>
                  <a:lnTo>
                    <a:pt x="1138" y="478"/>
                  </a:lnTo>
                  <a:lnTo>
                    <a:pt x="1132" y="464"/>
                  </a:lnTo>
                  <a:lnTo>
                    <a:pt x="1130" y="450"/>
                  </a:lnTo>
                  <a:lnTo>
                    <a:pt x="1128" y="436"/>
                  </a:lnTo>
                  <a:lnTo>
                    <a:pt x="1128" y="422"/>
                  </a:lnTo>
                  <a:lnTo>
                    <a:pt x="1128" y="422"/>
                  </a:lnTo>
                  <a:lnTo>
                    <a:pt x="1128" y="402"/>
                  </a:lnTo>
                  <a:lnTo>
                    <a:pt x="1134" y="378"/>
                  </a:lnTo>
                  <a:lnTo>
                    <a:pt x="1140" y="356"/>
                  </a:lnTo>
                  <a:lnTo>
                    <a:pt x="1150" y="332"/>
                  </a:lnTo>
                  <a:lnTo>
                    <a:pt x="1168" y="292"/>
                  </a:lnTo>
                  <a:lnTo>
                    <a:pt x="1182" y="264"/>
                  </a:lnTo>
                  <a:lnTo>
                    <a:pt x="1182" y="264"/>
                  </a:lnTo>
                  <a:lnTo>
                    <a:pt x="1190" y="246"/>
                  </a:lnTo>
                  <a:lnTo>
                    <a:pt x="1194" y="226"/>
                  </a:lnTo>
                  <a:lnTo>
                    <a:pt x="1198" y="206"/>
                  </a:lnTo>
                  <a:lnTo>
                    <a:pt x="1200" y="186"/>
                  </a:lnTo>
                  <a:lnTo>
                    <a:pt x="1200" y="186"/>
                  </a:lnTo>
                  <a:lnTo>
                    <a:pt x="1198" y="166"/>
                  </a:lnTo>
                  <a:lnTo>
                    <a:pt x="1196" y="148"/>
                  </a:lnTo>
                  <a:lnTo>
                    <a:pt x="1190" y="130"/>
                  </a:lnTo>
                  <a:lnTo>
                    <a:pt x="1184" y="114"/>
                  </a:lnTo>
                  <a:lnTo>
                    <a:pt x="1176" y="98"/>
                  </a:lnTo>
                  <a:lnTo>
                    <a:pt x="1168" y="82"/>
                  </a:lnTo>
                  <a:lnTo>
                    <a:pt x="1156" y="68"/>
                  </a:lnTo>
                  <a:lnTo>
                    <a:pt x="1144" y="54"/>
                  </a:lnTo>
                  <a:lnTo>
                    <a:pt x="1132" y="42"/>
                  </a:lnTo>
                  <a:lnTo>
                    <a:pt x="1118" y="32"/>
                  </a:lnTo>
                  <a:lnTo>
                    <a:pt x="1102" y="22"/>
                  </a:lnTo>
                  <a:lnTo>
                    <a:pt x="1086" y="16"/>
                  </a:lnTo>
                  <a:lnTo>
                    <a:pt x="1070" y="8"/>
                  </a:lnTo>
                  <a:lnTo>
                    <a:pt x="1052" y="4"/>
                  </a:lnTo>
                  <a:lnTo>
                    <a:pt x="1032" y="2"/>
                  </a:lnTo>
                  <a:lnTo>
                    <a:pt x="1014" y="0"/>
                  </a:lnTo>
                  <a:lnTo>
                    <a:pt x="1014" y="0"/>
                  </a:lnTo>
                  <a:lnTo>
                    <a:pt x="996" y="2"/>
                  </a:lnTo>
                  <a:lnTo>
                    <a:pt x="976" y="4"/>
                  </a:lnTo>
                  <a:lnTo>
                    <a:pt x="960" y="8"/>
                  </a:lnTo>
                  <a:lnTo>
                    <a:pt x="942" y="16"/>
                  </a:lnTo>
                  <a:lnTo>
                    <a:pt x="926" y="22"/>
                  </a:lnTo>
                  <a:lnTo>
                    <a:pt x="910" y="32"/>
                  </a:lnTo>
                  <a:lnTo>
                    <a:pt x="896" y="42"/>
                  </a:lnTo>
                  <a:lnTo>
                    <a:pt x="884" y="54"/>
                  </a:lnTo>
                  <a:lnTo>
                    <a:pt x="872" y="68"/>
                  </a:lnTo>
                  <a:lnTo>
                    <a:pt x="860" y="82"/>
                  </a:lnTo>
                  <a:lnTo>
                    <a:pt x="852" y="98"/>
                  </a:lnTo>
                  <a:lnTo>
                    <a:pt x="844" y="114"/>
                  </a:lnTo>
                  <a:lnTo>
                    <a:pt x="838" y="130"/>
                  </a:lnTo>
                  <a:lnTo>
                    <a:pt x="832" y="148"/>
                  </a:lnTo>
                  <a:lnTo>
                    <a:pt x="830" y="166"/>
                  </a:lnTo>
                  <a:lnTo>
                    <a:pt x="830" y="186"/>
                  </a:lnTo>
                  <a:lnTo>
                    <a:pt x="830" y="186"/>
                  </a:lnTo>
                  <a:lnTo>
                    <a:pt x="830" y="206"/>
                  </a:lnTo>
                  <a:lnTo>
                    <a:pt x="834" y="226"/>
                  </a:lnTo>
                  <a:lnTo>
                    <a:pt x="840" y="246"/>
                  </a:lnTo>
                  <a:lnTo>
                    <a:pt x="846" y="264"/>
                  </a:lnTo>
                  <a:lnTo>
                    <a:pt x="846" y="264"/>
                  </a:lnTo>
                  <a:lnTo>
                    <a:pt x="862" y="292"/>
                  </a:lnTo>
                  <a:lnTo>
                    <a:pt x="880" y="332"/>
                  </a:lnTo>
                  <a:lnTo>
                    <a:pt x="888" y="356"/>
                  </a:lnTo>
                  <a:lnTo>
                    <a:pt x="894" y="378"/>
                  </a:lnTo>
                  <a:lnTo>
                    <a:pt x="900" y="402"/>
                  </a:lnTo>
                  <a:lnTo>
                    <a:pt x="902" y="422"/>
                  </a:lnTo>
                  <a:lnTo>
                    <a:pt x="902" y="422"/>
                  </a:lnTo>
                  <a:lnTo>
                    <a:pt x="900" y="436"/>
                  </a:lnTo>
                  <a:lnTo>
                    <a:pt x="898" y="450"/>
                  </a:lnTo>
                  <a:lnTo>
                    <a:pt x="896" y="464"/>
                  </a:lnTo>
                  <a:lnTo>
                    <a:pt x="890" y="478"/>
                  </a:lnTo>
                  <a:lnTo>
                    <a:pt x="884" y="492"/>
                  </a:lnTo>
                  <a:lnTo>
                    <a:pt x="878" y="504"/>
                  </a:lnTo>
                  <a:lnTo>
                    <a:pt x="870" y="516"/>
                  </a:lnTo>
                  <a:lnTo>
                    <a:pt x="860" y="528"/>
                  </a:lnTo>
                  <a:lnTo>
                    <a:pt x="850" y="538"/>
                  </a:lnTo>
                  <a:lnTo>
                    <a:pt x="836" y="548"/>
                  </a:lnTo>
                  <a:lnTo>
                    <a:pt x="824" y="556"/>
                  </a:lnTo>
                  <a:lnTo>
                    <a:pt x="810" y="562"/>
                  </a:lnTo>
                  <a:lnTo>
                    <a:pt x="794" y="568"/>
                  </a:lnTo>
                  <a:lnTo>
                    <a:pt x="776" y="572"/>
                  </a:lnTo>
                  <a:lnTo>
                    <a:pt x="758" y="576"/>
                  </a:lnTo>
                  <a:lnTo>
                    <a:pt x="738" y="576"/>
                  </a:lnTo>
                  <a:lnTo>
                    <a:pt x="0" y="576"/>
                  </a:lnTo>
                  <a:lnTo>
                    <a:pt x="0" y="1314"/>
                  </a:lnTo>
                  <a:lnTo>
                    <a:pt x="0" y="1314"/>
                  </a:lnTo>
                  <a:lnTo>
                    <a:pt x="2" y="1332"/>
                  </a:lnTo>
                  <a:lnTo>
                    <a:pt x="6" y="1346"/>
                  </a:lnTo>
                  <a:lnTo>
                    <a:pt x="10" y="1356"/>
                  </a:lnTo>
                  <a:lnTo>
                    <a:pt x="18" y="1364"/>
                  </a:lnTo>
                  <a:lnTo>
                    <a:pt x="26" y="1368"/>
                  </a:lnTo>
                  <a:lnTo>
                    <a:pt x="34" y="1372"/>
                  </a:lnTo>
                  <a:lnTo>
                    <a:pt x="42" y="1374"/>
                  </a:lnTo>
                  <a:lnTo>
                    <a:pt x="50" y="1374"/>
                  </a:lnTo>
                  <a:lnTo>
                    <a:pt x="50" y="1374"/>
                  </a:lnTo>
                  <a:lnTo>
                    <a:pt x="60" y="1374"/>
                  </a:lnTo>
                  <a:lnTo>
                    <a:pt x="70" y="1370"/>
                  </a:lnTo>
                  <a:lnTo>
                    <a:pt x="98" y="1360"/>
                  </a:lnTo>
                  <a:lnTo>
                    <a:pt x="130" y="1346"/>
                  </a:lnTo>
                  <a:lnTo>
                    <a:pt x="160" y="1332"/>
                  </a:lnTo>
                  <a:lnTo>
                    <a:pt x="162" y="1330"/>
                  </a:lnTo>
                  <a:lnTo>
                    <a:pt x="162" y="1330"/>
                  </a:lnTo>
                  <a:lnTo>
                    <a:pt x="192" y="1318"/>
                  </a:lnTo>
                  <a:lnTo>
                    <a:pt x="224" y="1310"/>
                  </a:lnTo>
                  <a:lnTo>
                    <a:pt x="256" y="1304"/>
                  </a:lnTo>
                  <a:lnTo>
                    <a:pt x="288" y="1302"/>
                  </a:lnTo>
                  <a:lnTo>
                    <a:pt x="288" y="1302"/>
                  </a:lnTo>
                  <a:lnTo>
                    <a:pt x="316" y="1304"/>
                  </a:lnTo>
                  <a:lnTo>
                    <a:pt x="346" y="1308"/>
                  </a:lnTo>
                  <a:lnTo>
                    <a:pt x="372" y="1314"/>
                  </a:lnTo>
                  <a:lnTo>
                    <a:pt x="400" y="1324"/>
                  </a:lnTo>
                  <a:lnTo>
                    <a:pt x="424" y="1336"/>
                  </a:lnTo>
                  <a:lnTo>
                    <a:pt x="448" y="1352"/>
                  </a:lnTo>
                  <a:lnTo>
                    <a:pt x="470" y="1368"/>
                  </a:lnTo>
                  <a:lnTo>
                    <a:pt x="490" y="1386"/>
                  </a:lnTo>
                  <a:lnTo>
                    <a:pt x="510" y="1406"/>
                  </a:lnTo>
                  <a:lnTo>
                    <a:pt x="526" y="1430"/>
                  </a:lnTo>
                  <a:lnTo>
                    <a:pt x="540" y="1452"/>
                  </a:lnTo>
                  <a:lnTo>
                    <a:pt x="552" y="1478"/>
                  </a:lnTo>
                  <a:lnTo>
                    <a:pt x="562" y="1504"/>
                  </a:lnTo>
                  <a:lnTo>
                    <a:pt x="570" y="1532"/>
                  </a:lnTo>
                  <a:lnTo>
                    <a:pt x="574" y="1560"/>
                  </a:lnTo>
                  <a:lnTo>
                    <a:pt x="576" y="1590"/>
                  </a:lnTo>
                  <a:lnTo>
                    <a:pt x="576" y="1590"/>
                  </a:lnTo>
                  <a:lnTo>
                    <a:pt x="574" y="1620"/>
                  </a:lnTo>
                  <a:lnTo>
                    <a:pt x="570" y="1648"/>
                  </a:lnTo>
                  <a:lnTo>
                    <a:pt x="562" y="1676"/>
                  </a:lnTo>
                  <a:lnTo>
                    <a:pt x="552" y="1702"/>
                  </a:lnTo>
                  <a:lnTo>
                    <a:pt x="540" y="1728"/>
                  </a:lnTo>
                  <a:lnTo>
                    <a:pt x="526" y="1752"/>
                  </a:lnTo>
                  <a:lnTo>
                    <a:pt x="510" y="1774"/>
                  </a:lnTo>
                  <a:lnTo>
                    <a:pt x="490" y="1794"/>
                  </a:lnTo>
                  <a:lnTo>
                    <a:pt x="470" y="1812"/>
                  </a:lnTo>
                  <a:lnTo>
                    <a:pt x="448" y="1830"/>
                  </a:lnTo>
                  <a:lnTo>
                    <a:pt x="424" y="1844"/>
                  </a:lnTo>
                  <a:lnTo>
                    <a:pt x="400" y="1856"/>
                  </a:lnTo>
                  <a:lnTo>
                    <a:pt x="372" y="1866"/>
                  </a:lnTo>
                  <a:lnTo>
                    <a:pt x="346" y="1872"/>
                  </a:lnTo>
                  <a:lnTo>
                    <a:pt x="316" y="1878"/>
                  </a:lnTo>
                  <a:lnTo>
                    <a:pt x="288" y="1878"/>
                  </a:lnTo>
                  <a:lnTo>
                    <a:pt x="288" y="1878"/>
                  </a:lnTo>
                  <a:lnTo>
                    <a:pt x="256" y="1876"/>
                  </a:lnTo>
                  <a:lnTo>
                    <a:pt x="224" y="1872"/>
                  </a:lnTo>
                  <a:lnTo>
                    <a:pt x="192" y="1862"/>
                  </a:lnTo>
                  <a:lnTo>
                    <a:pt x="162" y="1850"/>
                  </a:lnTo>
                  <a:lnTo>
                    <a:pt x="160" y="1848"/>
                  </a:lnTo>
                  <a:lnTo>
                    <a:pt x="160" y="1848"/>
                  </a:lnTo>
                  <a:lnTo>
                    <a:pt x="130" y="1834"/>
                  </a:lnTo>
                  <a:lnTo>
                    <a:pt x="98" y="1820"/>
                  </a:lnTo>
                  <a:lnTo>
                    <a:pt x="70" y="1810"/>
                  </a:lnTo>
                  <a:lnTo>
                    <a:pt x="60" y="1808"/>
                  </a:lnTo>
                  <a:lnTo>
                    <a:pt x="50" y="1806"/>
                  </a:lnTo>
                  <a:lnTo>
                    <a:pt x="50" y="1806"/>
                  </a:lnTo>
                  <a:lnTo>
                    <a:pt x="42" y="1806"/>
                  </a:lnTo>
                  <a:lnTo>
                    <a:pt x="34" y="1808"/>
                  </a:lnTo>
                  <a:lnTo>
                    <a:pt x="26" y="1812"/>
                  </a:lnTo>
                  <a:lnTo>
                    <a:pt x="18" y="1816"/>
                  </a:lnTo>
                  <a:lnTo>
                    <a:pt x="10" y="1824"/>
                  </a:lnTo>
                  <a:lnTo>
                    <a:pt x="6" y="1834"/>
                  </a:lnTo>
                  <a:lnTo>
                    <a:pt x="2" y="1848"/>
                  </a:lnTo>
                  <a:lnTo>
                    <a:pt x="0" y="1866"/>
                  </a:lnTo>
                  <a:lnTo>
                    <a:pt x="0" y="2584"/>
                  </a:lnTo>
                  <a:lnTo>
                    <a:pt x="738" y="2584"/>
                  </a:lnTo>
                  <a:lnTo>
                    <a:pt x="738" y="2584"/>
                  </a:lnTo>
                  <a:lnTo>
                    <a:pt x="756" y="2582"/>
                  </a:lnTo>
                  <a:lnTo>
                    <a:pt x="770" y="2578"/>
                  </a:lnTo>
                  <a:lnTo>
                    <a:pt x="780" y="2574"/>
                  </a:lnTo>
                  <a:lnTo>
                    <a:pt x="788" y="2566"/>
                  </a:lnTo>
                  <a:lnTo>
                    <a:pt x="792" y="2558"/>
                  </a:lnTo>
                  <a:lnTo>
                    <a:pt x="796" y="2550"/>
                  </a:lnTo>
                  <a:lnTo>
                    <a:pt x="798" y="2542"/>
                  </a:lnTo>
                  <a:lnTo>
                    <a:pt x="798" y="2534"/>
                  </a:lnTo>
                  <a:lnTo>
                    <a:pt x="798" y="2534"/>
                  </a:lnTo>
                  <a:lnTo>
                    <a:pt x="796" y="2524"/>
                  </a:lnTo>
                  <a:lnTo>
                    <a:pt x="794" y="2514"/>
                  </a:lnTo>
                  <a:lnTo>
                    <a:pt x="784" y="2486"/>
                  </a:lnTo>
                  <a:lnTo>
                    <a:pt x="770" y="2454"/>
                  </a:lnTo>
                  <a:lnTo>
                    <a:pt x="756" y="2424"/>
                  </a:lnTo>
                  <a:lnTo>
                    <a:pt x="754" y="2422"/>
                  </a:lnTo>
                  <a:lnTo>
                    <a:pt x="754" y="2422"/>
                  </a:lnTo>
                  <a:lnTo>
                    <a:pt x="742" y="2392"/>
                  </a:lnTo>
                  <a:lnTo>
                    <a:pt x="732" y="2360"/>
                  </a:lnTo>
                  <a:lnTo>
                    <a:pt x="728" y="2328"/>
                  </a:lnTo>
                  <a:lnTo>
                    <a:pt x="726" y="2296"/>
                  </a:lnTo>
                  <a:lnTo>
                    <a:pt x="726" y="2296"/>
                  </a:lnTo>
                  <a:lnTo>
                    <a:pt x="728" y="2268"/>
                  </a:lnTo>
                  <a:lnTo>
                    <a:pt x="732" y="2238"/>
                  </a:lnTo>
                  <a:lnTo>
                    <a:pt x="738" y="2212"/>
                  </a:lnTo>
                  <a:lnTo>
                    <a:pt x="748" y="2184"/>
                  </a:lnTo>
                  <a:lnTo>
                    <a:pt x="760" y="2160"/>
                  </a:lnTo>
                  <a:lnTo>
                    <a:pt x="776" y="2136"/>
                  </a:lnTo>
                  <a:lnTo>
                    <a:pt x="792" y="2114"/>
                  </a:lnTo>
                  <a:lnTo>
                    <a:pt x="810" y="2094"/>
                  </a:lnTo>
                  <a:lnTo>
                    <a:pt x="830" y="2074"/>
                  </a:lnTo>
                  <a:lnTo>
                    <a:pt x="854" y="2058"/>
                  </a:lnTo>
                  <a:lnTo>
                    <a:pt x="876" y="2044"/>
                  </a:lnTo>
                  <a:lnTo>
                    <a:pt x="902" y="2032"/>
                  </a:lnTo>
                  <a:lnTo>
                    <a:pt x="928" y="2022"/>
                  </a:lnTo>
                  <a:lnTo>
                    <a:pt x="956" y="2014"/>
                  </a:lnTo>
                  <a:lnTo>
                    <a:pt x="984" y="2010"/>
                  </a:lnTo>
                  <a:lnTo>
                    <a:pt x="1014" y="2008"/>
                  </a:lnTo>
                  <a:lnTo>
                    <a:pt x="1014" y="2008"/>
                  </a:lnTo>
                  <a:lnTo>
                    <a:pt x="1044" y="2010"/>
                  </a:lnTo>
                  <a:lnTo>
                    <a:pt x="1072" y="2014"/>
                  </a:lnTo>
                  <a:lnTo>
                    <a:pt x="1100" y="2022"/>
                  </a:lnTo>
                  <a:lnTo>
                    <a:pt x="1126" y="2032"/>
                  </a:lnTo>
                  <a:lnTo>
                    <a:pt x="1152" y="2044"/>
                  </a:lnTo>
                  <a:lnTo>
                    <a:pt x="1176" y="2058"/>
                  </a:lnTo>
                  <a:lnTo>
                    <a:pt x="1198" y="2074"/>
                  </a:lnTo>
                  <a:lnTo>
                    <a:pt x="1218" y="2094"/>
                  </a:lnTo>
                  <a:lnTo>
                    <a:pt x="1236" y="2114"/>
                  </a:lnTo>
                  <a:lnTo>
                    <a:pt x="1254" y="2136"/>
                  </a:lnTo>
                  <a:lnTo>
                    <a:pt x="1268" y="2160"/>
                  </a:lnTo>
                  <a:lnTo>
                    <a:pt x="1280" y="2184"/>
                  </a:lnTo>
                  <a:lnTo>
                    <a:pt x="1290" y="2212"/>
                  </a:lnTo>
                  <a:lnTo>
                    <a:pt x="1296" y="2238"/>
                  </a:lnTo>
                  <a:lnTo>
                    <a:pt x="1300" y="2268"/>
                  </a:lnTo>
                  <a:lnTo>
                    <a:pt x="1302" y="2296"/>
                  </a:lnTo>
                  <a:lnTo>
                    <a:pt x="1302" y="2296"/>
                  </a:lnTo>
                  <a:lnTo>
                    <a:pt x="1300" y="2328"/>
                  </a:lnTo>
                  <a:lnTo>
                    <a:pt x="1296" y="2360"/>
                  </a:lnTo>
                  <a:lnTo>
                    <a:pt x="1286" y="2392"/>
                  </a:lnTo>
                  <a:lnTo>
                    <a:pt x="1274" y="2422"/>
                  </a:lnTo>
                  <a:lnTo>
                    <a:pt x="1272" y="2424"/>
                  </a:lnTo>
                  <a:lnTo>
                    <a:pt x="1272" y="2424"/>
                  </a:lnTo>
                  <a:lnTo>
                    <a:pt x="1258" y="2454"/>
                  </a:lnTo>
                  <a:lnTo>
                    <a:pt x="1244" y="2486"/>
                  </a:lnTo>
                  <a:lnTo>
                    <a:pt x="1234" y="2514"/>
                  </a:lnTo>
                  <a:lnTo>
                    <a:pt x="1232" y="2524"/>
                  </a:lnTo>
                  <a:lnTo>
                    <a:pt x="1230" y="2534"/>
                  </a:lnTo>
                  <a:lnTo>
                    <a:pt x="1230" y="2534"/>
                  </a:lnTo>
                  <a:lnTo>
                    <a:pt x="1230" y="2542"/>
                  </a:lnTo>
                  <a:lnTo>
                    <a:pt x="1232" y="2550"/>
                  </a:lnTo>
                  <a:lnTo>
                    <a:pt x="1236" y="2558"/>
                  </a:lnTo>
                  <a:lnTo>
                    <a:pt x="1240" y="2566"/>
                  </a:lnTo>
                  <a:lnTo>
                    <a:pt x="1248" y="2574"/>
                  </a:lnTo>
                  <a:lnTo>
                    <a:pt x="1258" y="2578"/>
                  </a:lnTo>
                  <a:lnTo>
                    <a:pt x="1272" y="2582"/>
                  </a:lnTo>
                  <a:lnTo>
                    <a:pt x="1290" y="2584"/>
                  </a:lnTo>
                  <a:lnTo>
                    <a:pt x="2008" y="2584"/>
                  </a:lnTo>
                  <a:lnTo>
                    <a:pt x="2008" y="1866"/>
                  </a:lnTo>
                  <a:lnTo>
                    <a:pt x="2008" y="1866"/>
                  </a:lnTo>
                  <a:lnTo>
                    <a:pt x="2010" y="1846"/>
                  </a:lnTo>
                  <a:lnTo>
                    <a:pt x="2012" y="1828"/>
                  </a:lnTo>
                  <a:lnTo>
                    <a:pt x="2016" y="1812"/>
                  </a:lnTo>
                  <a:lnTo>
                    <a:pt x="2022" y="1796"/>
                  </a:lnTo>
                  <a:lnTo>
                    <a:pt x="2028" y="1780"/>
                  </a:lnTo>
                  <a:lnTo>
                    <a:pt x="2036" y="1768"/>
                  </a:lnTo>
                  <a:lnTo>
                    <a:pt x="2046" y="1756"/>
                  </a:lnTo>
                  <a:lnTo>
                    <a:pt x="2056" y="1744"/>
                  </a:lnTo>
                  <a:lnTo>
                    <a:pt x="2068" y="1736"/>
                  </a:lnTo>
                  <a:lnTo>
                    <a:pt x="2080" y="1726"/>
                  </a:lnTo>
                  <a:lnTo>
                    <a:pt x="2092" y="1720"/>
                  </a:lnTo>
                  <a:lnTo>
                    <a:pt x="2106" y="1714"/>
                  </a:lnTo>
                  <a:lnTo>
                    <a:pt x="2120" y="1710"/>
                  </a:lnTo>
                  <a:lnTo>
                    <a:pt x="2134" y="1706"/>
                  </a:lnTo>
                  <a:lnTo>
                    <a:pt x="2148" y="1704"/>
                  </a:lnTo>
                  <a:lnTo>
                    <a:pt x="2162" y="1704"/>
                  </a:lnTo>
                  <a:lnTo>
                    <a:pt x="2162" y="1704"/>
                  </a:lnTo>
                  <a:lnTo>
                    <a:pt x="2184" y="1706"/>
                  </a:lnTo>
                  <a:lnTo>
                    <a:pt x="2206" y="1710"/>
                  </a:lnTo>
                  <a:lnTo>
                    <a:pt x="2228" y="1718"/>
                  </a:lnTo>
                  <a:lnTo>
                    <a:pt x="2252" y="1726"/>
                  </a:lnTo>
                  <a:lnTo>
                    <a:pt x="2292" y="1744"/>
                  </a:lnTo>
                  <a:lnTo>
                    <a:pt x="2320" y="1758"/>
                  </a:lnTo>
                  <a:lnTo>
                    <a:pt x="2320" y="1758"/>
                  </a:lnTo>
                  <a:lnTo>
                    <a:pt x="2340" y="1766"/>
                  </a:lnTo>
                  <a:lnTo>
                    <a:pt x="2358" y="1772"/>
                  </a:lnTo>
                  <a:lnTo>
                    <a:pt x="2378" y="1774"/>
                  </a:lnTo>
                  <a:lnTo>
                    <a:pt x="2398" y="1776"/>
                  </a:lnTo>
                  <a:lnTo>
                    <a:pt x="2398" y="1776"/>
                  </a:lnTo>
                  <a:lnTo>
                    <a:pt x="2418" y="1774"/>
                  </a:lnTo>
                  <a:lnTo>
                    <a:pt x="2436" y="1772"/>
                  </a:lnTo>
                  <a:lnTo>
                    <a:pt x="2454" y="1768"/>
                  </a:lnTo>
                  <a:lnTo>
                    <a:pt x="2470" y="1760"/>
                  </a:lnTo>
                  <a:lnTo>
                    <a:pt x="2486" y="1754"/>
                  </a:lnTo>
                  <a:lnTo>
                    <a:pt x="2502" y="1744"/>
                  </a:lnTo>
                  <a:lnTo>
                    <a:pt x="2516" y="1734"/>
                  </a:lnTo>
                  <a:lnTo>
                    <a:pt x="2530" y="1722"/>
                  </a:lnTo>
                  <a:lnTo>
                    <a:pt x="2542" y="1708"/>
                  </a:lnTo>
                  <a:lnTo>
                    <a:pt x="2552" y="1694"/>
                  </a:lnTo>
                  <a:lnTo>
                    <a:pt x="2562" y="1678"/>
                  </a:lnTo>
                  <a:lnTo>
                    <a:pt x="2570" y="1662"/>
                  </a:lnTo>
                  <a:lnTo>
                    <a:pt x="2576" y="1646"/>
                  </a:lnTo>
                  <a:lnTo>
                    <a:pt x="2580" y="1628"/>
                  </a:lnTo>
                  <a:lnTo>
                    <a:pt x="2582" y="1610"/>
                  </a:lnTo>
                  <a:lnTo>
                    <a:pt x="2584" y="1590"/>
                  </a:lnTo>
                  <a:lnTo>
                    <a:pt x="2584" y="1590"/>
                  </a:lnTo>
                  <a:lnTo>
                    <a:pt x="2582" y="1572"/>
                  </a:lnTo>
                  <a:lnTo>
                    <a:pt x="2580" y="1554"/>
                  </a:lnTo>
                  <a:lnTo>
                    <a:pt x="2576" y="1536"/>
                  </a:lnTo>
                  <a:lnTo>
                    <a:pt x="2570" y="1518"/>
                  </a:lnTo>
                  <a:lnTo>
                    <a:pt x="2562" y="1502"/>
                  </a:lnTo>
                  <a:lnTo>
                    <a:pt x="2552" y="1488"/>
                  </a:lnTo>
                  <a:lnTo>
                    <a:pt x="2542" y="1472"/>
                  </a:lnTo>
                  <a:lnTo>
                    <a:pt x="2530" y="1460"/>
                  </a:lnTo>
                  <a:lnTo>
                    <a:pt x="2516" y="1448"/>
                  </a:lnTo>
                  <a:lnTo>
                    <a:pt x="2502" y="1438"/>
                  </a:lnTo>
                  <a:lnTo>
                    <a:pt x="2486" y="1428"/>
                  </a:lnTo>
                  <a:lnTo>
                    <a:pt x="2470" y="1420"/>
                  </a:lnTo>
                  <a:lnTo>
                    <a:pt x="2454" y="1414"/>
                  </a:lnTo>
                  <a:lnTo>
                    <a:pt x="2436" y="1410"/>
                  </a:lnTo>
                  <a:lnTo>
                    <a:pt x="2418" y="1406"/>
                  </a:lnTo>
                  <a:lnTo>
                    <a:pt x="2398" y="1406"/>
                  </a:lnTo>
                  <a:lnTo>
                    <a:pt x="2398" y="140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pPr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4470441" y="3399268"/>
              <a:ext cx="203120" cy="293454"/>
              <a:chOff x="6689725" y="4826000"/>
              <a:chExt cx="588963" cy="850901"/>
            </a:xfrm>
            <a:grpFill/>
          </p:grpSpPr>
          <p:sp>
            <p:nvSpPr>
              <p:cNvPr id="67" name="Freeform 5"/>
              <p:cNvSpPr/>
              <p:nvPr/>
            </p:nvSpPr>
            <p:spPr bwMode="auto">
              <a:xfrm>
                <a:off x="6689725" y="4826000"/>
                <a:ext cx="588963" cy="706438"/>
              </a:xfrm>
              <a:custGeom>
                <a:avLst/>
                <a:gdLst>
                  <a:gd name="T0" fmla="*/ 101 w 371"/>
                  <a:gd name="T1" fmla="*/ 410 h 445"/>
                  <a:gd name="T2" fmla="*/ 101 w 371"/>
                  <a:gd name="T3" fmla="*/ 351 h 445"/>
                  <a:gd name="T4" fmla="*/ 80 w 371"/>
                  <a:gd name="T5" fmla="*/ 338 h 445"/>
                  <a:gd name="T6" fmla="*/ 60 w 371"/>
                  <a:gd name="T7" fmla="*/ 322 h 445"/>
                  <a:gd name="T8" fmla="*/ 43 w 371"/>
                  <a:gd name="T9" fmla="*/ 304 h 445"/>
                  <a:gd name="T10" fmla="*/ 28 w 371"/>
                  <a:gd name="T11" fmla="*/ 284 h 445"/>
                  <a:gd name="T12" fmla="*/ 16 w 371"/>
                  <a:gd name="T13" fmla="*/ 262 h 445"/>
                  <a:gd name="T14" fmla="*/ 7 w 371"/>
                  <a:gd name="T15" fmla="*/ 238 h 445"/>
                  <a:gd name="T16" fmla="*/ 2 w 371"/>
                  <a:gd name="T17" fmla="*/ 212 h 445"/>
                  <a:gd name="T18" fmla="*/ 0 w 371"/>
                  <a:gd name="T19" fmla="*/ 185 h 445"/>
                  <a:gd name="T20" fmla="*/ 1 w 371"/>
                  <a:gd name="T21" fmla="*/ 166 h 445"/>
                  <a:gd name="T22" fmla="*/ 8 w 371"/>
                  <a:gd name="T23" fmla="*/ 130 h 445"/>
                  <a:gd name="T24" fmla="*/ 22 w 371"/>
                  <a:gd name="T25" fmla="*/ 97 h 445"/>
                  <a:gd name="T26" fmla="*/ 42 w 371"/>
                  <a:gd name="T27" fmla="*/ 67 h 445"/>
                  <a:gd name="T28" fmla="*/ 67 w 371"/>
                  <a:gd name="T29" fmla="*/ 42 h 445"/>
                  <a:gd name="T30" fmla="*/ 97 w 371"/>
                  <a:gd name="T31" fmla="*/ 22 h 445"/>
                  <a:gd name="T32" fmla="*/ 130 w 371"/>
                  <a:gd name="T33" fmla="*/ 8 h 445"/>
                  <a:gd name="T34" fmla="*/ 166 w 371"/>
                  <a:gd name="T35" fmla="*/ 1 h 445"/>
                  <a:gd name="T36" fmla="*/ 186 w 371"/>
                  <a:gd name="T37" fmla="*/ 0 h 445"/>
                  <a:gd name="T38" fmla="*/ 224 w 371"/>
                  <a:gd name="T39" fmla="*/ 4 h 445"/>
                  <a:gd name="T40" fmla="*/ 258 w 371"/>
                  <a:gd name="T41" fmla="*/ 14 h 445"/>
                  <a:gd name="T42" fmla="*/ 290 w 371"/>
                  <a:gd name="T43" fmla="*/ 32 h 445"/>
                  <a:gd name="T44" fmla="*/ 317 w 371"/>
                  <a:gd name="T45" fmla="*/ 54 h 445"/>
                  <a:gd name="T46" fmla="*/ 340 w 371"/>
                  <a:gd name="T47" fmla="*/ 82 h 445"/>
                  <a:gd name="T48" fmla="*/ 357 w 371"/>
                  <a:gd name="T49" fmla="*/ 113 h 445"/>
                  <a:gd name="T50" fmla="*/ 368 w 371"/>
                  <a:gd name="T51" fmla="*/ 148 h 445"/>
                  <a:gd name="T52" fmla="*/ 371 w 371"/>
                  <a:gd name="T53" fmla="*/ 185 h 445"/>
                  <a:gd name="T54" fmla="*/ 371 w 371"/>
                  <a:gd name="T55" fmla="*/ 199 h 445"/>
                  <a:gd name="T56" fmla="*/ 367 w 371"/>
                  <a:gd name="T57" fmla="*/ 225 h 445"/>
                  <a:gd name="T58" fmla="*/ 360 w 371"/>
                  <a:gd name="T59" fmla="*/ 250 h 445"/>
                  <a:gd name="T60" fmla="*/ 349 w 371"/>
                  <a:gd name="T61" fmla="*/ 274 h 445"/>
                  <a:gd name="T62" fmla="*/ 336 w 371"/>
                  <a:gd name="T63" fmla="*/ 295 h 445"/>
                  <a:gd name="T64" fmla="*/ 320 w 371"/>
                  <a:gd name="T65" fmla="*/ 314 h 445"/>
                  <a:gd name="T66" fmla="*/ 301 w 371"/>
                  <a:gd name="T67" fmla="*/ 331 h 445"/>
                  <a:gd name="T68" fmla="*/ 280 w 371"/>
                  <a:gd name="T69" fmla="*/ 346 h 445"/>
                  <a:gd name="T70" fmla="*/ 269 w 371"/>
                  <a:gd name="T71" fmla="*/ 394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1" h="445">
                    <a:moveTo>
                      <a:pt x="260" y="445"/>
                    </a:moveTo>
                    <a:lnTo>
                      <a:pt x="101" y="410"/>
                    </a:lnTo>
                    <a:lnTo>
                      <a:pt x="101" y="351"/>
                    </a:lnTo>
                    <a:lnTo>
                      <a:pt x="101" y="351"/>
                    </a:lnTo>
                    <a:lnTo>
                      <a:pt x="90" y="345"/>
                    </a:lnTo>
                    <a:lnTo>
                      <a:pt x="80" y="338"/>
                    </a:lnTo>
                    <a:lnTo>
                      <a:pt x="70" y="331"/>
                    </a:lnTo>
                    <a:lnTo>
                      <a:pt x="60" y="322"/>
                    </a:lnTo>
                    <a:lnTo>
                      <a:pt x="51" y="314"/>
                    </a:lnTo>
                    <a:lnTo>
                      <a:pt x="43" y="304"/>
                    </a:lnTo>
                    <a:lnTo>
                      <a:pt x="35" y="294"/>
                    </a:lnTo>
                    <a:lnTo>
                      <a:pt x="28" y="284"/>
                    </a:lnTo>
                    <a:lnTo>
                      <a:pt x="22" y="273"/>
                    </a:lnTo>
                    <a:lnTo>
                      <a:pt x="16" y="262"/>
                    </a:lnTo>
                    <a:lnTo>
                      <a:pt x="11" y="250"/>
                    </a:lnTo>
                    <a:lnTo>
                      <a:pt x="7" y="238"/>
                    </a:lnTo>
                    <a:lnTo>
                      <a:pt x="4" y="224"/>
                    </a:lnTo>
                    <a:lnTo>
                      <a:pt x="2" y="212"/>
                    </a:lnTo>
                    <a:lnTo>
                      <a:pt x="1" y="198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1" y="166"/>
                    </a:lnTo>
                    <a:lnTo>
                      <a:pt x="4" y="148"/>
                    </a:lnTo>
                    <a:lnTo>
                      <a:pt x="8" y="130"/>
                    </a:lnTo>
                    <a:lnTo>
                      <a:pt x="15" y="113"/>
                    </a:lnTo>
                    <a:lnTo>
                      <a:pt x="22" y="97"/>
                    </a:lnTo>
                    <a:lnTo>
                      <a:pt x="32" y="82"/>
                    </a:lnTo>
                    <a:lnTo>
                      <a:pt x="42" y="67"/>
                    </a:lnTo>
                    <a:lnTo>
                      <a:pt x="54" y="54"/>
                    </a:lnTo>
                    <a:lnTo>
                      <a:pt x="67" y="42"/>
                    </a:lnTo>
                    <a:lnTo>
                      <a:pt x="82" y="32"/>
                    </a:lnTo>
                    <a:lnTo>
                      <a:pt x="97" y="22"/>
                    </a:lnTo>
                    <a:lnTo>
                      <a:pt x="113" y="14"/>
                    </a:lnTo>
                    <a:lnTo>
                      <a:pt x="130" y="8"/>
                    </a:lnTo>
                    <a:lnTo>
                      <a:pt x="148" y="4"/>
                    </a:lnTo>
                    <a:lnTo>
                      <a:pt x="166" y="1"/>
                    </a:lnTo>
                    <a:lnTo>
                      <a:pt x="186" y="0"/>
                    </a:lnTo>
                    <a:lnTo>
                      <a:pt x="186" y="0"/>
                    </a:lnTo>
                    <a:lnTo>
                      <a:pt x="205" y="1"/>
                    </a:lnTo>
                    <a:lnTo>
                      <a:pt x="224" y="4"/>
                    </a:lnTo>
                    <a:lnTo>
                      <a:pt x="241" y="8"/>
                    </a:lnTo>
                    <a:lnTo>
                      <a:pt x="258" y="14"/>
                    </a:lnTo>
                    <a:lnTo>
                      <a:pt x="274" y="22"/>
                    </a:lnTo>
                    <a:lnTo>
                      <a:pt x="290" y="32"/>
                    </a:lnTo>
                    <a:lnTo>
                      <a:pt x="304" y="42"/>
                    </a:lnTo>
                    <a:lnTo>
                      <a:pt x="317" y="54"/>
                    </a:lnTo>
                    <a:lnTo>
                      <a:pt x="329" y="67"/>
                    </a:lnTo>
                    <a:lnTo>
                      <a:pt x="340" y="82"/>
                    </a:lnTo>
                    <a:lnTo>
                      <a:pt x="349" y="97"/>
                    </a:lnTo>
                    <a:lnTo>
                      <a:pt x="357" y="113"/>
                    </a:lnTo>
                    <a:lnTo>
                      <a:pt x="363" y="130"/>
                    </a:lnTo>
                    <a:lnTo>
                      <a:pt x="368" y="148"/>
                    </a:lnTo>
                    <a:lnTo>
                      <a:pt x="370" y="166"/>
                    </a:lnTo>
                    <a:lnTo>
                      <a:pt x="371" y="185"/>
                    </a:lnTo>
                    <a:lnTo>
                      <a:pt x="371" y="185"/>
                    </a:lnTo>
                    <a:lnTo>
                      <a:pt x="371" y="199"/>
                    </a:lnTo>
                    <a:lnTo>
                      <a:pt x="369" y="212"/>
                    </a:lnTo>
                    <a:lnTo>
                      <a:pt x="367" y="225"/>
                    </a:lnTo>
                    <a:lnTo>
                      <a:pt x="364" y="238"/>
                    </a:lnTo>
                    <a:lnTo>
                      <a:pt x="360" y="250"/>
                    </a:lnTo>
                    <a:lnTo>
                      <a:pt x="355" y="262"/>
                    </a:lnTo>
                    <a:lnTo>
                      <a:pt x="349" y="274"/>
                    </a:lnTo>
                    <a:lnTo>
                      <a:pt x="343" y="285"/>
                    </a:lnTo>
                    <a:lnTo>
                      <a:pt x="336" y="295"/>
                    </a:lnTo>
                    <a:lnTo>
                      <a:pt x="328" y="305"/>
                    </a:lnTo>
                    <a:lnTo>
                      <a:pt x="320" y="314"/>
                    </a:lnTo>
                    <a:lnTo>
                      <a:pt x="311" y="323"/>
                    </a:lnTo>
                    <a:lnTo>
                      <a:pt x="301" y="331"/>
                    </a:lnTo>
                    <a:lnTo>
                      <a:pt x="291" y="339"/>
                    </a:lnTo>
                    <a:lnTo>
                      <a:pt x="280" y="346"/>
                    </a:lnTo>
                    <a:lnTo>
                      <a:pt x="269" y="352"/>
                    </a:lnTo>
                    <a:lnTo>
                      <a:pt x="269" y="394"/>
                    </a:lnTo>
                    <a:lnTo>
                      <a:pt x="176" y="371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68" name="Line 6"/>
              <p:cNvSpPr>
                <a:spLocks noChangeShapeType="1"/>
              </p:cNvSpPr>
              <p:nvPr/>
            </p:nvSpPr>
            <p:spPr bwMode="auto">
              <a:xfrm flipH="1" flipV="1">
                <a:off x="6850063" y="5551488"/>
                <a:ext cx="252413" cy="55563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69" name="Line 7"/>
              <p:cNvSpPr>
                <a:spLocks noChangeShapeType="1"/>
              </p:cNvSpPr>
              <p:nvPr/>
            </p:nvSpPr>
            <p:spPr bwMode="auto">
              <a:xfrm flipH="1" flipV="1">
                <a:off x="6870700" y="5630863"/>
                <a:ext cx="211138" cy="46038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8055812" y="3742270"/>
            <a:ext cx="672725" cy="672725"/>
            <a:chOff x="5533156" y="2710411"/>
            <a:chExt cx="303402" cy="303402"/>
          </a:xfrm>
          <a:solidFill>
            <a:schemeClr val="bg1"/>
          </a:solidFill>
        </p:grpSpPr>
        <p:sp>
          <p:nvSpPr>
            <p:cNvPr id="71" name="椭圆 70"/>
            <p:cNvSpPr/>
            <p:nvPr/>
          </p:nvSpPr>
          <p:spPr>
            <a:xfrm>
              <a:off x="5533156" y="2710411"/>
              <a:ext cx="303402" cy="303402"/>
            </a:xfrm>
            <a:prstGeom prst="ellipse">
              <a:avLst/>
            </a:prstGeom>
            <a:solidFill>
              <a:srgbClr val="3B383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5632494" y="2786461"/>
              <a:ext cx="104727" cy="151304"/>
              <a:chOff x="6689725" y="4826000"/>
              <a:chExt cx="588963" cy="850901"/>
            </a:xfrm>
            <a:grpFill/>
          </p:grpSpPr>
          <p:sp>
            <p:nvSpPr>
              <p:cNvPr id="73" name="Freeform 5"/>
              <p:cNvSpPr/>
              <p:nvPr/>
            </p:nvSpPr>
            <p:spPr bwMode="auto">
              <a:xfrm>
                <a:off x="6689725" y="4826000"/>
                <a:ext cx="588963" cy="706438"/>
              </a:xfrm>
              <a:custGeom>
                <a:avLst/>
                <a:gdLst>
                  <a:gd name="T0" fmla="*/ 101 w 371"/>
                  <a:gd name="T1" fmla="*/ 410 h 445"/>
                  <a:gd name="T2" fmla="*/ 101 w 371"/>
                  <a:gd name="T3" fmla="*/ 351 h 445"/>
                  <a:gd name="T4" fmla="*/ 80 w 371"/>
                  <a:gd name="T5" fmla="*/ 338 h 445"/>
                  <a:gd name="T6" fmla="*/ 60 w 371"/>
                  <a:gd name="T7" fmla="*/ 322 h 445"/>
                  <a:gd name="T8" fmla="*/ 43 w 371"/>
                  <a:gd name="T9" fmla="*/ 304 h 445"/>
                  <a:gd name="T10" fmla="*/ 28 w 371"/>
                  <a:gd name="T11" fmla="*/ 284 h 445"/>
                  <a:gd name="T12" fmla="*/ 16 w 371"/>
                  <a:gd name="T13" fmla="*/ 262 h 445"/>
                  <a:gd name="T14" fmla="*/ 7 w 371"/>
                  <a:gd name="T15" fmla="*/ 238 h 445"/>
                  <a:gd name="T16" fmla="*/ 2 w 371"/>
                  <a:gd name="T17" fmla="*/ 212 h 445"/>
                  <a:gd name="T18" fmla="*/ 0 w 371"/>
                  <a:gd name="T19" fmla="*/ 185 h 445"/>
                  <a:gd name="T20" fmla="*/ 1 w 371"/>
                  <a:gd name="T21" fmla="*/ 166 h 445"/>
                  <a:gd name="T22" fmla="*/ 8 w 371"/>
                  <a:gd name="T23" fmla="*/ 130 h 445"/>
                  <a:gd name="T24" fmla="*/ 22 w 371"/>
                  <a:gd name="T25" fmla="*/ 97 h 445"/>
                  <a:gd name="T26" fmla="*/ 42 w 371"/>
                  <a:gd name="T27" fmla="*/ 67 h 445"/>
                  <a:gd name="T28" fmla="*/ 67 w 371"/>
                  <a:gd name="T29" fmla="*/ 42 h 445"/>
                  <a:gd name="T30" fmla="*/ 97 w 371"/>
                  <a:gd name="T31" fmla="*/ 22 h 445"/>
                  <a:gd name="T32" fmla="*/ 130 w 371"/>
                  <a:gd name="T33" fmla="*/ 8 h 445"/>
                  <a:gd name="T34" fmla="*/ 166 w 371"/>
                  <a:gd name="T35" fmla="*/ 1 h 445"/>
                  <a:gd name="T36" fmla="*/ 186 w 371"/>
                  <a:gd name="T37" fmla="*/ 0 h 445"/>
                  <a:gd name="T38" fmla="*/ 224 w 371"/>
                  <a:gd name="T39" fmla="*/ 4 h 445"/>
                  <a:gd name="T40" fmla="*/ 258 w 371"/>
                  <a:gd name="T41" fmla="*/ 14 h 445"/>
                  <a:gd name="T42" fmla="*/ 290 w 371"/>
                  <a:gd name="T43" fmla="*/ 32 h 445"/>
                  <a:gd name="T44" fmla="*/ 317 w 371"/>
                  <a:gd name="T45" fmla="*/ 54 h 445"/>
                  <a:gd name="T46" fmla="*/ 340 w 371"/>
                  <a:gd name="T47" fmla="*/ 82 h 445"/>
                  <a:gd name="T48" fmla="*/ 357 w 371"/>
                  <a:gd name="T49" fmla="*/ 113 h 445"/>
                  <a:gd name="T50" fmla="*/ 368 w 371"/>
                  <a:gd name="T51" fmla="*/ 148 h 445"/>
                  <a:gd name="T52" fmla="*/ 371 w 371"/>
                  <a:gd name="T53" fmla="*/ 185 h 445"/>
                  <a:gd name="T54" fmla="*/ 371 w 371"/>
                  <a:gd name="T55" fmla="*/ 199 h 445"/>
                  <a:gd name="T56" fmla="*/ 367 w 371"/>
                  <a:gd name="T57" fmla="*/ 225 h 445"/>
                  <a:gd name="T58" fmla="*/ 360 w 371"/>
                  <a:gd name="T59" fmla="*/ 250 h 445"/>
                  <a:gd name="T60" fmla="*/ 349 w 371"/>
                  <a:gd name="T61" fmla="*/ 274 h 445"/>
                  <a:gd name="T62" fmla="*/ 336 w 371"/>
                  <a:gd name="T63" fmla="*/ 295 h 445"/>
                  <a:gd name="T64" fmla="*/ 320 w 371"/>
                  <a:gd name="T65" fmla="*/ 314 h 445"/>
                  <a:gd name="T66" fmla="*/ 301 w 371"/>
                  <a:gd name="T67" fmla="*/ 331 h 445"/>
                  <a:gd name="T68" fmla="*/ 280 w 371"/>
                  <a:gd name="T69" fmla="*/ 346 h 445"/>
                  <a:gd name="T70" fmla="*/ 269 w 371"/>
                  <a:gd name="T71" fmla="*/ 394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1" h="445">
                    <a:moveTo>
                      <a:pt x="260" y="445"/>
                    </a:moveTo>
                    <a:lnTo>
                      <a:pt x="101" y="410"/>
                    </a:lnTo>
                    <a:lnTo>
                      <a:pt x="101" y="351"/>
                    </a:lnTo>
                    <a:lnTo>
                      <a:pt x="101" y="351"/>
                    </a:lnTo>
                    <a:lnTo>
                      <a:pt x="90" y="345"/>
                    </a:lnTo>
                    <a:lnTo>
                      <a:pt x="80" y="338"/>
                    </a:lnTo>
                    <a:lnTo>
                      <a:pt x="70" y="331"/>
                    </a:lnTo>
                    <a:lnTo>
                      <a:pt x="60" y="322"/>
                    </a:lnTo>
                    <a:lnTo>
                      <a:pt x="51" y="314"/>
                    </a:lnTo>
                    <a:lnTo>
                      <a:pt x="43" y="304"/>
                    </a:lnTo>
                    <a:lnTo>
                      <a:pt x="35" y="294"/>
                    </a:lnTo>
                    <a:lnTo>
                      <a:pt x="28" y="284"/>
                    </a:lnTo>
                    <a:lnTo>
                      <a:pt x="22" y="273"/>
                    </a:lnTo>
                    <a:lnTo>
                      <a:pt x="16" y="262"/>
                    </a:lnTo>
                    <a:lnTo>
                      <a:pt x="11" y="250"/>
                    </a:lnTo>
                    <a:lnTo>
                      <a:pt x="7" y="238"/>
                    </a:lnTo>
                    <a:lnTo>
                      <a:pt x="4" y="224"/>
                    </a:lnTo>
                    <a:lnTo>
                      <a:pt x="2" y="212"/>
                    </a:lnTo>
                    <a:lnTo>
                      <a:pt x="1" y="198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1" y="166"/>
                    </a:lnTo>
                    <a:lnTo>
                      <a:pt x="4" y="148"/>
                    </a:lnTo>
                    <a:lnTo>
                      <a:pt x="8" y="130"/>
                    </a:lnTo>
                    <a:lnTo>
                      <a:pt x="15" y="113"/>
                    </a:lnTo>
                    <a:lnTo>
                      <a:pt x="22" y="97"/>
                    </a:lnTo>
                    <a:lnTo>
                      <a:pt x="32" y="82"/>
                    </a:lnTo>
                    <a:lnTo>
                      <a:pt x="42" y="67"/>
                    </a:lnTo>
                    <a:lnTo>
                      <a:pt x="54" y="54"/>
                    </a:lnTo>
                    <a:lnTo>
                      <a:pt x="67" y="42"/>
                    </a:lnTo>
                    <a:lnTo>
                      <a:pt x="82" y="32"/>
                    </a:lnTo>
                    <a:lnTo>
                      <a:pt x="97" y="22"/>
                    </a:lnTo>
                    <a:lnTo>
                      <a:pt x="113" y="14"/>
                    </a:lnTo>
                    <a:lnTo>
                      <a:pt x="130" y="8"/>
                    </a:lnTo>
                    <a:lnTo>
                      <a:pt x="148" y="4"/>
                    </a:lnTo>
                    <a:lnTo>
                      <a:pt x="166" y="1"/>
                    </a:lnTo>
                    <a:lnTo>
                      <a:pt x="186" y="0"/>
                    </a:lnTo>
                    <a:lnTo>
                      <a:pt x="186" y="0"/>
                    </a:lnTo>
                    <a:lnTo>
                      <a:pt x="205" y="1"/>
                    </a:lnTo>
                    <a:lnTo>
                      <a:pt x="224" y="4"/>
                    </a:lnTo>
                    <a:lnTo>
                      <a:pt x="241" y="8"/>
                    </a:lnTo>
                    <a:lnTo>
                      <a:pt x="258" y="14"/>
                    </a:lnTo>
                    <a:lnTo>
                      <a:pt x="274" y="22"/>
                    </a:lnTo>
                    <a:lnTo>
                      <a:pt x="290" y="32"/>
                    </a:lnTo>
                    <a:lnTo>
                      <a:pt x="304" y="42"/>
                    </a:lnTo>
                    <a:lnTo>
                      <a:pt x="317" y="54"/>
                    </a:lnTo>
                    <a:lnTo>
                      <a:pt x="329" y="67"/>
                    </a:lnTo>
                    <a:lnTo>
                      <a:pt x="340" y="82"/>
                    </a:lnTo>
                    <a:lnTo>
                      <a:pt x="349" y="97"/>
                    </a:lnTo>
                    <a:lnTo>
                      <a:pt x="357" y="113"/>
                    </a:lnTo>
                    <a:lnTo>
                      <a:pt x="363" y="130"/>
                    </a:lnTo>
                    <a:lnTo>
                      <a:pt x="368" y="148"/>
                    </a:lnTo>
                    <a:lnTo>
                      <a:pt x="370" y="166"/>
                    </a:lnTo>
                    <a:lnTo>
                      <a:pt x="371" y="185"/>
                    </a:lnTo>
                    <a:lnTo>
                      <a:pt x="371" y="185"/>
                    </a:lnTo>
                    <a:lnTo>
                      <a:pt x="371" y="199"/>
                    </a:lnTo>
                    <a:lnTo>
                      <a:pt x="369" y="212"/>
                    </a:lnTo>
                    <a:lnTo>
                      <a:pt x="367" y="225"/>
                    </a:lnTo>
                    <a:lnTo>
                      <a:pt x="364" y="238"/>
                    </a:lnTo>
                    <a:lnTo>
                      <a:pt x="360" y="250"/>
                    </a:lnTo>
                    <a:lnTo>
                      <a:pt x="355" y="262"/>
                    </a:lnTo>
                    <a:lnTo>
                      <a:pt x="349" y="274"/>
                    </a:lnTo>
                    <a:lnTo>
                      <a:pt x="343" y="285"/>
                    </a:lnTo>
                    <a:lnTo>
                      <a:pt x="336" y="295"/>
                    </a:lnTo>
                    <a:lnTo>
                      <a:pt x="328" y="305"/>
                    </a:lnTo>
                    <a:lnTo>
                      <a:pt x="320" y="314"/>
                    </a:lnTo>
                    <a:lnTo>
                      <a:pt x="311" y="323"/>
                    </a:lnTo>
                    <a:lnTo>
                      <a:pt x="301" y="331"/>
                    </a:lnTo>
                    <a:lnTo>
                      <a:pt x="291" y="339"/>
                    </a:lnTo>
                    <a:lnTo>
                      <a:pt x="280" y="346"/>
                    </a:lnTo>
                    <a:lnTo>
                      <a:pt x="269" y="352"/>
                    </a:lnTo>
                    <a:lnTo>
                      <a:pt x="269" y="394"/>
                    </a:lnTo>
                    <a:lnTo>
                      <a:pt x="176" y="371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74" name="Line 6"/>
              <p:cNvSpPr>
                <a:spLocks noChangeShapeType="1"/>
              </p:cNvSpPr>
              <p:nvPr/>
            </p:nvSpPr>
            <p:spPr bwMode="auto">
              <a:xfrm flipH="1" flipV="1">
                <a:off x="6850063" y="5551488"/>
                <a:ext cx="252413" cy="55563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75" name="Line 7"/>
              <p:cNvSpPr>
                <a:spLocks noChangeShapeType="1"/>
              </p:cNvSpPr>
              <p:nvPr/>
            </p:nvSpPr>
            <p:spPr bwMode="auto">
              <a:xfrm flipH="1" flipV="1">
                <a:off x="6870700" y="5630863"/>
                <a:ext cx="211138" cy="46038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76" name="组合 75"/>
          <p:cNvGrpSpPr/>
          <p:nvPr/>
        </p:nvGrpSpPr>
        <p:grpSpPr>
          <a:xfrm>
            <a:off x="3462748" y="1741510"/>
            <a:ext cx="672725" cy="672725"/>
            <a:chOff x="2616863" y="1351983"/>
            <a:chExt cx="303402" cy="303402"/>
          </a:xfrm>
          <a:solidFill>
            <a:schemeClr val="bg1"/>
          </a:solidFill>
        </p:grpSpPr>
        <p:sp>
          <p:nvSpPr>
            <p:cNvPr id="77" name="椭圆 76"/>
            <p:cNvSpPr/>
            <p:nvPr/>
          </p:nvSpPr>
          <p:spPr>
            <a:xfrm>
              <a:off x="2616863" y="1351983"/>
              <a:ext cx="303402" cy="303402"/>
            </a:xfrm>
            <a:prstGeom prst="ellipse">
              <a:avLst/>
            </a:prstGeom>
            <a:solidFill>
              <a:srgbClr val="3B383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78" name="组合 77"/>
            <p:cNvGrpSpPr/>
            <p:nvPr/>
          </p:nvGrpSpPr>
          <p:grpSpPr>
            <a:xfrm>
              <a:off x="2692771" y="1428033"/>
              <a:ext cx="151586" cy="151304"/>
              <a:chOff x="4064000" y="6135688"/>
              <a:chExt cx="852488" cy="850900"/>
            </a:xfrm>
            <a:grpFill/>
          </p:grpSpPr>
          <p:sp>
            <p:nvSpPr>
              <p:cNvPr id="79" name="Freeform 11"/>
              <p:cNvSpPr/>
              <p:nvPr/>
            </p:nvSpPr>
            <p:spPr bwMode="auto">
              <a:xfrm>
                <a:off x="4064000" y="6135688"/>
                <a:ext cx="852488" cy="850900"/>
              </a:xfrm>
              <a:custGeom>
                <a:avLst/>
                <a:gdLst>
                  <a:gd name="T0" fmla="*/ 529 w 537"/>
                  <a:gd name="T1" fmla="*/ 80 h 536"/>
                  <a:gd name="T2" fmla="*/ 456 w 537"/>
                  <a:gd name="T3" fmla="*/ 7 h 536"/>
                  <a:gd name="T4" fmla="*/ 456 w 537"/>
                  <a:gd name="T5" fmla="*/ 7 h 536"/>
                  <a:gd name="T6" fmla="*/ 452 w 537"/>
                  <a:gd name="T7" fmla="*/ 3 h 536"/>
                  <a:gd name="T8" fmla="*/ 447 w 537"/>
                  <a:gd name="T9" fmla="*/ 1 h 536"/>
                  <a:gd name="T10" fmla="*/ 442 w 537"/>
                  <a:gd name="T11" fmla="*/ 0 h 536"/>
                  <a:gd name="T12" fmla="*/ 437 w 537"/>
                  <a:gd name="T13" fmla="*/ 0 h 536"/>
                  <a:gd name="T14" fmla="*/ 432 w 537"/>
                  <a:gd name="T15" fmla="*/ 0 h 536"/>
                  <a:gd name="T16" fmla="*/ 427 w 537"/>
                  <a:gd name="T17" fmla="*/ 2 h 536"/>
                  <a:gd name="T18" fmla="*/ 422 w 537"/>
                  <a:gd name="T19" fmla="*/ 5 h 536"/>
                  <a:gd name="T20" fmla="*/ 417 w 537"/>
                  <a:gd name="T21" fmla="*/ 8 h 536"/>
                  <a:gd name="T22" fmla="*/ 367 w 537"/>
                  <a:gd name="T23" fmla="*/ 59 h 536"/>
                  <a:gd name="T24" fmla="*/ 43 w 537"/>
                  <a:gd name="T25" fmla="*/ 383 h 536"/>
                  <a:gd name="T26" fmla="*/ 0 w 537"/>
                  <a:gd name="T27" fmla="*/ 536 h 536"/>
                  <a:gd name="T28" fmla="*/ 153 w 537"/>
                  <a:gd name="T29" fmla="*/ 494 h 536"/>
                  <a:gd name="T30" fmla="*/ 478 w 537"/>
                  <a:gd name="T31" fmla="*/ 169 h 536"/>
                  <a:gd name="T32" fmla="*/ 528 w 537"/>
                  <a:gd name="T33" fmla="*/ 119 h 536"/>
                  <a:gd name="T34" fmla="*/ 528 w 537"/>
                  <a:gd name="T35" fmla="*/ 119 h 536"/>
                  <a:gd name="T36" fmla="*/ 531 w 537"/>
                  <a:gd name="T37" fmla="*/ 115 h 536"/>
                  <a:gd name="T38" fmla="*/ 534 w 537"/>
                  <a:gd name="T39" fmla="*/ 110 h 536"/>
                  <a:gd name="T40" fmla="*/ 536 w 537"/>
                  <a:gd name="T41" fmla="*/ 105 h 536"/>
                  <a:gd name="T42" fmla="*/ 537 w 537"/>
                  <a:gd name="T43" fmla="*/ 99 h 536"/>
                  <a:gd name="T44" fmla="*/ 536 w 537"/>
                  <a:gd name="T45" fmla="*/ 94 h 536"/>
                  <a:gd name="T46" fmla="*/ 535 w 537"/>
                  <a:gd name="T47" fmla="*/ 89 h 536"/>
                  <a:gd name="T48" fmla="*/ 533 w 537"/>
                  <a:gd name="T49" fmla="*/ 85 h 536"/>
                  <a:gd name="T50" fmla="*/ 529 w 537"/>
                  <a:gd name="T51" fmla="*/ 80 h 536"/>
                  <a:gd name="T52" fmla="*/ 529 w 537"/>
                  <a:gd name="T53" fmla="*/ 80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37" h="536">
                    <a:moveTo>
                      <a:pt x="529" y="80"/>
                    </a:moveTo>
                    <a:lnTo>
                      <a:pt x="456" y="7"/>
                    </a:lnTo>
                    <a:lnTo>
                      <a:pt x="456" y="7"/>
                    </a:lnTo>
                    <a:lnTo>
                      <a:pt x="452" y="3"/>
                    </a:lnTo>
                    <a:lnTo>
                      <a:pt x="447" y="1"/>
                    </a:lnTo>
                    <a:lnTo>
                      <a:pt x="442" y="0"/>
                    </a:lnTo>
                    <a:lnTo>
                      <a:pt x="437" y="0"/>
                    </a:lnTo>
                    <a:lnTo>
                      <a:pt x="432" y="0"/>
                    </a:lnTo>
                    <a:lnTo>
                      <a:pt x="427" y="2"/>
                    </a:lnTo>
                    <a:lnTo>
                      <a:pt x="422" y="5"/>
                    </a:lnTo>
                    <a:lnTo>
                      <a:pt x="417" y="8"/>
                    </a:lnTo>
                    <a:lnTo>
                      <a:pt x="367" y="59"/>
                    </a:lnTo>
                    <a:lnTo>
                      <a:pt x="43" y="383"/>
                    </a:lnTo>
                    <a:lnTo>
                      <a:pt x="0" y="536"/>
                    </a:lnTo>
                    <a:lnTo>
                      <a:pt x="153" y="494"/>
                    </a:lnTo>
                    <a:lnTo>
                      <a:pt x="478" y="169"/>
                    </a:lnTo>
                    <a:lnTo>
                      <a:pt x="528" y="119"/>
                    </a:lnTo>
                    <a:lnTo>
                      <a:pt x="528" y="119"/>
                    </a:lnTo>
                    <a:lnTo>
                      <a:pt x="531" y="115"/>
                    </a:lnTo>
                    <a:lnTo>
                      <a:pt x="534" y="110"/>
                    </a:lnTo>
                    <a:lnTo>
                      <a:pt x="536" y="105"/>
                    </a:lnTo>
                    <a:lnTo>
                      <a:pt x="537" y="99"/>
                    </a:lnTo>
                    <a:lnTo>
                      <a:pt x="536" y="94"/>
                    </a:lnTo>
                    <a:lnTo>
                      <a:pt x="535" y="89"/>
                    </a:lnTo>
                    <a:lnTo>
                      <a:pt x="533" y="85"/>
                    </a:lnTo>
                    <a:lnTo>
                      <a:pt x="529" y="80"/>
                    </a:lnTo>
                    <a:lnTo>
                      <a:pt x="529" y="80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0" name="Line 12"/>
              <p:cNvSpPr>
                <a:spLocks noChangeShapeType="1"/>
              </p:cNvSpPr>
              <p:nvPr/>
            </p:nvSpPr>
            <p:spPr bwMode="auto">
              <a:xfrm>
                <a:off x="4646613" y="6229350"/>
                <a:ext cx="176213" cy="1746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1" name="Line 13"/>
              <p:cNvSpPr>
                <a:spLocks noChangeShapeType="1"/>
              </p:cNvSpPr>
              <p:nvPr/>
            </p:nvSpPr>
            <p:spPr bwMode="auto">
              <a:xfrm flipH="1">
                <a:off x="4210050" y="6272213"/>
                <a:ext cx="479425" cy="48101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2" name="Line 14"/>
              <p:cNvSpPr>
                <a:spLocks noChangeShapeType="1"/>
              </p:cNvSpPr>
              <p:nvPr/>
            </p:nvSpPr>
            <p:spPr bwMode="auto">
              <a:xfrm flipH="1">
                <a:off x="4297363" y="6361113"/>
                <a:ext cx="481013" cy="4794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3" name="Freeform 15"/>
              <p:cNvSpPr/>
              <p:nvPr/>
            </p:nvSpPr>
            <p:spPr bwMode="auto">
              <a:xfrm>
                <a:off x="4132263" y="6743700"/>
                <a:ext cx="174625" cy="176213"/>
              </a:xfrm>
              <a:custGeom>
                <a:avLst/>
                <a:gdLst>
                  <a:gd name="T0" fmla="*/ 0 w 110"/>
                  <a:gd name="T1" fmla="*/ 0 h 111"/>
                  <a:gd name="T2" fmla="*/ 49 w 110"/>
                  <a:gd name="T3" fmla="*/ 6 h 111"/>
                  <a:gd name="T4" fmla="*/ 55 w 110"/>
                  <a:gd name="T5" fmla="*/ 55 h 111"/>
                  <a:gd name="T6" fmla="*/ 104 w 110"/>
                  <a:gd name="T7" fmla="*/ 61 h 111"/>
                  <a:gd name="T8" fmla="*/ 110 w 110"/>
                  <a:gd name="T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11">
                    <a:moveTo>
                      <a:pt x="0" y="0"/>
                    </a:moveTo>
                    <a:lnTo>
                      <a:pt x="49" y="6"/>
                    </a:lnTo>
                    <a:lnTo>
                      <a:pt x="55" y="55"/>
                    </a:lnTo>
                    <a:lnTo>
                      <a:pt x="104" y="61"/>
                    </a:lnTo>
                    <a:lnTo>
                      <a:pt x="110" y="111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4" name="Line 16"/>
              <p:cNvSpPr>
                <a:spLocks noChangeShapeType="1"/>
              </p:cNvSpPr>
              <p:nvPr/>
            </p:nvSpPr>
            <p:spPr bwMode="auto">
              <a:xfrm flipV="1">
                <a:off x="4149725" y="6269038"/>
                <a:ext cx="117475" cy="11906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5" name="Line 17"/>
              <p:cNvSpPr>
                <a:spLocks noChangeShapeType="1"/>
              </p:cNvSpPr>
              <p:nvPr/>
            </p:nvSpPr>
            <p:spPr bwMode="auto">
              <a:xfrm flipV="1">
                <a:off x="4214813" y="6370638"/>
                <a:ext cx="82550" cy="8255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6" name="Line 18"/>
              <p:cNvSpPr>
                <a:spLocks noChangeShapeType="1"/>
              </p:cNvSpPr>
              <p:nvPr/>
            </p:nvSpPr>
            <p:spPr bwMode="auto">
              <a:xfrm flipV="1">
                <a:off x="4662488" y="6783388"/>
                <a:ext cx="119063" cy="11906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7" name="Line 19"/>
              <p:cNvSpPr>
                <a:spLocks noChangeShapeType="1"/>
              </p:cNvSpPr>
              <p:nvPr/>
            </p:nvSpPr>
            <p:spPr bwMode="auto">
              <a:xfrm flipV="1">
                <a:off x="4597400" y="6753225"/>
                <a:ext cx="82550" cy="8255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8" name="Freeform 20"/>
              <p:cNvSpPr/>
              <p:nvPr/>
            </p:nvSpPr>
            <p:spPr bwMode="auto">
              <a:xfrm>
                <a:off x="4084638" y="6157913"/>
                <a:ext cx="369888" cy="368300"/>
              </a:xfrm>
              <a:custGeom>
                <a:avLst/>
                <a:gdLst>
                  <a:gd name="T0" fmla="*/ 233 w 233"/>
                  <a:gd name="T1" fmla="*/ 128 h 232"/>
                  <a:gd name="T2" fmla="*/ 111 w 233"/>
                  <a:gd name="T3" fmla="*/ 7 h 232"/>
                  <a:gd name="T4" fmla="*/ 111 w 233"/>
                  <a:gd name="T5" fmla="*/ 7 h 232"/>
                  <a:gd name="T6" fmla="*/ 107 w 233"/>
                  <a:gd name="T7" fmla="*/ 4 h 232"/>
                  <a:gd name="T8" fmla="*/ 103 w 233"/>
                  <a:gd name="T9" fmla="*/ 2 h 232"/>
                  <a:gd name="T10" fmla="*/ 98 w 233"/>
                  <a:gd name="T11" fmla="*/ 0 h 232"/>
                  <a:gd name="T12" fmla="*/ 94 w 233"/>
                  <a:gd name="T13" fmla="*/ 0 h 232"/>
                  <a:gd name="T14" fmla="*/ 89 w 233"/>
                  <a:gd name="T15" fmla="*/ 0 h 232"/>
                  <a:gd name="T16" fmla="*/ 84 w 233"/>
                  <a:gd name="T17" fmla="*/ 2 h 232"/>
                  <a:gd name="T18" fmla="*/ 80 w 233"/>
                  <a:gd name="T19" fmla="*/ 4 h 232"/>
                  <a:gd name="T20" fmla="*/ 76 w 233"/>
                  <a:gd name="T21" fmla="*/ 7 h 232"/>
                  <a:gd name="T22" fmla="*/ 7 w 233"/>
                  <a:gd name="T23" fmla="*/ 77 h 232"/>
                  <a:gd name="T24" fmla="*/ 7 w 233"/>
                  <a:gd name="T25" fmla="*/ 77 h 232"/>
                  <a:gd name="T26" fmla="*/ 4 w 233"/>
                  <a:gd name="T27" fmla="*/ 80 h 232"/>
                  <a:gd name="T28" fmla="*/ 2 w 233"/>
                  <a:gd name="T29" fmla="*/ 85 h 232"/>
                  <a:gd name="T30" fmla="*/ 0 w 233"/>
                  <a:gd name="T31" fmla="*/ 89 h 232"/>
                  <a:gd name="T32" fmla="*/ 0 w 233"/>
                  <a:gd name="T33" fmla="*/ 94 h 232"/>
                  <a:gd name="T34" fmla="*/ 0 w 233"/>
                  <a:gd name="T35" fmla="*/ 99 h 232"/>
                  <a:gd name="T36" fmla="*/ 2 w 233"/>
                  <a:gd name="T37" fmla="*/ 103 h 232"/>
                  <a:gd name="T38" fmla="*/ 4 w 233"/>
                  <a:gd name="T39" fmla="*/ 107 h 232"/>
                  <a:gd name="T40" fmla="*/ 7 w 233"/>
                  <a:gd name="T41" fmla="*/ 111 h 232"/>
                  <a:gd name="T42" fmla="*/ 128 w 233"/>
                  <a:gd name="T43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3" h="232">
                    <a:moveTo>
                      <a:pt x="233" y="128"/>
                    </a:moveTo>
                    <a:lnTo>
                      <a:pt x="111" y="7"/>
                    </a:lnTo>
                    <a:lnTo>
                      <a:pt x="111" y="7"/>
                    </a:lnTo>
                    <a:lnTo>
                      <a:pt x="107" y="4"/>
                    </a:lnTo>
                    <a:lnTo>
                      <a:pt x="103" y="2"/>
                    </a:lnTo>
                    <a:lnTo>
                      <a:pt x="98" y="0"/>
                    </a:lnTo>
                    <a:lnTo>
                      <a:pt x="94" y="0"/>
                    </a:lnTo>
                    <a:lnTo>
                      <a:pt x="89" y="0"/>
                    </a:lnTo>
                    <a:lnTo>
                      <a:pt x="84" y="2"/>
                    </a:lnTo>
                    <a:lnTo>
                      <a:pt x="80" y="4"/>
                    </a:lnTo>
                    <a:lnTo>
                      <a:pt x="76" y="7"/>
                    </a:lnTo>
                    <a:lnTo>
                      <a:pt x="7" y="77"/>
                    </a:lnTo>
                    <a:lnTo>
                      <a:pt x="7" y="77"/>
                    </a:lnTo>
                    <a:lnTo>
                      <a:pt x="4" y="80"/>
                    </a:lnTo>
                    <a:lnTo>
                      <a:pt x="2" y="85"/>
                    </a:lnTo>
                    <a:lnTo>
                      <a:pt x="0" y="89"/>
                    </a:lnTo>
                    <a:lnTo>
                      <a:pt x="0" y="94"/>
                    </a:lnTo>
                    <a:lnTo>
                      <a:pt x="0" y="99"/>
                    </a:lnTo>
                    <a:lnTo>
                      <a:pt x="2" y="103"/>
                    </a:lnTo>
                    <a:lnTo>
                      <a:pt x="4" y="107"/>
                    </a:lnTo>
                    <a:lnTo>
                      <a:pt x="7" y="111"/>
                    </a:lnTo>
                    <a:lnTo>
                      <a:pt x="128" y="232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9" name="Freeform 21"/>
              <p:cNvSpPr/>
              <p:nvPr/>
            </p:nvSpPr>
            <p:spPr bwMode="auto">
              <a:xfrm>
                <a:off x="4524375" y="6596063"/>
                <a:ext cx="368300" cy="369888"/>
              </a:xfrm>
              <a:custGeom>
                <a:avLst/>
                <a:gdLst>
                  <a:gd name="T0" fmla="*/ 0 w 232"/>
                  <a:gd name="T1" fmla="*/ 106 h 233"/>
                  <a:gd name="T2" fmla="*/ 121 w 232"/>
                  <a:gd name="T3" fmla="*/ 226 h 233"/>
                  <a:gd name="T4" fmla="*/ 121 w 232"/>
                  <a:gd name="T5" fmla="*/ 226 h 233"/>
                  <a:gd name="T6" fmla="*/ 125 w 232"/>
                  <a:gd name="T7" fmla="*/ 229 h 233"/>
                  <a:gd name="T8" fmla="*/ 129 w 232"/>
                  <a:gd name="T9" fmla="*/ 232 h 233"/>
                  <a:gd name="T10" fmla="*/ 134 w 232"/>
                  <a:gd name="T11" fmla="*/ 233 h 233"/>
                  <a:gd name="T12" fmla="*/ 138 w 232"/>
                  <a:gd name="T13" fmla="*/ 233 h 233"/>
                  <a:gd name="T14" fmla="*/ 143 w 232"/>
                  <a:gd name="T15" fmla="*/ 233 h 233"/>
                  <a:gd name="T16" fmla="*/ 148 w 232"/>
                  <a:gd name="T17" fmla="*/ 232 h 233"/>
                  <a:gd name="T18" fmla="*/ 152 w 232"/>
                  <a:gd name="T19" fmla="*/ 229 h 233"/>
                  <a:gd name="T20" fmla="*/ 156 w 232"/>
                  <a:gd name="T21" fmla="*/ 226 h 233"/>
                  <a:gd name="T22" fmla="*/ 225 w 232"/>
                  <a:gd name="T23" fmla="*/ 157 h 233"/>
                  <a:gd name="T24" fmla="*/ 225 w 232"/>
                  <a:gd name="T25" fmla="*/ 157 h 233"/>
                  <a:gd name="T26" fmla="*/ 228 w 232"/>
                  <a:gd name="T27" fmla="*/ 153 h 233"/>
                  <a:gd name="T28" fmla="*/ 230 w 232"/>
                  <a:gd name="T29" fmla="*/ 149 h 233"/>
                  <a:gd name="T30" fmla="*/ 232 w 232"/>
                  <a:gd name="T31" fmla="*/ 144 h 233"/>
                  <a:gd name="T32" fmla="*/ 232 w 232"/>
                  <a:gd name="T33" fmla="*/ 140 h 233"/>
                  <a:gd name="T34" fmla="*/ 232 w 232"/>
                  <a:gd name="T35" fmla="*/ 135 h 233"/>
                  <a:gd name="T36" fmla="*/ 230 w 232"/>
                  <a:gd name="T37" fmla="*/ 130 h 233"/>
                  <a:gd name="T38" fmla="*/ 228 w 232"/>
                  <a:gd name="T39" fmla="*/ 126 h 233"/>
                  <a:gd name="T40" fmla="*/ 225 w 232"/>
                  <a:gd name="T41" fmla="*/ 122 h 233"/>
                  <a:gd name="T42" fmla="*/ 104 w 232"/>
                  <a:gd name="T43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2" h="233">
                    <a:moveTo>
                      <a:pt x="0" y="106"/>
                    </a:moveTo>
                    <a:lnTo>
                      <a:pt x="121" y="226"/>
                    </a:lnTo>
                    <a:lnTo>
                      <a:pt x="121" y="226"/>
                    </a:lnTo>
                    <a:lnTo>
                      <a:pt x="125" y="229"/>
                    </a:lnTo>
                    <a:lnTo>
                      <a:pt x="129" y="232"/>
                    </a:lnTo>
                    <a:lnTo>
                      <a:pt x="134" y="233"/>
                    </a:lnTo>
                    <a:lnTo>
                      <a:pt x="138" y="233"/>
                    </a:lnTo>
                    <a:lnTo>
                      <a:pt x="143" y="233"/>
                    </a:lnTo>
                    <a:lnTo>
                      <a:pt x="148" y="232"/>
                    </a:lnTo>
                    <a:lnTo>
                      <a:pt x="152" y="229"/>
                    </a:lnTo>
                    <a:lnTo>
                      <a:pt x="156" y="226"/>
                    </a:lnTo>
                    <a:lnTo>
                      <a:pt x="225" y="157"/>
                    </a:lnTo>
                    <a:lnTo>
                      <a:pt x="225" y="157"/>
                    </a:lnTo>
                    <a:lnTo>
                      <a:pt x="228" y="153"/>
                    </a:lnTo>
                    <a:lnTo>
                      <a:pt x="230" y="149"/>
                    </a:lnTo>
                    <a:lnTo>
                      <a:pt x="232" y="144"/>
                    </a:lnTo>
                    <a:lnTo>
                      <a:pt x="232" y="140"/>
                    </a:lnTo>
                    <a:lnTo>
                      <a:pt x="232" y="135"/>
                    </a:lnTo>
                    <a:lnTo>
                      <a:pt x="230" y="130"/>
                    </a:lnTo>
                    <a:lnTo>
                      <a:pt x="228" y="126"/>
                    </a:lnTo>
                    <a:lnTo>
                      <a:pt x="225" y="122"/>
                    </a:lnTo>
                    <a:lnTo>
                      <a:pt x="104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90" name="组合 89"/>
          <p:cNvGrpSpPr/>
          <p:nvPr/>
        </p:nvGrpSpPr>
        <p:grpSpPr>
          <a:xfrm>
            <a:off x="3462748" y="3742270"/>
            <a:ext cx="672725" cy="672725"/>
            <a:chOff x="6231683" y="1351983"/>
            <a:chExt cx="303402" cy="303402"/>
          </a:xfrm>
          <a:solidFill>
            <a:schemeClr val="bg1"/>
          </a:solidFill>
        </p:grpSpPr>
        <p:sp>
          <p:nvSpPr>
            <p:cNvPr id="91" name="椭圆 90"/>
            <p:cNvSpPr/>
            <p:nvPr/>
          </p:nvSpPr>
          <p:spPr>
            <a:xfrm>
              <a:off x="6231683" y="1351983"/>
              <a:ext cx="303402" cy="303402"/>
            </a:xfrm>
            <a:prstGeom prst="ellipse">
              <a:avLst/>
            </a:prstGeom>
            <a:solidFill>
              <a:srgbClr val="3B383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>
              <a:off x="6306462" y="1428033"/>
              <a:ext cx="153845" cy="151304"/>
              <a:chOff x="5294313" y="6135688"/>
              <a:chExt cx="865188" cy="850900"/>
            </a:xfrm>
            <a:grpFill/>
          </p:grpSpPr>
          <p:sp>
            <p:nvSpPr>
              <p:cNvPr id="93" name="Freeform 28"/>
              <p:cNvSpPr/>
              <p:nvPr/>
            </p:nvSpPr>
            <p:spPr bwMode="auto">
              <a:xfrm>
                <a:off x="5495925" y="6199188"/>
                <a:ext cx="463550" cy="544513"/>
              </a:xfrm>
              <a:custGeom>
                <a:avLst/>
                <a:gdLst>
                  <a:gd name="T0" fmla="*/ 292 w 292"/>
                  <a:gd name="T1" fmla="*/ 0 h 343"/>
                  <a:gd name="T2" fmla="*/ 292 w 292"/>
                  <a:gd name="T3" fmla="*/ 0 h 343"/>
                  <a:gd name="T4" fmla="*/ 292 w 292"/>
                  <a:gd name="T5" fmla="*/ 170 h 343"/>
                  <a:gd name="T6" fmla="*/ 292 w 292"/>
                  <a:gd name="T7" fmla="*/ 170 h 343"/>
                  <a:gd name="T8" fmla="*/ 291 w 292"/>
                  <a:gd name="T9" fmla="*/ 177 h 343"/>
                  <a:gd name="T10" fmla="*/ 290 w 292"/>
                  <a:gd name="T11" fmla="*/ 186 h 343"/>
                  <a:gd name="T12" fmla="*/ 287 w 292"/>
                  <a:gd name="T13" fmla="*/ 195 h 343"/>
                  <a:gd name="T14" fmla="*/ 283 w 292"/>
                  <a:gd name="T15" fmla="*/ 206 h 343"/>
                  <a:gd name="T16" fmla="*/ 278 w 292"/>
                  <a:gd name="T17" fmla="*/ 217 h 343"/>
                  <a:gd name="T18" fmla="*/ 272 w 292"/>
                  <a:gd name="T19" fmla="*/ 229 h 343"/>
                  <a:gd name="T20" fmla="*/ 264 w 292"/>
                  <a:gd name="T21" fmla="*/ 242 h 343"/>
                  <a:gd name="T22" fmla="*/ 256 w 292"/>
                  <a:gd name="T23" fmla="*/ 255 h 343"/>
                  <a:gd name="T24" fmla="*/ 246 w 292"/>
                  <a:gd name="T25" fmla="*/ 267 h 343"/>
                  <a:gd name="T26" fmla="*/ 235 w 292"/>
                  <a:gd name="T27" fmla="*/ 281 h 343"/>
                  <a:gd name="T28" fmla="*/ 223 w 292"/>
                  <a:gd name="T29" fmla="*/ 293 h 343"/>
                  <a:gd name="T30" fmla="*/ 210 w 292"/>
                  <a:gd name="T31" fmla="*/ 305 h 343"/>
                  <a:gd name="T32" fmla="*/ 196 w 292"/>
                  <a:gd name="T33" fmla="*/ 316 h 343"/>
                  <a:gd name="T34" fmla="*/ 180 w 292"/>
                  <a:gd name="T35" fmla="*/ 326 h 343"/>
                  <a:gd name="T36" fmla="*/ 164 w 292"/>
                  <a:gd name="T37" fmla="*/ 335 h 343"/>
                  <a:gd name="T38" fmla="*/ 146 w 292"/>
                  <a:gd name="T39" fmla="*/ 343 h 343"/>
                  <a:gd name="T40" fmla="*/ 146 w 292"/>
                  <a:gd name="T41" fmla="*/ 343 h 343"/>
                  <a:gd name="T42" fmla="*/ 129 w 292"/>
                  <a:gd name="T43" fmla="*/ 335 h 343"/>
                  <a:gd name="T44" fmla="*/ 111 w 292"/>
                  <a:gd name="T45" fmla="*/ 326 h 343"/>
                  <a:gd name="T46" fmla="*/ 96 w 292"/>
                  <a:gd name="T47" fmla="*/ 316 h 343"/>
                  <a:gd name="T48" fmla="*/ 82 w 292"/>
                  <a:gd name="T49" fmla="*/ 305 h 343"/>
                  <a:gd name="T50" fmla="*/ 69 w 292"/>
                  <a:gd name="T51" fmla="*/ 293 h 343"/>
                  <a:gd name="T52" fmla="*/ 57 w 292"/>
                  <a:gd name="T53" fmla="*/ 281 h 343"/>
                  <a:gd name="T54" fmla="*/ 46 w 292"/>
                  <a:gd name="T55" fmla="*/ 267 h 343"/>
                  <a:gd name="T56" fmla="*/ 36 w 292"/>
                  <a:gd name="T57" fmla="*/ 255 h 343"/>
                  <a:gd name="T58" fmla="*/ 28 w 292"/>
                  <a:gd name="T59" fmla="*/ 242 h 343"/>
                  <a:gd name="T60" fmla="*/ 20 w 292"/>
                  <a:gd name="T61" fmla="*/ 229 h 343"/>
                  <a:gd name="T62" fmla="*/ 14 w 292"/>
                  <a:gd name="T63" fmla="*/ 217 h 343"/>
                  <a:gd name="T64" fmla="*/ 9 w 292"/>
                  <a:gd name="T65" fmla="*/ 206 h 343"/>
                  <a:gd name="T66" fmla="*/ 5 w 292"/>
                  <a:gd name="T67" fmla="*/ 195 h 343"/>
                  <a:gd name="T68" fmla="*/ 2 w 292"/>
                  <a:gd name="T69" fmla="*/ 186 h 343"/>
                  <a:gd name="T70" fmla="*/ 0 w 292"/>
                  <a:gd name="T71" fmla="*/ 177 h 343"/>
                  <a:gd name="T72" fmla="*/ 0 w 292"/>
                  <a:gd name="T73" fmla="*/ 170 h 343"/>
                  <a:gd name="T74" fmla="*/ 0 w 292"/>
                  <a:gd name="T75" fmla="*/ 170 h 343"/>
                  <a:gd name="T76" fmla="*/ 0 w 292"/>
                  <a:gd name="T77" fmla="*/ 0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92" h="343">
                    <a:moveTo>
                      <a:pt x="292" y="0"/>
                    </a:moveTo>
                    <a:lnTo>
                      <a:pt x="292" y="0"/>
                    </a:lnTo>
                    <a:lnTo>
                      <a:pt x="292" y="170"/>
                    </a:lnTo>
                    <a:lnTo>
                      <a:pt x="292" y="170"/>
                    </a:lnTo>
                    <a:lnTo>
                      <a:pt x="291" y="177"/>
                    </a:lnTo>
                    <a:lnTo>
                      <a:pt x="290" y="186"/>
                    </a:lnTo>
                    <a:lnTo>
                      <a:pt x="287" y="195"/>
                    </a:lnTo>
                    <a:lnTo>
                      <a:pt x="283" y="206"/>
                    </a:lnTo>
                    <a:lnTo>
                      <a:pt x="278" y="217"/>
                    </a:lnTo>
                    <a:lnTo>
                      <a:pt x="272" y="229"/>
                    </a:lnTo>
                    <a:lnTo>
                      <a:pt x="264" y="242"/>
                    </a:lnTo>
                    <a:lnTo>
                      <a:pt x="256" y="255"/>
                    </a:lnTo>
                    <a:lnTo>
                      <a:pt x="246" y="267"/>
                    </a:lnTo>
                    <a:lnTo>
                      <a:pt x="235" y="281"/>
                    </a:lnTo>
                    <a:lnTo>
                      <a:pt x="223" y="293"/>
                    </a:lnTo>
                    <a:lnTo>
                      <a:pt x="210" y="305"/>
                    </a:lnTo>
                    <a:lnTo>
                      <a:pt x="196" y="316"/>
                    </a:lnTo>
                    <a:lnTo>
                      <a:pt x="180" y="326"/>
                    </a:lnTo>
                    <a:lnTo>
                      <a:pt x="164" y="335"/>
                    </a:lnTo>
                    <a:lnTo>
                      <a:pt x="146" y="343"/>
                    </a:lnTo>
                    <a:lnTo>
                      <a:pt x="146" y="343"/>
                    </a:lnTo>
                    <a:lnTo>
                      <a:pt x="129" y="335"/>
                    </a:lnTo>
                    <a:lnTo>
                      <a:pt x="111" y="326"/>
                    </a:lnTo>
                    <a:lnTo>
                      <a:pt x="96" y="316"/>
                    </a:lnTo>
                    <a:lnTo>
                      <a:pt x="82" y="305"/>
                    </a:lnTo>
                    <a:lnTo>
                      <a:pt x="69" y="293"/>
                    </a:lnTo>
                    <a:lnTo>
                      <a:pt x="57" y="281"/>
                    </a:lnTo>
                    <a:lnTo>
                      <a:pt x="46" y="267"/>
                    </a:lnTo>
                    <a:lnTo>
                      <a:pt x="36" y="255"/>
                    </a:lnTo>
                    <a:lnTo>
                      <a:pt x="28" y="242"/>
                    </a:lnTo>
                    <a:lnTo>
                      <a:pt x="20" y="229"/>
                    </a:lnTo>
                    <a:lnTo>
                      <a:pt x="14" y="217"/>
                    </a:lnTo>
                    <a:lnTo>
                      <a:pt x="9" y="206"/>
                    </a:lnTo>
                    <a:lnTo>
                      <a:pt x="5" y="195"/>
                    </a:lnTo>
                    <a:lnTo>
                      <a:pt x="2" y="186"/>
                    </a:lnTo>
                    <a:lnTo>
                      <a:pt x="0" y="177"/>
                    </a:lnTo>
                    <a:lnTo>
                      <a:pt x="0" y="170"/>
                    </a:lnTo>
                    <a:lnTo>
                      <a:pt x="0" y="170"/>
                    </a:ln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4" name="Freeform 29"/>
              <p:cNvSpPr/>
              <p:nvPr/>
            </p:nvSpPr>
            <p:spPr bwMode="auto">
              <a:xfrm>
                <a:off x="5294313" y="6199188"/>
                <a:ext cx="865188" cy="334963"/>
              </a:xfrm>
              <a:custGeom>
                <a:avLst/>
                <a:gdLst>
                  <a:gd name="T0" fmla="*/ 447 w 545"/>
                  <a:gd name="T1" fmla="*/ 211 h 211"/>
                  <a:gd name="T2" fmla="*/ 447 w 545"/>
                  <a:gd name="T3" fmla="*/ 211 h 211"/>
                  <a:gd name="T4" fmla="*/ 462 w 545"/>
                  <a:gd name="T5" fmla="*/ 200 h 211"/>
                  <a:gd name="T6" fmla="*/ 478 w 545"/>
                  <a:gd name="T7" fmla="*/ 187 h 211"/>
                  <a:gd name="T8" fmla="*/ 496 w 545"/>
                  <a:gd name="T9" fmla="*/ 170 h 211"/>
                  <a:gd name="T10" fmla="*/ 505 w 545"/>
                  <a:gd name="T11" fmla="*/ 160 h 211"/>
                  <a:gd name="T12" fmla="*/ 514 w 545"/>
                  <a:gd name="T13" fmla="*/ 150 h 211"/>
                  <a:gd name="T14" fmla="*/ 523 w 545"/>
                  <a:gd name="T15" fmla="*/ 138 h 211"/>
                  <a:gd name="T16" fmla="*/ 530 w 545"/>
                  <a:gd name="T17" fmla="*/ 126 h 211"/>
                  <a:gd name="T18" fmla="*/ 536 w 545"/>
                  <a:gd name="T19" fmla="*/ 114 h 211"/>
                  <a:gd name="T20" fmla="*/ 541 w 545"/>
                  <a:gd name="T21" fmla="*/ 101 h 211"/>
                  <a:gd name="T22" fmla="*/ 544 w 545"/>
                  <a:gd name="T23" fmla="*/ 87 h 211"/>
                  <a:gd name="T24" fmla="*/ 545 w 545"/>
                  <a:gd name="T25" fmla="*/ 74 h 211"/>
                  <a:gd name="T26" fmla="*/ 545 w 545"/>
                  <a:gd name="T27" fmla="*/ 74 h 211"/>
                  <a:gd name="T28" fmla="*/ 544 w 545"/>
                  <a:gd name="T29" fmla="*/ 60 h 211"/>
                  <a:gd name="T30" fmla="*/ 541 w 545"/>
                  <a:gd name="T31" fmla="*/ 49 h 211"/>
                  <a:gd name="T32" fmla="*/ 536 w 545"/>
                  <a:gd name="T33" fmla="*/ 39 h 211"/>
                  <a:gd name="T34" fmla="*/ 530 w 545"/>
                  <a:gd name="T35" fmla="*/ 30 h 211"/>
                  <a:gd name="T36" fmla="*/ 522 w 545"/>
                  <a:gd name="T37" fmla="*/ 23 h 211"/>
                  <a:gd name="T38" fmla="*/ 512 w 545"/>
                  <a:gd name="T39" fmla="*/ 17 h 211"/>
                  <a:gd name="T40" fmla="*/ 502 w 545"/>
                  <a:gd name="T41" fmla="*/ 12 h 211"/>
                  <a:gd name="T42" fmla="*/ 491 w 545"/>
                  <a:gd name="T43" fmla="*/ 9 h 211"/>
                  <a:gd name="T44" fmla="*/ 479 w 545"/>
                  <a:gd name="T45" fmla="*/ 6 h 211"/>
                  <a:gd name="T46" fmla="*/ 467 w 545"/>
                  <a:gd name="T47" fmla="*/ 3 h 211"/>
                  <a:gd name="T48" fmla="*/ 442 w 545"/>
                  <a:gd name="T49" fmla="*/ 1 h 211"/>
                  <a:gd name="T50" fmla="*/ 418 w 545"/>
                  <a:gd name="T51" fmla="*/ 0 h 211"/>
                  <a:gd name="T52" fmla="*/ 395 w 545"/>
                  <a:gd name="T53" fmla="*/ 0 h 211"/>
                  <a:gd name="T54" fmla="*/ 395 w 545"/>
                  <a:gd name="T55" fmla="*/ 0 h 211"/>
                  <a:gd name="T56" fmla="*/ 273 w 545"/>
                  <a:gd name="T57" fmla="*/ 0 h 211"/>
                  <a:gd name="T58" fmla="*/ 273 w 545"/>
                  <a:gd name="T59" fmla="*/ 0 h 211"/>
                  <a:gd name="T60" fmla="*/ 150 w 545"/>
                  <a:gd name="T61" fmla="*/ 0 h 211"/>
                  <a:gd name="T62" fmla="*/ 150 w 545"/>
                  <a:gd name="T63" fmla="*/ 0 h 211"/>
                  <a:gd name="T64" fmla="*/ 128 w 545"/>
                  <a:gd name="T65" fmla="*/ 0 h 211"/>
                  <a:gd name="T66" fmla="*/ 104 w 545"/>
                  <a:gd name="T67" fmla="*/ 1 h 211"/>
                  <a:gd name="T68" fmla="*/ 79 w 545"/>
                  <a:gd name="T69" fmla="*/ 3 h 211"/>
                  <a:gd name="T70" fmla="*/ 67 w 545"/>
                  <a:gd name="T71" fmla="*/ 6 h 211"/>
                  <a:gd name="T72" fmla="*/ 55 w 545"/>
                  <a:gd name="T73" fmla="*/ 9 h 211"/>
                  <a:gd name="T74" fmla="*/ 44 w 545"/>
                  <a:gd name="T75" fmla="*/ 12 h 211"/>
                  <a:gd name="T76" fmla="*/ 33 w 545"/>
                  <a:gd name="T77" fmla="*/ 17 h 211"/>
                  <a:gd name="T78" fmla="*/ 24 w 545"/>
                  <a:gd name="T79" fmla="*/ 23 h 211"/>
                  <a:gd name="T80" fmla="*/ 16 w 545"/>
                  <a:gd name="T81" fmla="*/ 30 h 211"/>
                  <a:gd name="T82" fmla="*/ 9 w 545"/>
                  <a:gd name="T83" fmla="*/ 39 h 211"/>
                  <a:gd name="T84" fmla="*/ 4 w 545"/>
                  <a:gd name="T85" fmla="*/ 49 h 211"/>
                  <a:gd name="T86" fmla="*/ 1 w 545"/>
                  <a:gd name="T87" fmla="*/ 60 h 211"/>
                  <a:gd name="T88" fmla="*/ 0 w 545"/>
                  <a:gd name="T89" fmla="*/ 74 h 211"/>
                  <a:gd name="T90" fmla="*/ 0 w 545"/>
                  <a:gd name="T91" fmla="*/ 74 h 211"/>
                  <a:gd name="T92" fmla="*/ 1 w 545"/>
                  <a:gd name="T93" fmla="*/ 87 h 211"/>
                  <a:gd name="T94" fmla="*/ 5 w 545"/>
                  <a:gd name="T95" fmla="*/ 101 h 211"/>
                  <a:gd name="T96" fmla="*/ 9 w 545"/>
                  <a:gd name="T97" fmla="*/ 114 h 211"/>
                  <a:gd name="T98" fmla="*/ 16 w 545"/>
                  <a:gd name="T99" fmla="*/ 126 h 211"/>
                  <a:gd name="T100" fmla="*/ 23 w 545"/>
                  <a:gd name="T101" fmla="*/ 138 h 211"/>
                  <a:gd name="T102" fmla="*/ 32 w 545"/>
                  <a:gd name="T103" fmla="*/ 150 h 211"/>
                  <a:gd name="T104" fmla="*/ 40 w 545"/>
                  <a:gd name="T105" fmla="*/ 160 h 211"/>
                  <a:gd name="T106" fmla="*/ 50 w 545"/>
                  <a:gd name="T107" fmla="*/ 170 h 211"/>
                  <a:gd name="T108" fmla="*/ 68 w 545"/>
                  <a:gd name="T109" fmla="*/ 187 h 211"/>
                  <a:gd name="T110" fmla="*/ 84 w 545"/>
                  <a:gd name="T111" fmla="*/ 200 h 211"/>
                  <a:gd name="T112" fmla="*/ 99 w 545"/>
                  <a:gd name="T113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5" h="211">
                    <a:moveTo>
                      <a:pt x="447" y="211"/>
                    </a:moveTo>
                    <a:lnTo>
                      <a:pt x="447" y="211"/>
                    </a:lnTo>
                    <a:lnTo>
                      <a:pt x="462" y="200"/>
                    </a:lnTo>
                    <a:lnTo>
                      <a:pt x="478" y="187"/>
                    </a:lnTo>
                    <a:lnTo>
                      <a:pt x="496" y="170"/>
                    </a:lnTo>
                    <a:lnTo>
                      <a:pt x="505" y="160"/>
                    </a:lnTo>
                    <a:lnTo>
                      <a:pt x="514" y="150"/>
                    </a:lnTo>
                    <a:lnTo>
                      <a:pt x="523" y="138"/>
                    </a:lnTo>
                    <a:lnTo>
                      <a:pt x="530" y="126"/>
                    </a:lnTo>
                    <a:lnTo>
                      <a:pt x="536" y="114"/>
                    </a:lnTo>
                    <a:lnTo>
                      <a:pt x="541" y="101"/>
                    </a:lnTo>
                    <a:lnTo>
                      <a:pt x="544" y="87"/>
                    </a:lnTo>
                    <a:lnTo>
                      <a:pt x="545" y="74"/>
                    </a:lnTo>
                    <a:lnTo>
                      <a:pt x="545" y="74"/>
                    </a:lnTo>
                    <a:lnTo>
                      <a:pt x="544" y="60"/>
                    </a:lnTo>
                    <a:lnTo>
                      <a:pt x="541" y="49"/>
                    </a:lnTo>
                    <a:lnTo>
                      <a:pt x="536" y="39"/>
                    </a:lnTo>
                    <a:lnTo>
                      <a:pt x="530" y="30"/>
                    </a:lnTo>
                    <a:lnTo>
                      <a:pt x="522" y="23"/>
                    </a:lnTo>
                    <a:lnTo>
                      <a:pt x="512" y="17"/>
                    </a:lnTo>
                    <a:lnTo>
                      <a:pt x="502" y="12"/>
                    </a:lnTo>
                    <a:lnTo>
                      <a:pt x="491" y="9"/>
                    </a:lnTo>
                    <a:lnTo>
                      <a:pt x="479" y="6"/>
                    </a:lnTo>
                    <a:lnTo>
                      <a:pt x="467" y="3"/>
                    </a:lnTo>
                    <a:lnTo>
                      <a:pt x="442" y="1"/>
                    </a:lnTo>
                    <a:lnTo>
                      <a:pt x="418" y="0"/>
                    </a:lnTo>
                    <a:lnTo>
                      <a:pt x="395" y="0"/>
                    </a:lnTo>
                    <a:lnTo>
                      <a:pt x="395" y="0"/>
                    </a:lnTo>
                    <a:lnTo>
                      <a:pt x="273" y="0"/>
                    </a:lnTo>
                    <a:lnTo>
                      <a:pt x="273" y="0"/>
                    </a:lnTo>
                    <a:lnTo>
                      <a:pt x="150" y="0"/>
                    </a:lnTo>
                    <a:lnTo>
                      <a:pt x="150" y="0"/>
                    </a:lnTo>
                    <a:lnTo>
                      <a:pt x="128" y="0"/>
                    </a:lnTo>
                    <a:lnTo>
                      <a:pt x="104" y="1"/>
                    </a:lnTo>
                    <a:lnTo>
                      <a:pt x="79" y="3"/>
                    </a:lnTo>
                    <a:lnTo>
                      <a:pt x="67" y="6"/>
                    </a:lnTo>
                    <a:lnTo>
                      <a:pt x="55" y="9"/>
                    </a:lnTo>
                    <a:lnTo>
                      <a:pt x="44" y="12"/>
                    </a:lnTo>
                    <a:lnTo>
                      <a:pt x="33" y="17"/>
                    </a:lnTo>
                    <a:lnTo>
                      <a:pt x="24" y="23"/>
                    </a:lnTo>
                    <a:lnTo>
                      <a:pt x="16" y="30"/>
                    </a:lnTo>
                    <a:lnTo>
                      <a:pt x="9" y="39"/>
                    </a:lnTo>
                    <a:lnTo>
                      <a:pt x="4" y="49"/>
                    </a:lnTo>
                    <a:lnTo>
                      <a:pt x="1" y="60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" y="87"/>
                    </a:lnTo>
                    <a:lnTo>
                      <a:pt x="5" y="101"/>
                    </a:lnTo>
                    <a:lnTo>
                      <a:pt x="9" y="114"/>
                    </a:lnTo>
                    <a:lnTo>
                      <a:pt x="16" y="126"/>
                    </a:lnTo>
                    <a:lnTo>
                      <a:pt x="23" y="138"/>
                    </a:lnTo>
                    <a:lnTo>
                      <a:pt x="32" y="150"/>
                    </a:lnTo>
                    <a:lnTo>
                      <a:pt x="40" y="160"/>
                    </a:lnTo>
                    <a:lnTo>
                      <a:pt x="50" y="170"/>
                    </a:lnTo>
                    <a:lnTo>
                      <a:pt x="68" y="187"/>
                    </a:lnTo>
                    <a:lnTo>
                      <a:pt x="84" y="200"/>
                    </a:lnTo>
                    <a:lnTo>
                      <a:pt x="99" y="211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5" name="Line 30"/>
              <p:cNvSpPr>
                <a:spLocks noChangeShapeType="1"/>
              </p:cNvSpPr>
              <p:nvPr/>
            </p:nvSpPr>
            <p:spPr bwMode="auto">
              <a:xfrm>
                <a:off x="5495925" y="6135688"/>
                <a:ext cx="463550" cy="0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6" name="Line 31"/>
              <p:cNvSpPr>
                <a:spLocks noChangeShapeType="1"/>
              </p:cNvSpPr>
              <p:nvPr/>
            </p:nvSpPr>
            <p:spPr bwMode="auto">
              <a:xfrm>
                <a:off x="5727700" y="6743700"/>
                <a:ext cx="0" cy="9207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7" name="Freeform 32"/>
              <p:cNvSpPr/>
              <p:nvPr/>
            </p:nvSpPr>
            <p:spPr bwMode="auto">
              <a:xfrm>
                <a:off x="5549900" y="6878638"/>
                <a:ext cx="355600" cy="107950"/>
              </a:xfrm>
              <a:custGeom>
                <a:avLst/>
                <a:gdLst>
                  <a:gd name="T0" fmla="*/ 0 w 224"/>
                  <a:gd name="T1" fmla="*/ 68 h 68"/>
                  <a:gd name="T2" fmla="*/ 0 w 224"/>
                  <a:gd name="T3" fmla="*/ 32 h 68"/>
                  <a:gd name="T4" fmla="*/ 0 w 224"/>
                  <a:gd name="T5" fmla="*/ 32 h 68"/>
                  <a:gd name="T6" fmla="*/ 0 w 224"/>
                  <a:gd name="T7" fmla="*/ 25 h 68"/>
                  <a:gd name="T8" fmla="*/ 2 w 224"/>
                  <a:gd name="T9" fmla="*/ 19 h 68"/>
                  <a:gd name="T10" fmla="*/ 5 w 224"/>
                  <a:gd name="T11" fmla="*/ 14 h 68"/>
                  <a:gd name="T12" fmla="*/ 9 w 224"/>
                  <a:gd name="T13" fmla="*/ 10 h 68"/>
                  <a:gd name="T14" fmla="*/ 13 w 224"/>
                  <a:gd name="T15" fmla="*/ 6 h 68"/>
                  <a:gd name="T16" fmla="*/ 19 w 224"/>
                  <a:gd name="T17" fmla="*/ 3 h 68"/>
                  <a:gd name="T18" fmla="*/ 24 w 224"/>
                  <a:gd name="T19" fmla="*/ 1 h 68"/>
                  <a:gd name="T20" fmla="*/ 31 w 224"/>
                  <a:gd name="T21" fmla="*/ 0 h 68"/>
                  <a:gd name="T22" fmla="*/ 193 w 224"/>
                  <a:gd name="T23" fmla="*/ 0 h 68"/>
                  <a:gd name="T24" fmla="*/ 193 w 224"/>
                  <a:gd name="T25" fmla="*/ 0 h 68"/>
                  <a:gd name="T26" fmla="*/ 199 w 224"/>
                  <a:gd name="T27" fmla="*/ 1 h 68"/>
                  <a:gd name="T28" fmla="*/ 205 w 224"/>
                  <a:gd name="T29" fmla="*/ 3 h 68"/>
                  <a:gd name="T30" fmla="*/ 210 w 224"/>
                  <a:gd name="T31" fmla="*/ 6 h 68"/>
                  <a:gd name="T32" fmla="*/ 215 w 224"/>
                  <a:gd name="T33" fmla="*/ 10 h 68"/>
                  <a:gd name="T34" fmla="*/ 219 w 224"/>
                  <a:gd name="T35" fmla="*/ 14 h 68"/>
                  <a:gd name="T36" fmla="*/ 222 w 224"/>
                  <a:gd name="T37" fmla="*/ 19 h 68"/>
                  <a:gd name="T38" fmla="*/ 224 w 224"/>
                  <a:gd name="T39" fmla="*/ 25 h 68"/>
                  <a:gd name="T40" fmla="*/ 224 w 224"/>
                  <a:gd name="T41" fmla="*/ 32 h 68"/>
                  <a:gd name="T42" fmla="*/ 224 w 224"/>
                  <a:gd name="T43" fmla="*/ 68 h 68"/>
                  <a:gd name="T44" fmla="*/ 0 w 224"/>
                  <a:gd name="T45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4" h="68">
                    <a:moveTo>
                      <a:pt x="0" y="68"/>
                    </a:moveTo>
                    <a:lnTo>
                      <a:pt x="0" y="32"/>
                    </a:lnTo>
                    <a:lnTo>
                      <a:pt x="0" y="32"/>
                    </a:lnTo>
                    <a:lnTo>
                      <a:pt x="0" y="25"/>
                    </a:lnTo>
                    <a:lnTo>
                      <a:pt x="2" y="19"/>
                    </a:lnTo>
                    <a:lnTo>
                      <a:pt x="5" y="14"/>
                    </a:lnTo>
                    <a:lnTo>
                      <a:pt x="9" y="10"/>
                    </a:lnTo>
                    <a:lnTo>
                      <a:pt x="13" y="6"/>
                    </a:lnTo>
                    <a:lnTo>
                      <a:pt x="19" y="3"/>
                    </a:lnTo>
                    <a:lnTo>
                      <a:pt x="24" y="1"/>
                    </a:lnTo>
                    <a:lnTo>
                      <a:pt x="31" y="0"/>
                    </a:lnTo>
                    <a:lnTo>
                      <a:pt x="193" y="0"/>
                    </a:lnTo>
                    <a:lnTo>
                      <a:pt x="193" y="0"/>
                    </a:lnTo>
                    <a:lnTo>
                      <a:pt x="199" y="1"/>
                    </a:lnTo>
                    <a:lnTo>
                      <a:pt x="205" y="3"/>
                    </a:lnTo>
                    <a:lnTo>
                      <a:pt x="210" y="6"/>
                    </a:lnTo>
                    <a:lnTo>
                      <a:pt x="215" y="10"/>
                    </a:lnTo>
                    <a:lnTo>
                      <a:pt x="219" y="14"/>
                    </a:lnTo>
                    <a:lnTo>
                      <a:pt x="222" y="19"/>
                    </a:lnTo>
                    <a:lnTo>
                      <a:pt x="224" y="25"/>
                    </a:lnTo>
                    <a:lnTo>
                      <a:pt x="224" y="32"/>
                    </a:lnTo>
                    <a:lnTo>
                      <a:pt x="224" y="68"/>
                    </a:lnTo>
                    <a:lnTo>
                      <a:pt x="0" y="68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98" name="组合 97"/>
          <p:cNvGrpSpPr/>
          <p:nvPr/>
        </p:nvGrpSpPr>
        <p:grpSpPr>
          <a:xfrm>
            <a:off x="8055812" y="1741510"/>
            <a:ext cx="672725" cy="672725"/>
            <a:chOff x="3302457" y="2710411"/>
            <a:chExt cx="303402" cy="303402"/>
          </a:xfrm>
          <a:solidFill>
            <a:schemeClr val="bg1"/>
          </a:solidFill>
        </p:grpSpPr>
        <p:sp>
          <p:nvSpPr>
            <p:cNvPr id="99" name="椭圆 98"/>
            <p:cNvSpPr/>
            <p:nvPr/>
          </p:nvSpPr>
          <p:spPr>
            <a:xfrm>
              <a:off x="3302457" y="2710411"/>
              <a:ext cx="303402" cy="303402"/>
            </a:xfrm>
            <a:prstGeom prst="ellipse">
              <a:avLst/>
            </a:prstGeom>
            <a:solidFill>
              <a:srgbClr val="3B383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>
              <a:off x="3382034" y="2786461"/>
              <a:ext cx="144246" cy="151304"/>
              <a:chOff x="2847975" y="6135688"/>
              <a:chExt cx="811213" cy="850900"/>
            </a:xfrm>
            <a:grpFill/>
          </p:grpSpPr>
          <p:sp>
            <p:nvSpPr>
              <p:cNvPr id="101" name="Freeform 8"/>
              <p:cNvSpPr/>
              <p:nvPr/>
            </p:nvSpPr>
            <p:spPr bwMode="auto">
              <a:xfrm>
                <a:off x="2847975" y="6135688"/>
                <a:ext cx="811213" cy="463550"/>
              </a:xfrm>
              <a:custGeom>
                <a:avLst/>
                <a:gdLst>
                  <a:gd name="T0" fmla="*/ 245 w 511"/>
                  <a:gd name="T1" fmla="*/ 2 h 292"/>
                  <a:gd name="T2" fmla="*/ 10 w 511"/>
                  <a:gd name="T3" fmla="*/ 129 h 292"/>
                  <a:gd name="T4" fmla="*/ 10 w 511"/>
                  <a:gd name="T5" fmla="*/ 129 h 292"/>
                  <a:gd name="T6" fmla="*/ 6 w 511"/>
                  <a:gd name="T7" fmla="*/ 132 h 292"/>
                  <a:gd name="T8" fmla="*/ 2 w 511"/>
                  <a:gd name="T9" fmla="*/ 136 h 292"/>
                  <a:gd name="T10" fmla="*/ 0 w 511"/>
                  <a:gd name="T11" fmla="*/ 141 h 292"/>
                  <a:gd name="T12" fmla="*/ 0 w 511"/>
                  <a:gd name="T13" fmla="*/ 146 h 292"/>
                  <a:gd name="T14" fmla="*/ 0 w 511"/>
                  <a:gd name="T15" fmla="*/ 151 h 292"/>
                  <a:gd name="T16" fmla="*/ 2 w 511"/>
                  <a:gd name="T17" fmla="*/ 155 h 292"/>
                  <a:gd name="T18" fmla="*/ 6 w 511"/>
                  <a:gd name="T19" fmla="*/ 159 h 292"/>
                  <a:gd name="T20" fmla="*/ 10 w 511"/>
                  <a:gd name="T21" fmla="*/ 163 h 292"/>
                  <a:gd name="T22" fmla="*/ 245 w 511"/>
                  <a:gd name="T23" fmla="*/ 289 h 292"/>
                  <a:gd name="T24" fmla="*/ 245 w 511"/>
                  <a:gd name="T25" fmla="*/ 289 h 292"/>
                  <a:gd name="T26" fmla="*/ 250 w 511"/>
                  <a:gd name="T27" fmla="*/ 291 h 292"/>
                  <a:gd name="T28" fmla="*/ 256 w 511"/>
                  <a:gd name="T29" fmla="*/ 292 h 292"/>
                  <a:gd name="T30" fmla="*/ 261 w 511"/>
                  <a:gd name="T31" fmla="*/ 291 h 292"/>
                  <a:gd name="T32" fmla="*/ 267 w 511"/>
                  <a:gd name="T33" fmla="*/ 289 h 292"/>
                  <a:gd name="T34" fmla="*/ 500 w 511"/>
                  <a:gd name="T35" fmla="*/ 163 h 292"/>
                  <a:gd name="T36" fmla="*/ 500 w 511"/>
                  <a:gd name="T37" fmla="*/ 163 h 292"/>
                  <a:gd name="T38" fmla="*/ 505 w 511"/>
                  <a:gd name="T39" fmla="*/ 159 h 292"/>
                  <a:gd name="T40" fmla="*/ 508 w 511"/>
                  <a:gd name="T41" fmla="*/ 155 h 292"/>
                  <a:gd name="T42" fmla="*/ 510 w 511"/>
                  <a:gd name="T43" fmla="*/ 151 h 292"/>
                  <a:gd name="T44" fmla="*/ 511 w 511"/>
                  <a:gd name="T45" fmla="*/ 146 h 292"/>
                  <a:gd name="T46" fmla="*/ 510 w 511"/>
                  <a:gd name="T47" fmla="*/ 141 h 292"/>
                  <a:gd name="T48" fmla="*/ 508 w 511"/>
                  <a:gd name="T49" fmla="*/ 136 h 292"/>
                  <a:gd name="T50" fmla="*/ 505 w 511"/>
                  <a:gd name="T51" fmla="*/ 132 h 292"/>
                  <a:gd name="T52" fmla="*/ 500 w 511"/>
                  <a:gd name="T53" fmla="*/ 129 h 292"/>
                  <a:gd name="T54" fmla="*/ 267 w 511"/>
                  <a:gd name="T55" fmla="*/ 2 h 292"/>
                  <a:gd name="T56" fmla="*/ 267 w 511"/>
                  <a:gd name="T57" fmla="*/ 2 h 292"/>
                  <a:gd name="T58" fmla="*/ 261 w 511"/>
                  <a:gd name="T59" fmla="*/ 0 h 292"/>
                  <a:gd name="T60" fmla="*/ 256 w 511"/>
                  <a:gd name="T61" fmla="*/ 0 h 292"/>
                  <a:gd name="T62" fmla="*/ 250 w 511"/>
                  <a:gd name="T63" fmla="*/ 0 h 292"/>
                  <a:gd name="T64" fmla="*/ 245 w 511"/>
                  <a:gd name="T65" fmla="*/ 2 h 292"/>
                  <a:gd name="T66" fmla="*/ 245 w 511"/>
                  <a:gd name="T67" fmla="*/ 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11" h="292">
                    <a:moveTo>
                      <a:pt x="245" y="2"/>
                    </a:moveTo>
                    <a:lnTo>
                      <a:pt x="10" y="129"/>
                    </a:lnTo>
                    <a:lnTo>
                      <a:pt x="10" y="129"/>
                    </a:lnTo>
                    <a:lnTo>
                      <a:pt x="6" y="132"/>
                    </a:lnTo>
                    <a:lnTo>
                      <a:pt x="2" y="136"/>
                    </a:lnTo>
                    <a:lnTo>
                      <a:pt x="0" y="141"/>
                    </a:lnTo>
                    <a:lnTo>
                      <a:pt x="0" y="146"/>
                    </a:lnTo>
                    <a:lnTo>
                      <a:pt x="0" y="151"/>
                    </a:lnTo>
                    <a:lnTo>
                      <a:pt x="2" y="155"/>
                    </a:lnTo>
                    <a:lnTo>
                      <a:pt x="6" y="159"/>
                    </a:lnTo>
                    <a:lnTo>
                      <a:pt x="10" y="163"/>
                    </a:lnTo>
                    <a:lnTo>
                      <a:pt x="245" y="289"/>
                    </a:lnTo>
                    <a:lnTo>
                      <a:pt x="245" y="289"/>
                    </a:lnTo>
                    <a:lnTo>
                      <a:pt x="250" y="291"/>
                    </a:lnTo>
                    <a:lnTo>
                      <a:pt x="256" y="292"/>
                    </a:lnTo>
                    <a:lnTo>
                      <a:pt x="261" y="291"/>
                    </a:lnTo>
                    <a:lnTo>
                      <a:pt x="267" y="289"/>
                    </a:lnTo>
                    <a:lnTo>
                      <a:pt x="500" y="163"/>
                    </a:lnTo>
                    <a:lnTo>
                      <a:pt x="500" y="163"/>
                    </a:lnTo>
                    <a:lnTo>
                      <a:pt x="505" y="159"/>
                    </a:lnTo>
                    <a:lnTo>
                      <a:pt x="508" y="155"/>
                    </a:lnTo>
                    <a:lnTo>
                      <a:pt x="510" y="151"/>
                    </a:lnTo>
                    <a:lnTo>
                      <a:pt x="511" y="146"/>
                    </a:lnTo>
                    <a:lnTo>
                      <a:pt x="510" y="141"/>
                    </a:lnTo>
                    <a:lnTo>
                      <a:pt x="508" y="136"/>
                    </a:lnTo>
                    <a:lnTo>
                      <a:pt x="505" y="132"/>
                    </a:lnTo>
                    <a:lnTo>
                      <a:pt x="500" y="129"/>
                    </a:lnTo>
                    <a:lnTo>
                      <a:pt x="267" y="2"/>
                    </a:lnTo>
                    <a:lnTo>
                      <a:pt x="267" y="2"/>
                    </a:lnTo>
                    <a:lnTo>
                      <a:pt x="261" y="0"/>
                    </a:lnTo>
                    <a:lnTo>
                      <a:pt x="256" y="0"/>
                    </a:lnTo>
                    <a:lnTo>
                      <a:pt x="250" y="0"/>
                    </a:lnTo>
                    <a:lnTo>
                      <a:pt x="245" y="2"/>
                    </a:lnTo>
                    <a:lnTo>
                      <a:pt x="245" y="2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2" name="Freeform 9"/>
              <p:cNvSpPr/>
              <p:nvPr/>
            </p:nvSpPr>
            <p:spPr bwMode="auto">
              <a:xfrm>
                <a:off x="2847975" y="6505575"/>
                <a:ext cx="811213" cy="295275"/>
              </a:xfrm>
              <a:custGeom>
                <a:avLst/>
                <a:gdLst>
                  <a:gd name="T0" fmla="*/ 51 w 511"/>
                  <a:gd name="T1" fmla="*/ 0 h 186"/>
                  <a:gd name="T2" fmla="*/ 10 w 511"/>
                  <a:gd name="T3" fmla="*/ 22 h 186"/>
                  <a:gd name="T4" fmla="*/ 10 w 511"/>
                  <a:gd name="T5" fmla="*/ 22 h 186"/>
                  <a:gd name="T6" fmla="*/ 6 w 511"/>
                  <a:gd name="T7" fmla="*/ 25 h 186"/>
                  <a:gd name="T8" fmla="*/ 2 w 511"/>
                  <a:gd name="T9" fmla="*/ 30 h 186"/>
                  <a:gd name="T10" fmla="*/ 0 w 511"/>
                  <a:gd name="T11" fmla="*/ 34 h 186"/>
                  <a:gd name="T12" fmla="*/ 0 w 511"/>
                  <a:gd name="T13" fmla="*/ 39 h 186"/>
                  <a:gd name="T14" fmla="*/ 0 w 511"/>
                  <a:gd name="T15" fmla="*/ 44 h 186"/>
                  <a:gd name="T16" fmla="*/ 2 w 511"/>
                  <a:gd name="T17" fmla="*/ 49 h 186"/>
                  <a:gd name="T18" fmla="*/ 6 w 511"/>
                  <a:gd name="T19" fmla="*/ 53 h 186"/>
                  <a:gd name="T20" fmla="*/ 10 w 511"/>
                  <a:gd name="T21" fmla="*/ 56 h 186"/>
                  <a:gd name="T22" fmla="*/ 245 w 511"/>
                  <a:gd name="T23" fmla="*/ 183 h 186"/>
                  <a:gd name="T24" fmla="*/ 245 w 511"/>
                  <a:gd name="T25" fmla="*/ 183 h 186"/>
                  <a:gd name="T26" fmla="*/ 250 w 511"/>
                  <a:gd name="T27" fmla="*/ 185 h 186"/>
                  <a:gd name="T28" fmla="*/ 256 w 511"/>
                  <a:gd name="T29" fmla="*/ 186 h 186"/>
                  <a:gd name="T30" fmla="*/ 261 w 511"/>
                  <a:gd name="T31" fmla="*/ 185 h 186"/>
                  <a:gd name="T32" fmla="*/ 267 w 511"/>
                  <a:gd name="T33" fmla="*/ 183 h 186"/>
                  <a:gd name="T34" fmla="*/ 500 w 511"/>
                  <a:gd name="T35" fmla="*/ 56 h 186"/>
                  <a:gd name="T36" fmla="*/ 500 w 511"/>
                  <a:gd name="T37" fmla="*/ 56 h 186"/>
                  <a:gd name="T38" fmla="*/ 505 w 511"/>
                  <a:gd name="T39" fmla="*/ 53 h 186"/>
                  <a:gd name="T40" fmla="*/ 508 w 511"/>
                  <a:gd name="T41" fmla="*/ 49 h 186"/>
                  <a:gd name="T42" fmla="*/ 510 w 511"/>
                  <a:gd name="T43" fmla="*/ 44 h 186"/>
                  <a:gd name="T44" fmla="*/ 511 w 511"/>
                  <a:gd name="T45" fmla="*/ 39 h 186"/>
                  <a:gd name="T46" fmla="*/ 510 w 511"/>
                  <a:gd name="T47" fmla="*/ 34 h 186"/>
                  <a:gd name="T48" fmla="*/ 508 w 511"/>
                  <a:gd name="T49" fmla="*/ 30 h 186"/>
                  <a:gd name="T50" fmla="*/ 505 w 511"/>
                  <a:gd name="T51" fmla="*/ 25 h 186"/>
                  <a:gd name="T52" fmla="*/ 500 w 511"/>
                  <a:gd name="T53" fmla="*/ 22 h 186"/>
                  <a:gd name="T54" fmla="*/ 459 w 511"/>
                  <a:gd name="T5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1" h="186">
                    <a:moveTo>
                      <a:pt x="51" y="0"/>
                    </a:moveTo>
                    <a:lnTo>
                      <a:pt x="10" y="22"/>
                    </a:lnTo>
                    <a:lnTo>
                      <a:pt x="10" y="22"/>
                    </a:lnTo>
                    <a:lnTo>
                      <a:pt x="6" y="25"/>
                    </a:lnTo>
                    <a:lnTo>
                      <a:pt x="2" y="30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2" y="49"/>
                    </a:lnTo>
                    <a:lnTo>
                      <a:pt x="6" y="53"/>
                    </a:lnTo>
                    <a:lnTo>
                      <a:pt x="10" y="56"/>
                    </a:lnTo>
                    <a:lnTo>
                      <a:pt x="245" y="183"/>
                    </a:lnTo>
                    <a:lnTo>
                      <a:pt x="245" y="183"/>
                    </a:lnTo>
                    <a:lnTo>
                      <a:pt x="250" y="185"/>
                    </a:lnTo>
                    <a:lnTo>
                      <a:pt x="256" y="186"/>
                    </a:lnTo>
                    <a:lnTo>
                      <a:pt x="261" y="185"/>
                    </a:lnTo>
                    <a:lnTo>
                      <a:pt x="267" y="183"/>
                    </a:lnTo>
                    <a:lnTo>
                      <a:pt x="500" y="56"/>
                    </a:lnTo>
                    <a:lnTo>
                      <a:pt x="500" y="56"/>
                    </a:lnTo>
                    <a:lnTo>
                      <a:pt x="505" y="53"/>
                    </a:lnTo>
                    <a:lnTo>
                      <a:pt x="508" y="49"/>
                    </a:lnTo>
                    <a:lnTo>
                      <a:pt x="510" y="44"/>
                    </a:lnTo>
                    <a:lnTo>
                      <a:pt x="511" y="39"/>
                    </a:lnTo>
                    <a:lnTo>
                      <a:pt x="510" y="34"/>
                    </a:lnTo>
                    <a:lnTo>
                      <a:pt x="508" y="30"/>
                    </a:lnTo>
                    <a:lnTo>
                      <a:pt x="505" y="25"/>
                    </a:lnTo>
                    <a:lnTo>
                      <a:pt x="500" y="22"/>
                    </a:lnTo>
                    <a:lnTo>
                      <a:pt x="459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3" name="Freeform 10"/>
              <p:cNvSpPr/>
              <p:nvPr/>
            </p:nvSpPr>
            <p:spPr bwMode="auto">
              <a:xfrm>
                <a:off x="2847975" y="6692900"/>
                <a:ext cx="811213" cy="293688"/>
              </a:xfrm>
              <a:custGeom>
                <a:avLst/>
                <a:gdLst>
                  <a:gd name="T0" fmla="*/ 51 w 511"/>
                  <a:gd name="T1" fmla="*/ 0 h 185"/>
                  <a:gd name="T2" fmla="*/ 10 w 511"/>
                  <a:gd name="T3" fmla="*/ 22 h 185"/>
                  <a:gd name="T4" fmla="*/ 10 w 511"/>
                  <a:gd name="T5" fmla="*/ 22 h 185"/>
                  <a:gd name="T6" fmla="*/ 6 w 511"/>
                  <a:gd name="T7" fmla="*/ 25 h 185"/>
                  <a:gd name="T8" fmla="*/ 2 w 511"/>
                  <a:gd name="T9" fmla="*/ 29 h 185"/>
                  <a:gd name="T10" fmla="*/ 0 w 511"/>
                  <a:gd name="T11" fmla="*/ 34 h 185"/>
                  <a:gd name="T12" fmla="*/ 0 w 511"/>
                  <a:gd name="T13" fmla="*/ 39 h 185"/>
                  <a:gd name="T14" fmla="*/ 0 w 511"/>
                  <a:gd name="T15" fmla="*/ 44 h 185"/>
                  <a:gd name="T16" fmla="*/ 2 w 511"/>
                  <a:gd name="T17" fmla="*/ 48 h 185"/>
                  <a:gd name="T18" fmla="*/ 6 w 511"/>
                  <a:gd name="T19" fmla="*/ 52 h 185"/>
                  <a:gd name="T20" fmla="*/ 10 w 511"/>
                  <a:gd name="T21" fmla="*/ 56 h 185"/>
                  <a:gd name="T22" fmla="*/ 245 w 511"/>
                  <a:gd name="T23" fmla="*/ 182 h 185"/>
                  <a:gd name="T24" fmla="*/ 245 w 511"/>
                  <a:gd name="T25" fmla="*/ 182 h 185"/>
                  <a:gd name="T26" fmla="*/ 250 w 511"/>
                  <a:gd name="T27" fmla="*/ 184 h 185"/>
                  <a:gd name="T28" fmla="*/ 256 w 511"/>
                  <a:gd name="T29" fmla="*/ 185 h 185"/>
                  <a:gd name="T30" fmla="*/ 261 w 511"/>
                  <a:gd name="T31" fmla="*/ 184 h 185"/>
                  <a:gd name="T32" fmla="*/ 267 w 511"/>
                  <a:gd name="T33" fmla="*/ 182 h 185"/>
                  <a:gd name="T34" fmla="*/ 500 w 511"/>
                  <a:gd name="T35" fmla="*/ 56 h 185"/>
                  <a:gd name="T36" fmla="*/ 500 w 511"/>
                  <a:gd name="T37" fmla="*/ 56 h 185"/>
                  <a:gd name="T38" fmla="*/ 505 w 511"/>
                  <a:gd name="T39" fmla="*/ 52 h 185"/>
                  <a:gd name="T40" fmla="*/ 508 w 511"/>
                  <a:gd name="T41" fmla="*/ 48 h 185"/>
                  <a:gd name="T42" fmla="*/ 510 w 511"/>
                  <a:gd name="T43" fmla="*/ 44 h 185"/>
                  <a:gd name="T44" fmla="*/ 511 w 511"/>
                  <a:gd name="T45" fmla="*/ 39 h 185"/>
                  <a:gd name="T46" fmla="*/ 510 w 511"/>
                  <a:gd name="T47" fmla="*/ 34 h 185"/>
                  <a:gd name="T48" fmla="*/ 508 w 511"/>
                  <a:gd name="T49" fmla="*/ 29 h 185"/>
                  <a:gd name="T50" fmla="*/ 505 w 511"/>
                  <a:gd name="T51" fmla="*/ 25 h 185"/>
                  <a:gd name="T52" fmla="*/ 500 w 511"/>
                  <a:gd name="T53" fmla="*/ 22 h 185"/>
                  <a:gd name="T54" fmla="*/ 459 w 511"/>
                  <a:gd name="T55" fmla="*/ 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1" h="185">
                    <a:moveTo>
                      <a:pt x="51" y="0"/>
                    </a:moveTo>
                    <a:lnTo>
                      <a:pt x="10" y="22"/>
                    </a:lnTo>
                    <a:lnTo>
                      <a:pt x="10" y="22"/>
                    </a:lnTo>
                    <a:lnTo>
                      <a:pt x="6" y="25"/>
                    </a:lnTo>
                    <a:lnTo>
                      <a:pt x="2" y="29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2" y="48"/>
                    </a:lnTo>
                    <a:lnTo>
                      <a:pt x="6" y="52"/>
                    </a:lnTo>
                    <a:lnTo>
                      <a:pt x="10" y="56"/>
                    </a:lnTo>
                    <a:lnTo>
                      <a:pt x="245" y="182"/>
                    </a:lnTo>
                    <a:lnTo>
                      <a:pt x="245" y="182"/>
                    </a:lnTo>
                    <a:lnTo>
                      <a:pt x="250" y="184"/>
                    </a:lnTo>
                    <a:lnTo>
                      <a:pt x="256" y="185"/>
                    </a:lnTo>
                    <a:lnTo>
                      <a:pt x="261" y="184"/>
                    </a:lnTo>
                    <a:lnTo>
                      <a:pt x="267" y="182"/>
                    </a:lnTo>
                    <a:lnTo>
                      <a:pt x="500" y="56"/>
                    </a:lnTo>
                    <a:lnTo>
                      <a:pt x="500" y="56"/>
                    </a:lnTo>
                    <a:lnTo>
                      <a:pt x="505" y="52"/>
                    </a:lnTo>
                    <a:lnTo>
                      <a:pt x="508" y="48"/>
                    </a:lnTo>
                    <a:lnTo>
                      <a:pt x="510" y="44"/>
                    </a:lnTo>
                    <a:lnTo>
                      <a:pt x="511" y="39"/>
                    </a:lnTo>
                    <a:lnTo>
                      <a:pt x="510" y="34"/>
                    </a:lnTo>
                    <a:lnTo>
                      <a:pt x="508" y="29"/>
                    </a:lnTo>
                    <a:lnTo>
                      <a:pt x="505" y="25"/>
                    </a:lnTo>
                    <a:lnTo>
                      <a:pt x="500" y="22"/>
                    </a:lnTo>
                    <a:lnTo>
                      <a:pt x="459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04" name="组合 103"/>
          <p:cNvGrpSpPr/>
          <p:nvPr/>
        </p:nvGrpSpPr>
        <p:grpSpPr>
          <a:xfrm>
            <a:off x="5272447" y="1592870"/>
            <a:ext cx="1698332" cy="1698332"/>
            <a:chOff x="3935044" y="1481229"/>
            <a:chExt cx="1273915" cy="1273915"/>
          </a:xfrm>
          <a:solidFill>
            <a:schemeClr val="bg1"/>
          </a:solidFill>
        </p:grpSpPr>
        <p:sp>
          <p:nvSpPr>
            <p:cNvPr id="105" name="Freeform 6"/>
            <p:cNvSpPr/>
            <p:nvPr/>
          </p:nvSpPr>
          <p:spPr bwMode="auto">
            <a:xfrm rot="8100000">
              <a:off x="3935044" y="1481229"/>
              <a:ext cx="1273915" cy="1273915"/>
            </a:xfrm>
            <a:custGeom>
              <a:avLst/>
              <a:gdLst>
                <a:gd name="T0" fmla="*/ 2320 w 2584"/>
                <a:gd name="T1" fmla="*/ 1424 h 2584"/>
                <a:gd name="T2" fmla="*/ 2184 w 2584"/>
                <a:gd name="T3" fmla="*/ 1476 h 2584"/>
                <a:gd name="T4" fmla="*/ 2106 w 2584"/>
                <a:gd name="T5" fmla="*/ 1468 h 2584"/>
                <a:gd name="T6" fmla="*/ 2036 w 2584"/>
                <a:gd name="T7" fmla="*/ 1414 h 2584"/>
                <a:gd name="T8" fmla="*/ 2008 w 2584"/>
                <a:gd name="T9" fmla="*/ 1316 h 2584"/>
                <a:gd name="T10" fmla="*/ 1234 w 2584"/>
                <a:gd name="T11" fmla="*/ 568 h 2584"/>
                <a:gd name="T12" fmla="*/ 1158 w 2584"/>
                <a:gd name="T13" fmla="*/ 516 h 2584"/>
                <a:gd name="T14" fmla="*/ 1128 w 2584"/>
                <a:gd name="T15" fmla="*/ 436 h 2584"/>
                <a:gd name="T16" fmla="*/ 1150 w 2584"/>
                <a:gd name="T17" fmla="*/ 332 h 2584"/>
                <a:gd name="T18" fmla="*/ 1198 w 2584"/>
                <a:gd name="T19" fmla="*/ 206 h 2584"/>
                <a:gd name="T20" fmla="*/ 1184 w 2584"/>
                <a:gd name="T21" fmla="*/ 114 h 2584"/>
                <a:gd name="T22" fmla="*/ 1118 w 2584"/>
                <a:gd name="T23" fmla="*/ 32 h 2584"/>
                <a:gd name="T24" fmla="*/ 1014 w 2584"/>
                <a:gd name="T25" fmla="*/ 0 h 2584"/>
                <a:gd name="T26" fmla="*/ 926 w 2584"/>
                <a:gd name="T27" fmla="*/ 22 h 2584"/>
                <a:gd name="T28" fmla="*/ 852 w 2584"/>
                <a:gd name="T29" fmla="*/ 98 h 2584"/>
                <a:gd name="T30" fmla="*/ 830 w 2584"/>
                <a:gd name="T31" fmla="*/ 186 h 2584"/>
                <a:gd name="T32" fmla="*/ 862 w 2584"/>
                <a:gd name="T33" fmla="*/ 292 h 2584"/>
                <a:gd name="T34" fmla="*/ 902 w 2584"/>
                <a:gd name="T35" fmla="*/ 422 h 2584"/>
                <a:gd name="T36" fmla="*/ 878 w 2584"/>
                <a:gd name="T37" fmla="*/ 504 h 2584"/>
                <a:gd name="T38" fmla="*/ 810 w 2584"/>
                <a:gd name="T39" fmla="*/ 562 h 2584"/>
                <a:gd name="T40" fmla="*/ 0 w 2584"/>
                <a:gd name="T41" fmla="*/ 1314 h 2584"/>
                <a:gd name="T42" fmla="*/ 26 w 2584"/>
                <a:gd name="T43" fmla="*/ 1368 h 2584"/>
                <a:gd name="T44" fmla="*/ 70 w 2584"/>
                <a:gd name="T45" fmla="*/ 1370 h 2584"/>
                <a:gd name="T46" fmla="*/ 192 w 2584"/>
                <a:gd name="T47" fmla="*/ 1318 h 2584"/>
                <a:gd name="T48" fmla="*/ 346 w 2584"/>
                <a:gd name="T49" fmla="*/ 1308 h 2584"/>
                <a:gd name="T50" fmla="*/ 490 w 2584"/>
                <a:gd name="T51" fmla="*/ 1386 h 2584"/>
                <a:gd name="T52" fmla="*/ 570 w 2584"/>
                <a:gd name="T53" fmla="*/ 1532 h 2584"/>
                <a:gd name="T54" fmla="*/ 562 w 2584"/>
                <a:gd name="T55" fmla="*/ 1676 h 2584"/>
                <a:gd name="T56" fmla="*/ 470 w 2584"/>
                <a:gd name="T57" fmla="*/ 1812 h 2584"/>
                <a:gd name="T58" fmla="*/ 316 w 2584"/>
                <a:gd name="T59" fmla="*/ 1878 h 2584"/>
                <a:gd name="T60" fmla="*/ 162 w 2584"/>
                <a:gd name="T61" fmla="*/ 1850 h 2584"/>
                <a:gd name="T62" fmla="*/ 60 w 2584"/>
                <a:gd name="T63" fmla="*/ 1808 h 2584"/>
                <a:gd name="T64" fmla="*/ 18 w 2584"/>
                <a:gd name="T65" fmla="*/ 1816 h 2584"/>
                <a:gd name="T66" fmla="*/ 738 w 2584"/>
                <a:gd name="T67" fmla="*/ 2584 h 2584"/>
                <a:gd name="T68" fmla="*/ 792 w 2584"/>
                <a:gd name="T69" fmla="*/ 2558 h 2584"/>
                <a:gd name="T70" fmla="*/ 794 w 2584"/>
                <a:gd name="T71" fmla="*/ 2514 h 2584"/>
                <a:gd name="T72" fmla="*/ 742 w 2584"/>
                <a:gd name="T73" fmla="*/ 2392 h 2584"/>
                <a:gd name="T74" fmla="*/ 732 w 2584"/>
                <a:gd name="T75" fmla="*/ 2238 h 2584"/>
                <a:gd name="T76" fmla="*/ 810 w 2584"/>
                <a:gd name="T77" fmla="*/ 2094 h 2584"/>
                <a:gd name="T78" fmla="*/ 956 w 2584"/>
                <a:gd name="T79" fmla="*/ 2014 h 2584"/>
                <a:gd name="T80" fmla="*/ 1100 w 2584"/>
                <a:gd name="T81" fmla="*/ 2022 h 2584"/>
                <a:gd name="T82" fmla="*/ 1236 w 2584"/>
                <a:gd name="T83" fmla="*/ 2114 h 2584"/>
                <a:gd name="T84" fmla="*/ 1300 w 2584"/>
                <a:gd name="T85" fmla="*/ 2268 h 2584"/>
                <a:gd name="T86" fmla="*/ 1274 w 2584"/>
                <a:gd name="T87" fmla="*/ 2422 h 2584"/>
                <a:gd name="T88" fmla="*/ 1232 w 2584"/>
                <a:gd name="T89" fmla="*/ 2524 h 2584"/>
                <a:gd name="T90" fmla="*/ 1240 w 2584"/>
                <a:gd name="T91" fmla="*/ 2566 h 2584"/>
                <a:gd name="T92" fmla="*/ 2008 w 2584"/>
                <a:gd name="T93" fmla="*/ 1866 h 2584"/>
                <a:gd name="T94" fmla="*/ 2028 w 2584"/>
                <a:gd name="T95" fmla="*/ 1780 h 2584"/>
                <a:gd name="T96" fmla="*/ 2092 w 2584"/>
                <a:gd name="T97" fmla="*/ 1720 h 2584"/>
                <a:gd name="T98" fmla="*/ 2162 w 2584"/>
                <a:gd name="T99" fmla="*/ 1704 h 2584"/>
                <a:gd name="T100" fmla="*/ 2320 w 2584"/>
                <a:gd name="T101" fmla="*/ 1758 h 2584"/>
                <a:gd name="T102" fmla="*/ 2398 w 2584"/>
                <a:gd name="T103" fmla="*/ 1776 h 2584"/>
                <a:gd name="T104" fmla="*/ 2502 w 2584"/>
                <a:gd name="T105" fmla="*/ 1744 h 2584"/>
                <a:gd name="T106" fmla="*/ 2570 w 2584"/>
                <a:gd name="T107" fmla="*/ 1662 h 2584"/>
                <a:gd name="T108" fmla="*/ 2582 w 2584"/>
                <a:gd name="T109" fmla="*/ 1572 h 2584"/>
                <a:gd name="T110" fmla="*/ 2542 w 2584"/>
                <a:gd name="T111" fmla="*/ 1472 h 2584"/>
                <a:gd name="T112" fmla="*/ 2454 w 2584"/>
                <a:gd name="T113" fmla="*/ 1414 h 2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84" h="2584">
                  <a:moveTo>
                    <a:pt x="2398" y="1406"/>
                  </a:moveTo>
                  <a:lnTo>
                    <a:pt x="2398" y="1406"/>
                  </a:lnTo>
                  <a:lnTo>
                    <a:pt x="2378" y="1406"/>
                  </a:lnTo>
                  <a:lnTo>
                    <a:pt x="2358" y="1410"/>
                  </a:lnTo>
                  <a:lnTo>
                    <a:pt x="2340" y="1416"/>
                  </a:lnTo>
                  <a:lnTo>
                    <a:pt x="2320" y="1424"/>
                  </a:lnTo>
                  <a:lnTo>
                    <a:pt x="2320" y="1424"/>
                  </a:lnTo>
                  <a:lnTo>
                    <a:pt x="2292" y="1438"/>
                  </a:lnTo>
                  <a:lnTo>
                    <a:pt x="2252" y="1456"/>
                  </a:lnTo>
                  <a:lnTo>
                    <a:pt x="2228" y="1464"/>
                  </a:lnTo>
                  <a:lnTo>
                    <a:pt x="2206" y="1470"/>
                  </a:lnTo>
                  <a:lnTo>
                    <a:pt x="2184" y="1476"/>
                  </a:lnTo>
                  <a:lnTo>
                    <a:pt x="2162" y="1478"/>
                  </a:lnTo>
                  <a:lnTo>
                    <a:pt x="2162" y="1478"/>
                  </a:lnTo>
                  <a:lnTo>
                    <a:pt x="2148" y="1476"/>
                  </a:lnTo>
                  <a:lnTo>
                    <a:pt x="2134" y="1474"/>
                  </a:lnTo>
                  <a:lnTo>
                    <a:pt x="2120" y="1472"/>
                  </a:lnTo>
                  <a:lnTo>
                    <a:pt x="2106" y="1468"/>
                  </a:lnTo>
                  <a:lnTo>
                    <a:pt x="2092" y="1462"/>
                  </a:lnTo>
                  <a:lnTo>
                    <a:pt x="2080" y="1454"/>
                  </a:lnTo>
                  <a:lnTo>
                    <a:pt x="2068" y="1446"/>
                  </a:lnTo>
                  <a:lnTo>
                    <a:pt x="2056" y="1436"/>
                  </a:lnTo>
                  <a:lnTo>
                    <a:pt x="2046" y="1426"/>
                  </a:lnTo>
                  <a:lnTo>
                    <a:pt x="2036" y="1414"/>
                  </a:lnTo>
                  <a:lnTo>
                    <a:pt x="2028" y="1400"/>
                  </a:lnTo>
                  <a:lnTo>
                    <a:pt x="2022" y="1386"/>
                  </a:lnTo>
                  <a:lnTo>
                    <a:pt x="2016" y="1370"/>
                  </a:lnTo>
                  <a:lnTo>
                    <a:pt x="2012" y="1352"/>
                  </a:lnTo>
                  <a:lnTo>
                    <a:pt x="2010" y="1334"/>
                  </a:lnTo>
                  <a:lnTo>
                    <a:pt x="2008" y="1316"/>
                  </a:lnTo>
                  <a:lnTo>
                    <a:pt x="2008" y="576"/>
                  </a:lnTo>
                  <a:lnTo>
                    <a:pt x="1290" y="576"/>
                  </a:lnTo>
                  <a:lnTo>
                    <a:pt x="1290" y="576"/>
                  </a:lnTo>
                  <a:lnTo>
                    <a:pt x="1270" y="576"/>
                  </a:lnTo>
                  <a:lnTo>
                    <a:pt x="1252" y="572"/>
                  </a:lnTo>
                  <a:lnTo>
                    <a:pt x="1234" y="568"/>
                  </a:lnTo>
                  <a:lnTo>
                    <a:pt x="1220" y="562"/>
                  </a:lnTo>
                  <a:lnTo>
                    <a:pt x="1204" y="556"/>
                  </a:lnTo>
                  <a:lnTo>
                    <a:pt x="1192" y="548"/>
                  </a:lnTo>
                  <a:lnTo>
                    <a:pt x="1180" y="538"/>
                  </a:lnTo>
                  <a:lnTo>
                    <a:pt x="1168" y="528"/>
                  </a:lnTo>
                  <a:lnTo>
                    <a:pt x="1158" y="516"/>
                  </a:lnTo>
                  <a:lnTo>
                    <a:pt x="1150" y="504"/>
                  </a:lnTo>
                  <a:lnTo>
                    <a:pt x="1144" y="492"/>
                  </a:lnTo>
                  <a:lnTo>
                    <a:pt x="1138" y="478"/>
                  </a:lnTo>
                  <a:lnTo>
                    <a:pt x="1132" y="464"/>
                  </a:lnTo>
                  <a:lnTo>
                    <a:pt x="1130" y="450"/>
                  </a:lnTo>
                  <a:lnTo>
                    <a:pt x="1128" y="436"/>
                  </a:lnTo>
                  <a:lnTo>
                    <a:pt x="1128" y="422"/>
                  </a:lnTo>
                  <a:lnTo>
                    <a:pt x="1128" y="422"/>
                  </a:lnTo>
                  <a:lnTo>
                    <a:pt x="1128" y="402"/>
                  </a:lnTo>
                  <a:lnTo>
                    <a:pt x="1134" y="378"/>
                  </a:lnTo>
                  <a:lnTo>
                    <a:pt x="1140" y="356"/>
                  </a:lnTo>
                  <a:lnTo>
                    <a:pt x="1150" y="332"/>
                  </a:lnTo>
                  <a:lnTo>
                    <a:pt x="1168" y="292"/>
                  </a:lnTo>
                  <a:lnTo>
                    <a:pt x="1182" y="264"/>
                  </a:lnTo>
                  <a:lnTo>
                    <a:pt x="1182" y="264"/>
                  </a:lnTo>
                  <a:lnTo>
                    <a:pt x="1190" y="246"/>
                  </a:lnTo>
                  <a:lnTo>
                    <a:pt x="1194" y="226"/>
                  </a:lnTo>
                  <a:lnTo>
                    <a:pt x="1198" y="206"/>
                  </a:lnTo>
                  <a:lnTo>
                    <a:pt x="1200" y="186"/>
                  </a:lnTo>
                  <a:lnTo>
                    <a:pt x="1200" y="186"/>
                  </a:lnTo>
                  <a:lnTo>
                    <a:pt x="1198" y="166"/>
                  </a:lnTo>
                  <a:lnTo>
                    <a:pt x="1196" y="148"/>
                  </a:lnTo>
                  <a:lnTo>
                    <a:pt x="1190" y="130"/>
                  </a:lnTo>
                  <a:lnTo>
                    <a:pt x="1184" y="114"/>
                  </a:lnTo>
                  <a:lnTo>
                    <a:pt x="1176" y="98"/>
                  </a:lnTo>
                  <a:lnTo>
                    <a:pt x="1168" y="82"/>
                  </a:lnTo>
                  <a:lnTo>
                    <a:pt x="1156" y="68"/>
                  </a:lnTo>
                  <a:lnTo>
                    <a:pt x="1144" y="54"/>
                  </a:lnTo>
                  <a:lnTo>
                    <a:pt x="1132" y="42"/>
                  </a:lnTo>
                  <a:lnTo>
                    <a:pt x="1118" y="32"/>
                  </a:lnTo>
                  <a:lnTo>
                    <a:pt x="1102" y="22"/>
                  </a:lnTo>
                  <a:lnTo>
                    <a:pt x="1086" y="16"/>
                  </a:lnTo>
                  <a:lnTo>
                    <a:pt x="1070" y="8"/>
                  </a:lnTo>
                  <a:lnTo>
                    <a:pt x="1052" y="4"/>
                  </a:lnTo>
                  <a:lnTo>
                    <a:pt x="1032" y="2"/>
                  </a:lnTo>
                  <a:lnTo>
                    <a:pt x="1014" y="0"/>
                  </a:lnTo>
                  <a:lnTo>
                    <a:pt x="1014" y="0"/>
                  </a:lnTo>
                  <a:lnTo>
                    <a:pt x="996" y="2"/>
                  </a:lnTo>
                  <a:lnTo>
                    <a:pt x="976" y="4"/>
                  </a:lnTo>
                  <a:lnTo>
                    <a:pt x="960" y="8"/>
                  </a:lnTo>
                  <a:lnTo>
                    <a:pt x="942" y="16"/>
                  </a:lnTo>
                  <a:lnTo>
                    <a:pt x="926" y="22"/>
                  </a:lnTo>
                  <a:lnTo>
                    <a:pt x="910" y="32"/>
                  </a:lnTo>
                  <a:lnTo>
                    <a:pt x="896" y="42"/>
                  </a:lnTo>
                  <a:lnTo>
                    <a:pt x="884" y="54"/>
                  </a:lnTo>
                  <a:lnTo>
                    <a:pt x="872" y="68"/>
                  </a:lnTo>
                  <a:lnTo>
                    <a:pt x="860" y="82"/>
                  </a:lnTo>
                  <a:lnTo>
                    <a:pt x="852" y="98"/>
                  </a:lnTo>
                  <a:lnTo>
                    <a:pt x="844" y="114"/>
                  </a:lnTo>
                  <a:lnTo>
                    <a:pt x="838" y="130"/>
                  </a:lnTo>
                  <a:lnTo>
                    <a:pt x="832" y="148"/>
                  </a:lnTo>
                  <a:lnTo>
                    <a:pt x="830" y="166"/>
                  </a:lnTo>
                  <a:lnTo>
                    <a:pt x="830" y="186"/>
                  </a:lnTo>
                  <a:lnTo>
                    <a:pt x="830" y="186"/>
                  </a:lnTo>
                  <a:lnTo>
                    <a:pt x="830" y="206"/>
                  </a:lnTo>
                  <a:lnTo>
                    <a:pt x="834" y="226"/>
                  </a:lnTo>
                  <a:lnTo>
                    <a:pt x="840" y="246"/>
                  </a:lnTo>
                  <a:lnTo>
                    <a:pt x="846" y="264"/>
                  </a:lnTo>
                  <a:lnTo>
                    <a:pt x="846" y="264"/>
                  </a:lnTo>
                  <a:lnTo>
                    <a:pt x="862" y="292"/>
                  </a:lnTo>
                  <a:lnTo>
                    <a:pt x="880" y="332"/>
                  </a:lnTo>
                  <a:lnTo>
                    <a:pt x="888" y="356"/>
                  </a:lnTo>
                  <a:lnTo>
                    <a:pt x="894" y="378"/>
                  </a:lnTo>
                  <a:lnTo>
                    <a:pt x="900" y="402"/>
                  </a:lnTo>
                  <a:lnTo>
                    <a:pt x="902" y="422"/>
                  </a:lnTo>
                  <a:lnTo>
                    <a:pt x="902" y="422"/>
                  </a:lnTo>
                  <a:lnTo>
                    <a:pt x="900" y="436"/>
                  </a:lnTo>
                  <a:lnTo>
                    <a:pt x="898" y="450"/>
                  </a:lnTo>
                  <a:lnTo>
                    <a:pt x="896" y="464"/>
                  </a:lnTo>
                  <a:lnTo>
                    <a:pt x="890" y="478"/>
                  </a:lnTo>
                  <a:lnTo>
                    <a:pt x="884" y="492"/>
                  </a:lnTo>
                  <a:lnTo>
                    <a:pt x="878" y="504"/>
                  </a:lnTo>
                  <a:lnTo>
                    <a:pt x="870" y="516"/>
                  </a:lnTo>
                  <a:lnTo>
                    <a:pt x="860" y="528"/>
                  </a:lnTo>
                  <a:lnTo>
                    <a:pt x="850" y="538"/>
                  </a:lnTo>
                  <a:lnTo>
                    <a:pt x="836" y="548"/>
                  </a:lnTo>
                  <a:lnTo>
                    <a:pt x="824" y="556"/>
                  </a:lnTo>
                  <a:lnTo>
                    <a:pt x="810" y="562"/>
                  </a:lnTo>
                  <a:lnTo>
                    <a:pt x="794" y="568"/>
                  </a:lnTo>
                  <a:lnTo>
                    <a:pt x="776" y="572"/>
                  </a:lnTo>
                  <a:lnTo>
                    <a:pt x="758" y="576"/>
                  </a:lnTo>
                  <a:lnTo>
                    <a:pt x="738" y="576"/>
                  </a:lnTo>
                  <a:lnTo>
                    <a:pt x="0" y="576"/>
                  </a:lnTo>
                  <a:lnTo>
                    <a:pt x="0" y="1314"/>
                  </a:lnTo>
                  <a:lnTo>
                    <a:pt x="0" y="1314"/>
                  </a:lnTo>
                  <a:lnTo>
                    <a:pt x="2" y="1332"/>
                  </a:lnTo>
                  <a:lnTo>
                    <a:pt x="6" y="1346"/>
                  </a:lnTo>
                  <a:lnTo>
                    <a:pt x="10" y="1356"/>
                  </a:lnTo>
                  <a:lnTo>
                    <a:pt x="18" y="1364"/>
                  </a:lnTo>
                  <a:lnTo>
                    <a:pt x="26" y="1368"/>
                  </a:lnTo>
                  <a:lnTo>
                    <a:pt x="34" y="1372"/>
                  </a:lnTo>
                  <a:lnTo>
                    <a:pt x="42" y="1374"/>
                  </a:lnTo>
                  <a:lnTo>
                    <a:pt x="50" y="1374"/>
                  </a:lnTo>
                  <a:lnTo>
                    <a:pt x="50" y="1374"/>
                  </a:lnTo>
                  <a:lnTo>
                    <a:pt x="60" y="1374"/>
                  </a:lnTo>
                  <a:lnTo>
                    <a:pt x="70" y="1370"/>
                  </a:lnTo>
                  <a:lnTo>
                    <a:pt x="98" y="1360"/>
                  </a:lnTo>
                  <a:lnTo>
                    <a:pt x="130" y="1346"/>
                  </a:lnTo>
                  <a:lnTo>
                    <a:pt x="160" y="1332"/>
                  </a:lnTo>
                  <a:lnTo>
                    <a:pt x="162" y="1330"/>
                  </a:lnTo>
                  <a:lnTo>
                    <a:pt x="162" y="1330"/>
                  </a:lnTo>
                  <a:lnTo>
                    <a:pt x="192" y="1318"/>
                  </a:lnTo>
                  <a:lnTo>
                    <a:pt x="224" y="1310"/>
                  </a:lnTo>
                  <a:lnTo>
                    <a:pt x="256" y="1304"/>
                  </a:lnTo>
                  <a:lnTo>
                    <a:pt x="288" y="1302"/>
                  </a:lnTo>
                  <a:lnTo>
                    <a:pt x="288" y="1302"/>
                  </a:lnTo>
                  <a:lnTo>
                    <a:pt x="316" y="1304"/>
                  </a:lnTo>
                  <a:lnTo>
                    <a:pt x="346" y="1308"/>
                  </a:lnTo>
                  <a:lnTo>
                    <a:pt x="372" y="1314"/>
                  </a:lnTo>
                  <a:lnTo>
                    <a:pt x="400" y="1324"/>
                  </a:lnTo>
                  <a:lnTo>
                    <a:pt x="424" y="1336"/>
                  </a:lnTo>
                  <a:lnTo>
                    <a:pt x="448" y="1352"/>
                  </a:lnTo>
                  <a:lnTo>
                    <a:pt x="470" y="1368"/>
                  </a:lnTo>
                  <a:lnTo>
                    <a:pt x="490" y="1386"/>
                  </a:lnTo>
                  <a:lnTo>
                    <a:pt x="510" y="1406"/>
                  </a:lnTo>
                  <a:lnTo>
                    <a:pt x="526" y="1430"/>
                  </a:lnTo>
                  <a:lnTo>
                    <a:pt x="540" y="1452"/>
                  </a:lnTo>
                  <a:lnTo>
                    <a:pt x="552" y="1478"/>
                  </a:lnTo>
                  <a:lnTo>
                    <a:pt x="562" y="1504"/>
                  </a:lnTo>
                  <a:lnTo>
                    <a:pt x="570" y="1532"/>
                  </a:lnTo>
                  <a:lnTo>
                    <a:pt x="574" y="1560"/>
                  </a:lnTo>
                  <a:lnTo>
                    <a:pt x="576" y="1590"/>
                  </a:lnTo>
                  <a:lnTo>
                    <a:pt x="576" y="1590"/>
                  </a:lnTo>
                  <a:lnTo>
                    <a:pt x="574" y="1620"/>
                  </a:lnTo>
                  <a:lnTo>
                    <a:pt x="570" y="1648"/>
                  </a:lnTo>
                  <a:lnTo>
                    <a:pt x="562" y="1676"/>
                  </a:lnTo>
                  <a:lnTo>
                    <a:pt x="552" y="1702"/>
                  </a:lnTo>
                  <a:lnTo>
                    <a:pt x="540" y="1728"/>
                  </a:lnTo>
                  <a:lnTo>
                    <a:pt x="526" y="1752"/>
                  </a:lnTo>
                  <a:lnTo>
                    <a:pt x="510" y="1774"/>
                  </a:lnTo>
                  <a:lnTo>
                    <a:pt x="490" y="1794"/>
                  </a:lnTo>
                  <a:lnTo>
                    <a:pt x="470" y="1812"/>
                  </a:lnTo>
                  <a:lnTo>
                    <a:pt x="448" y="1830"/>
                  </a:lnTo>
                  <a:lnTo>
                    <a:pt x="424" y="1844"/>
                  </a:lnTo>
                  <a:lnTo>
                    <a:pt x="400" y="1856"/>
                  </a:lnTo>
                  <a:lnTo>
                    <a:pt x="372" y="1866"/>
                  </a:lnTo>
                  <a:lnTo>
                    <a:pt x="346" y="1872"/>
                  </a:lnTo>
                  <a:lnTo>
                    <a:pt x="316" y="1878"/>
                  </a:lnTo>
                  <a:lnTo>
                    <a:pt x="288" y="1878"/>
                  </a:lnTo>
                  <a:lnTo>
                    <a:pt x="288" y="1878"/>
                  </a:lnTo>
                  <a:lnTo>
                    <a:pt x="256" y="1876"/>
                  </a:lnTo>
                  <a:lnTo>
                    <a:pt x="224" y="1872"/>
                  </a:lnTo>
                  <a:lnTo>
                    <a:pt x="192" y="1862"/>
                  </a:lnTo>
                  <a:lnTo>
                    <a:pt x="162" y="1850"/>
                  </a:lnTo>
                  <a:lnTo>
                    <a:pt x="160" y="1848"/>
                  </a:lnTo>
                  <a:lnTo>
                    <a:pt x="160" y="1848"/>
                  </a:lnTo>
                  <a:lnTo>
                    <a:pt x="130" y="1834"/>
                  </a:lnTo>
                  <a:lnTo>
                    <a:pt x="98" y="1820"/>
                  </a:lnTo>
                  <a:lnTo>
                    <a:pt x="70" y="1810"/>
                  </a:lnTo>
                  <a:lnTo>
                    <a:pt x="60" y="1808"/>
                  </a:lnTo>
                  <a:lnTo>
                    <a:pt x="50" y="1806"/>
                  </a:lnTo>
                  <a:lnTo>
                    <a:pt x="50" y="1806"/>
                  </a:lnTo>
                  <a:lnTo>
                    <a:pt x="42" y="1806"/>
                  </a:lnTo>
                  <a:lnTo>
                    <a:pt x="34" y="1808"/>
                  </a:lnTo>
                  <a:lnTo>
                    <a:pt x="26" y="1812"/>
                  </a:lnTo>
                  <a:lnTo>
                    <a:pt x="18" y="1816"/>
                  </a:lnTo>
                  <a:lnTo>
                    <a:pt x="10" y="1824"/>
                  </a:lnTo>
                  <a:lnTo>
                    <a:pt x="6" y="1834"/>
                  </a:lnTo>
                  <a:lnTo>
                    <a:pt x="2" y="1848"/>
                  </a:lnTo>
                  <a:lnTo>
                    <a:pt x="0" y="1866"/>
                  </a:lnTo>
                  <a:lnTo>
                    <a:pt x="0" y="2584"/>
                  </a:lnTo>
                  <a:lnTo>
                    <a:pt x="738" y="2584"/>
                  </a:lnTo>
                  <a:lnTo>
                    <a:pt x="738" y="2584"/>
                  </a:lnTo>
                  <a:lnTo>
                    <a:pt x="756" y="2582"/>
                  </a:lnTo>
                  <a:lnTo>
                    <a:pt x="770" y="2578"/>
                  </a:lnTo>
                  <a:lnTo>
                    <a:pt x="780" y="2574"/>
                  </a:lnTo>
                  <a:lnTo>
                    <a:pt x="788" y="2566"/>
                  </a:lnTo>
                  <a:lnTo>
                    <a:pt x="792" y="2558"/>
                  </a:lnTo>
                  <a:lnTo>
                    <a:pt x="796" y="2550"/>
                  </a:lnTo>
                  <a:lnTo>
                    <a:pt x="798" y="2542"/>
                  </a:lnTo>
                  <a:lnTo>
                    <a:pt x="798" y="2534"/>
                  </a:lnTo>
                  <a:lnTo>
                    <a:pt x="798" y="2534"/>
                  </a:lnTo>
                  <a:lnTo>
                    <a:pt x="796" y="2524"/>
                  </a:lnTo>
                  <a:lnTo>
                    <a:pt x="794" y="2514"/>
                  </a:lnTo>
                  <a:lnTo>
                    <a:pt x="784" y="2486"/>
                  </a:lnTo>
                  <a:lnTo>
                    <a:pt x="770" y="2454"/>
                  </a:lnTo>
                  <a:lnTo>
                    <a:pt x="756" y="2424"/>
                  </a:lnTo>
                  <a:lnTo>
                    <a:pt x="754" y="2422"/>
                  </a:lnTo>
                  <a:lnTo>
                    <a:pt x="754" y="2422"/>
                  </a:lnTo>
                  <a:lnTo>
                    <a:pt x="742" y="2392"/>
                  </a:lnTo>
                  <a:lnTo>
                    <a:pt x="732" y="2360"/>
                  </a:lnTo>
                  <a:lnTo>
                    <a:pt x="728" y="2328"/>
                  </a:lnTo>
                  <a:lnTo>
                    <a:pt x="726" y="2296"/>
                  </a:lnTo>
                  <a:lnTo>
                    <a:pt x="726" y="2296"/>
                  </a:lnTo>
                  <a:lnTo>
                    <a:pt x="728" y="2268"/>
                  </a:lnTo>
                  <a:lnTo>
                    <a:pt x="732" y="2238"/>
                  </a:lnTo>
                  <a:lnTo>
                    <a:pt x="738" y="2212"/>
                  </a:lnTo>
                  <a:lnTo>
                    <a:pt x="748" y="2184"/>
                  </a:lnTo>
                  <a:lnTo>
                    <a:pt x="760" y="2160"/>
                  </a:lnTo>
                  <a:lnTo>
                    <a:pt x="776" y="2136"/>
                  </a:lnTo>
                  <a:lnTo>
                    <a:pt x="792" y="2114"/>
                  </a:lnTo>
                  <a:lnTo>
                    <a:pt x="810" y="2094"/>
                  </a:lnTo>
                  <a:lnTo>
                    <a:pt x="830" y="2074"/>
                  </a:lnTo>
                  <a:lnTo>
                    <a:pt x="854" y="2058"/>
                  </a:lnTo>
                  <a:lnTo>
                    <a:pt x="876" y="2044"/>
                  </a:lnTo>
                  <a:lnTo>
                    <a:pt x="902" y="2032"/>
                  </a:lnTo>
                  <a:lnTo>
                    <a:pt x="928" y="2022"/>
                  </a:lnTo>
                  <a:lnTo>
                    <a:pt x="956" y="2014"/>
                  </a:lnTo>
                  <a:lnTo>
                    <a:pt x="984" y="2010"/>
                  </a:lnTo>
                  <a:lnTo>
                    <a:pt x="1014" y="2008"/>
                  </a:lnTo>
                  <a:lnTo>
                    <a:pt x="1014" y="2008"/>
                  </a:lnTo>
                  <a:lnTo>
                    <a:pt x="1044" y="2010"/>
                  </a:lnTo>
                  <a:lnTo>
                    <a:pt x="1072" y="2014"/>
                  </a:lnTo>
                  <a:lnTo>
                    <a:pt x="1100" y="2022"/>
                  </a:lnTo>
                  <a:lnTo>
                    <a:pt x="1126" y="2032"/>
                  </a:lnTo>
                  <a:lnTo>
                    <a:pt x="1152" y="2044"/>
                  </a:lnTo>
                  <a:lnTo>
                    <a:pt x="1176" y="2058"/>
                  </a:lnTo>
                  <a:lnTo>
                    <a:pt x="1198" y="2074"/>
                  </a:lnTo>
                  <a:lnTo>
                    <a:pt x="1218" y="2094"/>
                  </a:lnTo>
                  <a:lnTo>
                    <a:pt x="1236" y="2114"/>
                  </a:lnTo>
                  <a:lnTo>
                    <a:pt x="1254" y="2136"/>
                  </a:lnTo>
                  <a:lnTo>
                    <a:pt x="1268" y="2160"/>
                  </a:lnTo>
                  <a:lnTo>
                    <a:pt x="1280" y="2184"/>
                  </a:lnTo>
                  <a:lnTo>
                    <a:pt x="1290" y="2212"/>
                  </a:lnTo>
                  <a:lnTo>
                    <a:pt x="1296" y="2238"/>
                  </a:lnTo>
                  <a:lnTo>
                    <a:pt x="1300" y="2268"/>
                  </a:lnTo>
                  <a:lnTo>
                    <a:pt x="1302" y="2296"/>
                  </a:lnTo>
                  <a:lnTo>
                    <a:pt x="1302" y="2296"/>
                  </a:lnTo>
                  <a:lnTo>
                    <a:pt x="1300" y="2328"/>
                  </a:lnTo>
                  <a:lnTo>
                    <a:pt x="1296" y="2360"/>
                  </a:lnTo>
                  <a:lnTo>
                    <a:pt x="1286" y="2392"/>
                  </a:lnTo>
                  <a:lnTo>
                    <a:pt x="1274" y="2422"/>
                  </a:lnTo>
                  <a:lnTo>
                    <a:pt x="1272" y="2424"/>
                  </a:lnTo>
                  <a:lnTo>
                    <a:pt x="1272" y="2424"/>
                  </a:lnTo>
                  <a:lnTo>
                    <a:pt x="1258" y="2454"/>
                  </a:lnTo>
                  <a:lnTo>
                    <a:pt x="1244" y="2486"/>
                  </a:lnTo>
                  <a:lnTo>
                    <a:pt x="1234" y="2514"/>
                  </a:lnTo>
                  <a:lnTo>
                    <a:pt x="1232" y="2524"/>
                  </a:lnTo>
                  <a:lnTo>
                    <a:pt x="1230" y="2534"/>
                  </a:lnTo>
                  <a:lnTo>
                    <a:pt x="1230" y="2534"/>
                  </a:lnTo>
                  <a:lnTo>
                    <a:pt x="1230" y="2542"/>
                  </a:lnTo>
                  <a:lnTo>
                    <a:pt x="1232" y="2550"/>
                  </a:lnTo>
                  <a:lnTo>
                    <a:pt x="1236" y="2558"/>
                  </a:lnTo>
                  <a:lnTo>
                    <a:pt x="1240" y="2566"/>
                  </a:lnTo>
                  <a:lnTo>
                    <a:pt x="1248" y="2574"/>
                  </a:lnTo>
                  <a:lnTo>
                    <a:pt x="1258" y="2578"/>
                  </a:lnTo>
                  <a:lnTo>
                    <a:pt x="1272" y="2582"/>
                  </a:lnTo>
                  <a:lnTo>
                    <a:pt x="1290" y="2584"/>
                  </a:lnTo>
                  <a:lnTo>
                    <a:pt x="2008" y="2584"/>
                  </a:lnTo>
                  <a:lnTo>
                    <a:pt x="2008" y="1866"/>
                  </a:lnTo>
                  <a:lnTo>
                    <a:pt x="2008" y="1866"/>
                  </a:lnTo>
                  <a:lnTo>
                    <a:pt x="2010" y="1846"/>
                  </a:lnTo>
                  <a:lnTo>
                    <a:pt x="2012" y="1828"/>
                  </a:lnTo>
                  <a:lnTo>
                    <a:pt x="2016" y="1812"/>
                  </a:lnTo>
                  <a:lnTo>
                    <a:pt x="2022" y="1796"/>
                  </a:lnTo>
                  <a:lnTo>
                    <a:pt x="2028" y="1780"/>
                  </a:lnTo>
                  <a:lnTo>
                    <a:pt x="2036" y="1768"/>
                  </a:lnTo>
                  <a:lnTo>
                    <a:pt x="2046" y="1756"/>
                  </a:lnTo>
                  <a:lnTo>
                    <a:pt x="2056" y="1744"/>
                  </a:lnTo>
                  <a:lnTo>
                    <a:pt x="2068" y="1736"/>
                  </a:lnTo>
                  <a:lnTo>
                    <a:pt x="2080" y="1726"/>
                  </a:lnTo>
                  <a:lnTo>
                    <a:pt x="2092" y="1720"/>
                  </a:lnTo>
                  <a:lnTo>
                    <a:pt x="2106" y="1714"/>
                  </a:lnTo>
                  <a:lnTo>
                    <a:pt x="2120" y="1710"/>
                  </a:lnTo>
                  <a:lnTo>
                    <a:pt x="2134" y="1706"/>
                  </a:lnTo>
                  <a:lnTo>
                    <a:pt x="2148" y="1704"/>
                  </a:lnTo>
                  <a:lnTo>
                    <a:pt x="2162" y="1704"/>
                  </a:lnTo>
                  <a:lnTo>
                    <a:pt x="2162" y="1704"/>
                  </a:lnTo>
                  <a:lnTo>
                    <a:pt x="2184" y="1706"/>
                  </a:lnTo>
                  <a:lnTo>
                    <a:pt x="2206" y="1710"/>
                  </a:lnTo>
                  <a:lnTo>
                    <a:pt x="2228" y="1718"/>
                  </a:lnTo>
                  <a:lnTo>
                    <a:pt x="2252" y="1726"/>
                  </a:lnTo>
                  <a:lnTo>
                    <a:pt x="2292" y="1744"/>
                  </a:lnTo>
                  <a:lnTo>
                    <a:pt x="2320" y="1758"/>
                  </a:lnTo>
                  <a:lnTo>
                    <a:pt x="2320" y="1758"/>
                  </a:lnTo>
                  <a:lnTo>
                    <a:pt x="2340" y="1766"/>
                  </a:lnTo>
                  <a:lnTo>
                    <a:pt x="2358" y="1772"/>
                  </a:lnTo>
                  <a:lnTo>
                    <a:pt x="2378" y="1774"/>
                  </a:lnTo>
                  <a:lnTo>
                    <a:pt x="2398" y="1776"/>
                  </a:lnTo>
                  <a:lnTo>
                    <a:pt x="2398" y="1776"/>
                  </a:lnTo>
                  <a:lnTo>
                    <a:pt x="2418" y="1774"/>
                  </a:lnTo>
                  <a:lnTo>
                    <a:pt x="2436" y="1772"/>
                  </a:lnTo>
                  <a:lnTo>
                    <a:pt x="2454" y="1768"/>
                  </a:lnTo>
                  <a:lnTo>
                    <a:pt x="2470" y="1760"/>
                  </a:lnTo>
                  <a:lnTo>
                    <a:pt x="2486" y="1754"/>
                  </a:lnTo>
                  <a:lnTo>
                    <a:pt x="2502" y="1744"/>
                  </a:lnTo>
                  <a:lnTo>
                    <a:pt x="2516" y="1734"/>
                  </a:lnTo>
                  <a:lnTo>
                    <a:pt x="2530" y="1722"/>
                  </a:lnTo>
                  <a:lnTo>
                    <a:pt x="2542" y="1708"/>
                  </a:lnTo>
                  <a:lnTo>
                    <a:pt x="2552" y="1694"/>
                  </a:lnTo>
                  <a:lnTo>
                    <a:pt x="2562" y="1678"/>
                  </a:lnTo>
                  <a:lnTo>
                    <a:pt x="2570" y="1662"/>
                  </a:lnTo>
                  <a:lnTo>
                    <a:pt x="2576" y="1646"/>
                  </a:lnTo>
                  <a:lnTo>
                    <a:pt x="2580" y="1628"/>
                  </a:lnTo>
                  <a:lnTo>
                    <a:pt x="2582" y="1610"/>
                  </a:lnTo>
                  <a:lnTo>
                    <a:pt x="2584" y="1590"/>
                  </a:lnTo>
                  <a:lnTo>
                    <a:pt x="2584" y="1590"/>
                  </a:lnTo>
                  <a:lnTo>
                    <a:pt x="2582" y="1572"/>
                  </a:lnTo>
                  <a:lnTo>
                    <a:pt x="2580" y="1554"/>
                  </a:lnTo>
                  <a:lnTo>
                    <a:pt x="2576" y="1536"/>
                  </a:lnTo>
                  <a:lnTo>
                    <a:pt x="2570" y="1518"/>
                  </a:lnTo>
                  <a:lnTo>
                    <a:pt x="2562" y="1502"/>
                  </a:lnTo>
                  <a:lnTo>
                    <a:pt x="2552" y="1488"/>
                  </a:lnTo>
                  <a:lnTo>
                    <a:pt x="2542" y="1472"/>
                  </a:lnTo>
                  <a:lnTo>
                    <a:pt x="2530" y="1460"/>
                  </a:lnTo>
                  <a:lnTo>
                    <a:pt x="2516" y="1448"/>
                  </a:lnTo>
                  <a:lnTo>
                    <a:pt x="2502" y="1438"/>
                  </a:lnTo>
                  <a:lnTo>
                    <a:pt x="2486" y="1428"/>
                  </a:lnTo>
                  <a:lnTo>
                    <a:pt x="2470" y="1420"/>
                  </a:lnTo>
                  <a:lnTo>
                    <a:pt x="2454" y="1414"/>
                  </a:lnTo>
                  <a:lnTo>
                    <a:pt x="2436" y="1410"/>
                  </a:lnTo>
                  <a:lnTo>
                    <a:pt x="2418" y="1406"/>
                  </a:lnTo>
                  <a:lnTo>
                    <a:pt x="2398" y="1406"/>
                  </a:lnTo>
                  <a:lnTo>
                    <a:pt x="2398" y="1406"/>
                  </a:lnTo>
                  <a:close/>
                </a:path>
              </a:pathLst>
            </a:custGeom>
            <a:solidFill>
              <a:srgbClr val="3B3838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pPr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106" name="组合 105"/>
            <p:cNvGrpSpPr/>
            <p:nvPr/>
          </p:nvGrpSpPr>
          <p:grpSpPr>
            <a:xfrm>
              <a:off x="4425000" y="1980933"/>
              <a:ext cx="294002" cy="293454"/>
              <a:chOff x="4064000" y="6135688"/>
              <a:chExt cx="852488" cy="850900"/>
            </a:xfrm>
            <a:grpFill/>
          </p:grpSpPr>
          <p:sp>
            <p:nvSpPr>
              <p:cNvPr id="107" name="Freeform 11"/>
              <p:cNvSpPr/>
              <p:nvPr/>
            </p:nvSpPr>
            <p:spPr bwMode="auto">
              <a:xfrm>
                <a:off x="4064000" y="6135688"/>
                <a:ext cx="852488" cy="850900"/>
              </a:xfrm>
              <a:custGeom>
                <a:avLst/>
                <a:gdLst>
                  <a:gd name="T0" fmla="*/ 529 w 537"/>
                  <a:gd name="T1" fmla="*/ 80 h 536"/>
                  <a:gd name="T2" fmla="*/ 456 w 537"/>
                  <a:gd name="T3" fmla="*/ 7 h 536"/>
                  <a:gd name="T4" fmla="*/ 456 w 537"/>
                  <a:gd name="T5" fmla="*/ 7 h 536"/>
                  <a:gd name="T6" fmla="*/ 452 w 537"/>
                  <a:gd name="T7" fmla="*/ 3 h 536"/>
                  <a:gd name="T8" fmla="*/ 447 w 537"/>
                  <a:gd name="T9" fmla="*/ 1 h 536"/>
                  <a:gd name="T10" fmla="*/ 442 w 537"/>
                  <a:gd name="T11" fmla="*/ 0 h 536"/>
                  <a:gd name="T12" fmla="*/ 437 w 537"/>
                  <a:gd name="T13" fmla="*/ 0 h 536"/>
                  <a:gd name="T14" fmla="*/ 432 w 537"/>
                  <a:gd name="T15" fmla="*/ 0 h 536"/>
                  <a:gd name="T16" fmla="*/ 427 w 537"/>
                  <a:gd name="T17" fmla="*/ 2 h 536"/>
                  <a:gd name="T18" fmla="*/ 422 w 537"/>
                  <a:gd name="T19" fmla="*/ 5 h 536"/>
                  <a:gd name="T20" fmla="*/ 417 w 537"/>
                  <a:gd name="T21" fmla="*/ 8 h 536"/>
                  <a:gd name="T22" fmla="*/ 367 w 537"/>
                  <a:gd name="T23" fmla="*/ 59 h 536"/>
                  <a:gd name="T24" fmla="*/ 43 w 537"/>
                  <a:gd name="T25" fmla="*/ 383 h 536"/>
                  <a:gd name="T26" fmla="*/ 0 w 537"/>
                  <a:gd name="T27" fmla="*/ 536 h 536"/>
                  <a:gd name="T28" fmla="*/ 153 w 537"/>
                  <a:gd name="T29" fmla="*/ 494 h 536"/>
                  <a:gd name="T30" fmla="*/ 478 w 537"/>
                  <a:gd name="T31" fmla="*/ 169 h 536"/>
                  <a:gd name="T32" fmla="*/ 528 w 537"/>
                  <a:gd name="T33" fmla="*/ 119 h 536"/>
                  <a:gd name="T34" fmla="*/ 528 w 537"/>
                  <a:gd name="T35" fmla="*/ 119 h 536"/>
                  <a:gd name="T36" fmla="*/ 531 w 537"/>
                  <a:gd name="T37" fmla="*/ 115 h 536"/>
                  <a:gd name="T38" fmla="*/ 534 w 537"/>
                  <a:gd name="T39" fmla="*/ 110 h 536"/>
                  <a:gd name="T40" fmla="*/ 536 w 537"/>
                  <a:gd name="T41" fmla="*/ 105 h 536"/>
                  <a:gd name="T42" fmla="*/ 537 w 537"/>
                  <a:gd name="T43" fmla="*/ 99 h 536"/>
                  <a:gd name="T44" fmla="*/ 536 w 537"/>
                  <a:gd name="T45" fmla="*/ 94 h 536"/>
                  <a:gd name="T46" fmla="*/ 535 w 537"/>
                  <a:gd name="T47" fmla="*/ 89 h 536"/>
                  <a:gd name="T48" fmla="*/ 533 w 537"/>
                  <a:gd name="T49" fmla="*/ 85 h 536"/>
                  <a:gd name="T50" fmla="*/ 529 w 537"/>
                  <a:gd name="T51" fmla="*/ 80 h 536"/>
                  <a:gd name="T52" fmla="*/ 529 w 537"/>
                  <a:gd name="T53" fmla="*/ 80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37" h="536">
                    <a:moveTo>
                      <a:pt x="529" y="80"/>
                    </a:moveTo>
                    <a:lnTo>
                      <a:pt x="456" y="7"/>
                    </a:lnTo>
                    <a:lnTo>
                      <a:pt x="456" y="7"/>
                    </a:lnTo>
                    <a:lnTo>
                      <a:pt x="452" y="3"/>
                    </a:lnTo>
                    <a:lnTo>
                      <a:pt x="447" y="1"/>
                    </a:lnTo>
                    <a:lnTo>
                      <a:pt x="442" y="0"/>
                    </a:lnTo>
                    <a:lnTo>
                      <a:pt x="437" y="0"/>
                    </a:lnTo>
                    <a:lnTo>
                      <a:pt x="432" y="0"/>
                    </a:lnTo>
                    <a:lnTo>
                      <a:pt x="427" y="2"/>
                    </a:lnTo>
                    <a:lnTo>
                      <a:pt x="422" y="5"/>
                    </a:lnTo>
                    <a:lnTo>
                      <a:pt x="417" y="8"/>
                    </a:lnTo>
                    <a:lnTo>
                      <a:pt x="367" y="59"/>
                    </a:lnTo>
                    <a:lnTo>
                      <a:pt x="43" y="383"/>
                    </a:lnTo>
                    <a:lnTo>
                      <a:pt x="0" y="536"/>
                    </a:lnTo>
                    <a:lnTo>
                      <a:pt x="153" y="494"/>
                    </a:lnTo>
                    <a:lnTo>
                      <a:pt x="478" y="169"/>
                    </a:lnTo>
                    <a:lnTo>
                      <a:pt x="528" y="119"/>
                    </a:lnTo>
                    <a:lnTo>
                      <a:pt x="528" y="119"/>
                    </a:lnTo>
                    <a:lnTo>
                      <a:pt x="531" y="115"/>
                    </a:lnTo>
                    <a:lnTo>
                      <a:pt x="534" y="110"/>
                    </a:lnTo>
                    <a:lnTo>
                      <a:pt x="536" y="105"/>
                    </a:lnTo>
                    <a:lnTo>
                      <a:pt x="537" y="99"/>
                    </a:lnTo>
                    <a:lnTo>
                      <a:pt x="536" y="94"/>
                    </a:lnTo>
                    <a:lnTo>
                      <a:pt x="535" y="89"/>
                    </a:lnTo>
                    <a:lnTo>
                      <a:pt x="533" y="85"/>
                    </a:lnTo>
                    <a:lnTo>
                      <a:pt x="529" y="80"/>
                    </a:lnTo>
                    <a:lnTo>
                      <a:pt x="529" y="80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8" name="Line 12"/>
              <p:cNvSpPr>
                <a:spLocks noChangeShapeType="1"/>
              </p:cNvSpPr>
              <p:nvPr/>
            </p:nvSpPr>
            <p:spPr bwMode="auto">
              <a:xfrm>
                <a:off x="4646613" y="6229350"/>
                <a:ext cx="176213" cy="1746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9" name="Line 13"/>
              <p:cNvSpPr>
                <a:spLocks noChangeShapeType="1"/>
              </p:cNvSpPr>
              <p:nvPr/>
            </p:nvSpPr>
            <p:spPr bwMode="auto">
              <a:xfrm flipH="1">
                <a:off x="4210050" y="6272213"/>
                <a:ext cx="479425" cy="48101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0" name="Line 14"/>
              <p:cNvSpPr>
                <a:spLocks noChangeShapeType="1"/>
              </p:cNvSpPr>
              <p:nvPr/>
            </p:nvSpPr>
            <p:spPr bwMode="auto">
              <a:xfrm flipH="1">
                <a:off x="4297363" y="6361113"/>
                <a:ext cx="481013" cy="4794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1" name="Freeform 15"/>
              <p:cNvSpPr/>
              <p:nvPr/>
            </p:nvSpPr>
            <p:spPr bwMode="auto">
              <a:xfrm>
                <a:off x="4132263" y="6743700"/>
                <a:ext cx="174625" cy="176213"/>
              </a:xfrm>
              <a:custGeom>
                <a:avLst/>
                <a:gdLst>
                  <a:gd name="T0" fmla="*/ 0 w 110"/>
                  <a:gd name="T1" fmla="*/ 0 h 111"/>
                  <a:gd name="T2" fmla="*/ 49 w 110"/>
                  <a:gd name="T3" fmla="*/ 6 h 111"/>
                  <a:gd name="T4" fmla="*/ 55 w 110"/>
                  <a:gd name="T5" fmla="*/ 55 h 111"/>
                  <a:gd name="T6" fmla="*/ 104 w 110"/>
                  <a:gd name="T7" fmla="*/ 61 h 111"/>
                  <a:gd name="T8" fmla="*/ 110 w 110"/>
                  <a:gd name="T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11">
                    <a:moveTo>
                      <a:pt x="0" y="0"/>
                    </a:moveTo>
                    <a:lnTo>
                      <a:pt x="49" y="6"/>
                    </a:lnTo>
                    <a:lnTo>
                      <a:pt x="55" y="55"/>
                    </a:lnTo>
                    <a:lnTo>
                      <a:pt x="104" y="61"/>
                    </a:lnTo>
                    <a:lnTo>
                      <a:pt x="110" y="111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2" name="Line 16"/>
              <p:cNvSpPr>
                <a:spLocks noChangeShapeType="1"/>
              </p:cNvSpPr>
              <p:nvPr/>
            </p:nvSpPr>
            <p:spPr bwMode="auto">
              <a:xfrm flipV="1">
                <a:off x="4149725" y="6269038"/>
                <a:ext cx="117475" cy="11906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3" name="Line 17"/>
              <p:cNvSpPr>
                <a:spLocks noChangeShapeType="1"/>
              </p:cNvSpPr>
              <p:nvPr/>
            </p:nvSpPr>
            <p:spPr bwMode="auto">
              <a:xfrm flipV="1">
                <a:off x="4214813" y="6370638"/>
                <a:ext cx="82550" cy="8255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4" name="Line 18"/>
              <p:cNvSpPr>
                <a:spLocks noChangeShapeType="1"/>
              </p:cNvSpPr>
              <p:nvPr/>
            </p:nvSpPr>
            <p:spPr bwMode="auto">
              <a:xfrm flipV="1">
                <a:off x="4662488" y="6783388"/>
                <a:ext cx="119063" cy="11906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5" name="Line 19"/>
              <p:cNvSpPr>
                <a:spLocks noChangeShapeType="1"/>
              </p:cNvSpPr>
              <p:nvPr/>
            </p:nvSpPr>
            <p:spPr bwMode="auto">
              <a:xfrm flipV="1">
                <a:off x="4597400" y="6753225"/>
                <a:ext cx="82550" cy="8255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6" name="Freeform 20"/>
              <p:cNvSpPr/>
              <p:nvPr/>
            </p:nvSpPr>
            <p:spPr bwMode="auto">
              <a:xfrm>
                <a:off x="4084638" y="6157913"/>
                <a:ext cx="369888" cy="368300"/>
              </a:xfrm>
              <a:custGeom>
                <a:avLst/>
                <a:gdLst>
                  <a:gd name="T0" fmla="*/ 233 w 233"/>
                  <a:gd name="T1" fmla="*/ 128 h 232"/>
                  <a:gd name="T2" fmla="*/ 111 w 233"/>
                  <a:gd name="T3" fmla="*/ 7 h 232"/>
                  <a:gd name="T4" fmla="*/ 111 w 233"/>
                  <a:gd name="T5" fmla="*/ 7 h 232"/>
                  <a:gd name="T6" fmla="*/ 107 w 233"/>
                  <a:gd name="T7" fmla="*/ 4 h 232"/>
                  <a:gd name="T8" fmla="*/ 103 w 233"/>
                  <a:gd name="T9" fmla="*/ 2 h 232"/>
                  <a:gd name="T10" fmla="*/ 98 w 233"/>
                  <a:gd name="T11" fmla="*/ 0 h 232"/>
                  <a:gd name="T12" fmla="*/ 94 w 233"/>
                  <a:gd name="T13" fmla="*/ 0 h 232"/>
                  <a:gd name="T14" fmla="*/ 89 w 233"/>
                  <a:gd name="T15" fmla="*/ 0 h 232"/>
                  <a:gd name="T16" fmla="*/ 84 w 233"/>
                  <a:gd name="T17" fmla="*/ 2 h 232"/>
                  <a:gd name="T18" fmla="*/ 80 w 233"/>
                  <a:gd name="T19" fmla="*/ 4 h 232"/>
                  <a:gd name="T20" fmla="*/ 76 w 233"/>
                  <a:gd name="T21" fmla="*/ 7 h 232"/>
                  <a:gd name="T22" fmla="*/ 7 w 233"/>
                  <a:gd name="T23" fmla="*/ 77 h 232"/>
                  <a:gd name="T24" fmla="*/ 7 w 233"/>
                  <a:gd name="T25" fmla="*/ 77 h 232"/>
                  <a:gd name="T26" fmla="*/ 4 w 233"/>
                  <a:gd name="T27" fmla="*/ 80 h 232"/>
                  <a:gd name="T28" fmla="*/ 2 w 233"/>
                  <a:gd name="T29" fmla="*/ 85 h 232"/>
                  <a:gd name="T30" fmla="*/ 0 w 233"/>
                  <a:gd name="T31" fmla="*/ 89 h 232"/>
                  <a:gd name="T32" fmla="*/ 0 w 233"/>
                  <a:gd name="T33" fmla="*/ 94 h 232"/>
                  <a:gd name="T34" fmla="*/ 0 w 233"/>
                  <a:gd name="T35" fmla="*/ 99 h 232"/>
                  <a:gd name="T36" fmla="*/ 2 w 233"/>
                  <a:gd name="T37" fmla="*/ 103 h 232"/>
                  <a:gd name="T38" fmla="*/ 4 w 233"/>
                  <a:gd name="T39" fmla="*/ 107 h 232"/>
                  <a:gd name="T40" fmla="*/ 7 w 233"/>
                  <a:gd name="T41" fmla="*/ 111 h 232"/>
                  <a:gd name="T42" fmla="*/ 128 w 233"/>
                  <a:gd name="T43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3" h="232">
                    <a:moveTo>
                      <a:pt x="233" y="128"/>
                    </a:moveTo>
                    <a:lnTo>
                      <a:pt x="111" y="7"/>
                    </a:lnTo>
                    <a:lnTo>
                      <a:pt x="111" y="7"/>
                    </a:lnTo>
                    <a:lnTo>
                      <a:pt x="107" y="4"/>
                    </a:lnTo>
                    <a:lnTo>
                      <a:pt x="103" y="2"/>
                    </a:lnTo>
                    <a:lnTo>
                      <a:pt x="98" y="0"/>
                    </a:lnTo>
                    <a:lnTo>
                      <a:pt x="94" y="0"/>
                    </a:lnTo>
                    <a:lnTo>
                      <a:pt x="89" y="0"/>
                    </a:lnTo>
                    <a:lnTo>
                      <a:pt x="84" y="2"/>
                    </a:lnTo>
                    <a:lnTo>
                      <a:pt x="80" y="4"/>
                    </a:lnTo>
                    <a:lnTo>
                      <a:pt x="76" y="7"/>
                    </a:lnTo>
                    <a:lnTo>
                      <a:pt x="7" y="77"/>
                    </a:lnTo>
                    <a:lnTo>
                      <a:pt x="7" y="77"/>
                    </a:lnTo>
                    <a:lnTo>
                      <a:pt x="4" y="80"/>
                    </a:lnTo>
                    <a:lnTo>
                      <a:pt x="2" y="85"/>
                    </a:lnTo>
                    <a:lnTo>
                      <a:pt x="0" y="89"/>
                    </a:lnTo>
                    <a:lnTo>
                      <a:pt x="0" y="94"/>
                    </a:lnTo>
                    <a:lnTo>
                      <a:pt x="0" y="99"/>
                    </a:lnTo>
                    <a:lnTo>
                      <a:pt x="2" y="103"/>
                    </a:lnTo>
                    <a:lnTo>
                      <a:pt x="4" y="107"/>
                    </a:lnTo>
                    <a:lnTo>
                      <a:pt x="7" y="111"/>
                    </a:lnTo>
                    <a:lnTo>
                      <a:pt x="128" y="232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7" name="Freeform 21"/>
              <p:cNvSpPr/>
              <p:nvPr/>
            </p:nvSpPr>
            <p:spPr bwMode="auto">
              <a:xfrm>
                <a:off x="4524375" y="6596063"/>
                <a:ext cx="368300" cy="369888"/>
              </a:xfrm>
              <a:custGeom>
                <a:avLst/>
                <a:gdLst>
                  <a:gd name="T0" fmla="*/ 0 w 232"/>
                  <a:gd name="T1" fmla="*/ 106 h 233"/>
                  <a:gd name="T2" fmla="*/ 121 w 232"/>
                  <a:gd name="T3" fmla="*/ 226 h 233"/>
                  <a:gd name="T4" fmla="*/ 121 w 232"/>
                  <a:gd name="T5" fmla="*/ 226 h 233"/>
                  <a:gd name="T6" fmla="*/ 125 w 232"/>
                  <a:gd name="T7" fmla="*/ 229 h 233"/>
                  <a:gd name="T8" fmla="*/ 129 w 232"/>
                  <a:gd name="T9" fmla="*/ 232 h 233"/>
                  <a:gd name="T10" fmla="*/ 134 w 232"/>
                  <a:gd name="T11" fmla="*/ 233 h 233"/>
                  <a:gd name="T12" fmla="*/ 138 w 232"/>
                  <a:gd name="T13" fmla="*/ 233 h 233"/>
                  <a:gd name="T14" fmla="*/ 143 w 232"/>
                  <a:gd name="T15" fmla="*/ 233 h 233"/>
                  <a:gd name="T16" fmla="*/ 148 w 232"/>
                  <a:gd name="T17" fmla="*/ 232 h 233"/>
                  <a:gd name="T18" fmla="*/ 152 w 232"/>
                  <a:gd name="T19" fmla="*/ 229 h 233"/>
                  <a:gd name="T20" fmla="*/ 156 w 232"/>
                  <a:gd name="T21" fmla="*/ 226 h 233"/>
                  <a:gd name="T22" fmla="*/ 225 w 232"/>
                  <a:gd name="T23" fmla="*/ 157 h 233"/>
                  <a:gd name="T24" fmla="*/ 225 w 232"/>
                  <a:gd name="T25" fmla="*/ 157 h 233"/>
                  <a:gd name="T26" fmla="*/ 228 w 232"/>
                  <a:gd name="T27" fmla="*/ 153 h 233"/>
                  <a:gd name="T28" fmla="*/ 230 w 232"/>
                  <a:gd name="T29" fmla="*/ 149 h 233"/>
                  <a:gd name="T30" fmla="*/ 232 w 232"/>
                  <a:gd name="T31" fmla="*/ 144 h 233"/>
                  <a:gd name="T32" fmla="*/ 232 w 232"/>
                  <a:gd name="T33" fmla="*/ 140 h 233"/>
                  <a:gd name="T34" fmla="*/ 232 w 232"/>
                  <a:gd name="T35" fmla="*/ 135 h 233"/>
                  <a:gd name="T36" fmla="*/ 230 w 232"/>
                  <a:gd name="T37" fmla="*/ 130 h 233"/>
                  <a:gd name="T38" fmla="*/ 228 w 232"/>
                  <a:gd name="T39" fmla="*/ 126 h 233"/>
                  <a:gd name="T40" fmla="*/ 225 w 232"/>
                  <a:gd name="T41" fmla="*/ 122 h 233"/>
                  <a:gd name="T42" fmla="*/ 104 w 232"/>
                  <a:gd name="T43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2" h="233">
                    <a:moveTo>
                      <a:pt x="0" y="106"/>
                    </a:moveTo>
                    <a:lnTo>
                      <a:pt x="121" y="226"/>
                    </a:lnTo>
                    <a:lnTo>
                      <a:pt x="121" y="226"/>
                    </a:lnTo>
                    <a:lnTo>
                      <a:pt x="125" y="229"/>
                    </a:lnTo>
                    <a:lnTo>
                      <a:pt x="129" y="232"/>
                    </a:lnTo>
                    <a:lnTo>
                      <a:pt x="134" y="233"/>
                    </a:lnTo>
                    <a:lnTo>
                      <a:pt x="138" y="233"/>
                    </a:lnTo>
                    <a:lnTo>
                      <a:pt x="143" y="233"/>
                    </a:lnTo>
                    <a:lnTo>
                      <a:pt x="148" y="232"/>
                    </a:lnTo>
                    <a:lnTo>
                      <a:pt x="152" y="229"/>
                    </a:lnTo>
                    <a:lnTo>
                      <a:pt x="156" y="226"/>
                    </a:lnTo>
                    <a:lnTo>
                      <a:pt x="225" y="157"/>
                    </a:lnTo>
                    <a:lnTo>
                      <a:pt x="225" y="157"/>
                    </a:lnTo>
                    <a:lnTo>
                      <a:pt x="228" y="153"/>
                    </a:lnTo>
                    <a:lnTo>
                      <a:pt x="230" y="149"/>
                    </a:lnTo>
                    <a:lnTo>
                      <a:pt x="232" y="144"/>
                    </a:lnTo>
                    <a:lnTo>
                      <a:pt x="232" y="140"/>
                    </a:lnTo>
                    <a:lnTo>
                      <a:pt x="232" y="135"/>
                    </a:lnTo>
                    <a:lnTo>
                      <a:pt x="230" y="130"/>
                    </a:lnTo>
                    <a:lnTo>
                      <a:pt x="228" y="126"/>
                    </a:lnTo>
                    <a:lnTo>
                      <a:pt x="225" y="122"/>
                    </a:lnTo>
                    <a:lnTo>
                      <a:pt x="104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18" name="组合 117"/>
          <p:cNvGrpSpPr/>
          <p:nvPr/>
        </p:nvGrpSpPr>
        <p:grpSpPr>
          <a:xfrm>
            <a:off x="4296197" y="2566415"/>
            <a:ext cx="1698332" cy="1698332"/>
            <a:chOff x="3202761" y="2211483"/>
            <a:chExt cx="1273915" cy="1273915"/>
          </a:xfrm>
          <a:solidFill>
            <a:srgbClr val="E15A5C"/>
          </a:solidFill>
        </p:grpSpPr>
        <p:sp>
          <p:nvSpPr>
            <p:cNvPr id="119" name="Freeform 6"/>
            <p:cNvSpPr/>
            <p:nvPr/>
          </p:nvSpPr>
          <p:spPr bwMode="auto">
            <a:xfrm rot="8100000">
              <a:off x="3202761" y="2211483"/>
              <a:ext cx="1273915" cy="1273915"/>
            </a:xfrm>
            <a:custGeom>
              <a:avLst/>
              <a:gdLst>
                <a:gd name="T0" fmla="*/ 2320 w 2584"/>
                <a:gd name="T1" fmla="*/ 1424 h 2584"/>
                <a:gd name="T2" fmla="*/ 2184 w 2584"/>
                <a:gd name="T3" fmla="*/ 1476 h 2584"/>
                <a:gd name="T4" fmla="*/ 2106 w 2584"/>
                <a:gd name="T5" fmla="*/ 1468 h 2584"/>
                <a:gd name="T6" fmla="*/ 2036 w 2584"/>
                <a:gd name="T7" fmla="*/ 1414 h 2584"/>
                <a:gd name="T8" fmla="*/ 2008 w 2584"/>
                <a:gd name="T9" fmla="*/ 1316 h 2584"/>
                <a:gd name="T10" fmla="*/ 1234 w 2584"/>
                <a:gd name="T11" fmla="*/ 568 h 2584"/>
                <a:gd name="T12" fmla="*/ 1158 w 2584"/>
                <a:gd name="T13" fmla="*/ 516 h 2584"/>
                <a:gd name="T14" fmla="*/ 1128 w 2584"/>
                <a:gd name="T15" fmla="*/ 436 h 2584"/>
                <a:gd name="T16" fmla="*/ 1150 w 2584"/>
                <a:gd name="T17" fmla="*/ 332 h 2584"/>
                <a:gd name="T18" fmla="*/ 1198 w 2584"/>
                <a:gd name="T19" fmla="*/ 206 h 2584"/>
                <a:gd name="T20" fmla="*/ 1184 w 2584"/>
                <a:gd name="T21" fmla="*/ 114 h 2584"/>
                <a:gd name="T22" fmla="*/ 1118 w 2584"/>
                <a:gd name="T23" fmla="*/ 32 h 2584"/>
                <a:gd name="T24" fmla="*/ 1014 w 2584"/>
                <a:gd name="T25" fmla="*/ 0 h 2584"/>
                <a:gd name="T26" fmla="*/ 926 w 2584"/>
                <a:gd name="T27" fmla="*/ 22 h 2584"/>
                <a:gd name="T28" fmla="*/ 852 w 2584"/>
                <a:gd name="T29" fmla="*/ 98 h 2584"/>
                <a:gd name="T30" fmla="*/ 830 w 2584"/>
                <a:gd name="T31" fmla="*/ 186 h 2584"/>
                <a:gd name="T32" fmla="*/ 862 w 2584"/>
                <a:gd name="T33" fmla="*/ 292 h 2584"/>
                <a:gd name="T34" fmla="*/ 902 w 2584"/>
                <a:gd name="T35" fmla="*/ 422 h 2584"/>
                <a:gd name="T36" fmla="*/ 878 w 2584"/>
                <a:gd name="T37" fmla="*/ 504 h 2584"/>
                <a:gd name="T38" fmla="*/ 810 w 2584"/>
                <a:gd name="T39" fmla="*/ 562 h 2584"/>
                <a:gd name="T40" fmla="*/ 0 w 2584"/>
                <a:gd name="T41" fmla="*/ 1314 h 2584"/>
                <a:gd name="T42" fmla="*/ 26 w 2584"/>
                <a:gd name="T43" fmla="*/ 1368 h 2584"/>
                <a:gd name="T44" fmla="*/ 70 w 2584"/>
                <a:gd name="T45" fmla="*/ 1370 h 2584"/>
                <a:gd name="T46" fmla="*/ 192 w 2584"/>
                <a:gd name="T47" fmla="*/ 1318 h 2584"/>
                <a:gd name="T48" fmla="*/ 346 w 2584"/>
                <a:gd name="T49" fmla="*/ 1308 h 2584"/>
                <a:gd name="T50" fmla="*/ 490 w 2584"/>
                <a:gd name="T51" fmla="*/ 1386 h 2584"/>
                <a:gd name="T52" fmla="*/ 570 w 2584"/>
                <a:gd name="T53" fmla="*/ 1532 h 2584"/>
                <a:gd name="T54" fmla="*/ 562 w 2584"/>
                <a:gd name="T55" fmla="*/ 1676 h 2584"/>
                <a:gd name="T56" fmla="*/ 470 w 2584"/>
                <a:gd name="T57" fmla="*/ 1812 h 2584"/>
                <a:gd name="T58" fmla="*/ 316 w 2584"/>
                <a:gd name="T59" fmla="*/ 1878 h 2584"/>
                <a:gd name="T60" fmla="*/ 162 w 2584"/>
                <a:gd name="T61" fmla="*/ 1850 h 2584"/>
                <a:gd name="T62" fmla="*/ 60 w 2584"/>
                <a:gd name="T63" fmla="*/ 1808 h 2584"/>
                <a:gd name="T64" fmla="*/ 18 w 2584"/>
                <a:gd name="T65" fmla="*/ 1816 h 2584"/>
                <a:gd name="T66" fmla="*/ 738 w 2584"/>
                <a:gd name="T67" fmla="*/ 2584 h 2584"/>
                <a:gd name="T68" fmla="*/ 792 w 2584"/>
                <a:gd name="T69" fmla="*/ 2558 h 2584"/>
                <a:gd name="T70" fmla="*/ 794 w 2584"/>
                <a:gd name="T71" fmla="*/ 2514 h 2584"/>
                <a:gd name="T72" fmla="*/ 742 w 2584"/>
                <a:gd name="T73" fmla="*/ 2392 h 2584"/>
                <a:gd name="T74" fmla="*/ 732 w 2584"/>
                <a:gd name="T75" fmla="*/ 2238 h 2584"/>
                <a:gd name="T76" fmla="*/ 810 w 2584"/>
                <a:gd name="T77" fmla="*/ 2094 h 2584"/>
                <a:gd name="T78" fmla="*/ 956 w 2584"/>
                <a:gd name="T79" fmla="*/ 2014 h 2584"/>
                <a:gd name="T80" fmla="*/ 1100 w 2584"/>
                <a:gd name="T81" fmla="*/ 2022 h 2584"/>
                <a:gd name="T82" fmla="*/ 1236 w 2584"/>
                <a:gd name="T83" fmla="*/ 2114 h 2584"/>
                <a:gd name="T84" fmla="*/ 1300 w 2584"/>
                <a:gd name="T85" fmla="*/ 2268 h 2584"/>
                <a:gd name="T86" fmla="*/ 1274 w 2584"/>
                <a:gd name="T87" fmla="*/ 2422 h 2584"/>
                <a:gd name="T88" fmla="*/ 1232 w 2584"/>
                <a:gd name="T89" fmla="*/ 2524 h 2584"/>
                <a:gd name="T90" fmla="*/ 1240 w 2584"/>
                <a:gd name="T91" fmla="*/ 2566 h 2584"/>
                <a:gd name="T92" fmla="*/ 2008 w 2584"/>
                <a:gd name="T93" fmla="*/ 1866 h 2584"/>
                <a:gd name="T94" fmla="*/ 2028 w 2584"/>
                <a:gd name="T95" fmla="*/ 1780 h 2584"/>
                <a:gd name="T96" fmla="*/ 2092 w 2584"/>
                <a:gd name="T97" fmla="*/ 1720 h 2584"/>
                <a:gd name="T98" fmla="*/ 2162 w 2584"/>
                <a:gd name="T99" fmla="*/ 1704 h 2584"/>
                <a:gd name="T100" fmla="*/ 2320 w 2584"/>
                <a:gd name="T101" fmla="*/ 1758 h 2584"/>
                <a:gd name="T102" fmla="*/ 2398 w 2584"/>
                <a:gd name="T103" fmla="*/ 1776 h 2584"/>
                <a:gd name="T104" fmla="*/ 2502 w 2584"/>
                <a:gd name="T105" fmla="*/ 1744 h 2584"/>
                <a:gd name="T106" fmla="*/ 2570 w 2584"/>
                <a:gd name="T107" fmla="*/ 1662 h 2584"/>
                <a:gd name="T108" fmla="*/ 2582 w 2584"/>
                <a:gd name="T109" fmla="*/ 1572 h 2584"/>
                <a:gd name="T110" fmla="*/ 2542 w 2584"/>
                <a:gd name="T111" fmla="*/ 1472 h 2584"/>
                <a:gd name="T112" fmla="*/ 2454 w 2584"/>
                <a:gd name="T113" fmla="*/ 1414 h 2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84" h="2584">
                  <a:moveTo>
                    <a:pt x="2398" y="1406"/>
                  </a:moveTo>
                  <a:lnTo>
                    <a:pt x="2398" y="1406"/>
                  </a:lnTo>
                  <a:lnTo>
                    <a:pt x="2378" y="1406"/>
                  </a:lnTo>
                  <a:lnTo>
                    <a:pt x="2358" y="1410"/>
                  </a:lnTo>
                  <a:lnTo>
                    <a:pt x="2340" y="1416"/>
                  </a:lnTo>
                  <a:lnTo>
                    <a:pt x="2320" y="1424"/>
                  </a:lnTo>
                  <a:lnTo>
                    <a:pt x="2320" y="1424"/>
                  </a:lnTo>
                  <a:lnTo>
                    <a:pt x="2292" y="1438"/>
                  </a:lnTo>
                  <a:lnTo>
                    <a:pt x="2252" y="1456"/>
                  </a:lnTo>
                  <a:lnTo>
                    <a:pt x="2228" y="1464"/>
                  </a:lnTo>
                  <a:lnTo>
                    <a:pt x="2206" y="1470"/>
                  </a:lnTo>
                  <a:lnTo>
                    <a:pt x="2184" y="1476"/>
                  </a:lnTo>
                  <a:lnTo>
                    <a:pt x="2162" y="1478"/>
                  </a:lnTo>
                  <a:lnTo>
                    <a:pt x="2162" y="1478"/>
                  </a:lnTo>
                  <a:lnTo>
                    <a:pt x="2148" y="1476"/>
                  </a:lnTo>
                  <a:lnTo>
                    <a:pt x="2134" y="1474"/>
                  </a:lnTo>
                  <a:lnTo>
                    <a:pt x="2120" y="1472"/>
                  </a:lnTo>
                  <a:lnTo>
                    <a:pt x="2106" y="1468"/>
                  </a:lnTo>
                  <a:lnTo>
                    <a:pt x="2092" y="1462"/>
                  </a:lnTo>
                  <a:lnTo>
                    <a:pt x="2080" y="1454"/>
                  </a:lnTo>
                  <a:lnTo>
                    <a:pt x="2068" y="1446"/>
                  </a:lnTo>
                  <a:lnTo>
                    <a:pt x="2056" y="1436"/>
                  </a:lnTo>
                  <a:lnTo>
                    <a:pt x="2046" y="1426"/>
                  </a:lnTo>
                  <a:lnTo>
                    <a:pt x="2036" y="1414"/>
                  </a:lnTo>
                  <a:lnTo>
                    <a:pt x="2028" y="1400"/>
                  </a:lnTo>
                  <a:lnTo>
                    <a:pt x="2022" y="1386"/>
                  </a:lnTo>
                  <a:lnTo>
                    <a:pt x="2016" y="1370"/>
                  </a:lnTo>
                  <a:lnTo>
                    <a:pt x="2012" y="1352"/>
                  </a:lnTo>
                  <a:lnTo>
                    <a:pt x="2010" y="1334"/>
                  </a:lnTo>
                  <a:lnTo>
                    <a:pt x="2008" y="1316"/>
                  </a:lnTo>
                  <a:lnTo>
                    <a:pt x="2008" y="576"/>
                  </a:lnTo>
                  <a:lnTo>
                    <a:pt x="1290" y="576"/>
                  </a:lnTo>
                  <a:lnTo>
                    <a:pt x="1290" y="576"/>
                  </a:lnTo>
                  <a:lnTo>
                    <a:pt x="1270" y="576"/>
                  </a:lnTo>
                  <a:lnTo>
                    <a:pt x="1252" y="572"/>
                  </a:lnTo>
                  <a:lnTo>
                    <a:pt x="1234" y="568"/>
                  </a:lnTo>
                  <a:lnTo>
                    <a:pt x="1220" y="562"/>
                  </a:lnTo>
                  <a:lnTo>
                    <a:pt x="1204" y="556"/>
                  </a:lnTo>
                  <a:lnTo>
                    <a:pt x="1192" y="548"/>
                  </a:lnTo>
                  <a:lnTo>
                    <a:pt x="1180" y="538"/>
                  </a:lnTo>
                  <a:lnTo>
                    <a:pt x="1168" y="528"/>
                  </a:lnTo>
                  <a:lnTo>
                    <a:pt x="1158" y="516"/>
                  </a:lnTo>
                  <a:lnTo>
                    <a:pt x="1150" y="504"/>
                  </a:lnTo>
                  <a:lnTo>
                    <a:pt x="1144" y="492"/>
                  </a:lnTo>
                  <a:lnTo>
                    <a:pt x="1138" y="478"/>
                  </a:lnTo>
                  <a:lnTo>
                    <a:pt x="1132" y="464"/>
                  </a:lnTo>
                  <a:lnTo>
                    <a:pt x="1130" y="450"/>
                  </a:lnTo>
                  <a:lnTo>
                    <a:pt x="1128" y="436"/>
                  </a:lnTo>
                  <a:lnTo>
                    <a:pt x="1128" y="422"/>
                  </a:lnTo>
                  <a:lnTo>
                    <a:pt x="1128" y="422"/>
                  </a:lnTo>
                  <a:lnTo>
                    <a:pt x="1128" y="402"/>
                  </a:lnTo>
                  <a:lnTo>
                    <a:pt x="1134" y="378"/>
                  </a:lnTo>
                  <a:lnTo>
                    <a:pt x="1140" y="356"/>
                  </a:lnTo>
                  <a:lnTo>
                    <a:pt x="1150" y="332"/>
                  </a:lnTo>
                  <a:lnTo>
                    <a:pt x="1168" y="292"/>
                  </a:lnTo>
                  <a:lnTo>
                    <a:pt x="1182" y="264"/>
                  </a:lnTo>
                  <a:lnTo>
                    <a:pt x="1182" y="264"/>
                  </a:lnTo>
                  <a:lnTo>
                    <a:pt x="1190" y="246"/>
                  </a:lnTo>
                  <a:lnTo>
                    <a:pt x="1194" y="226"/>
                  </a:lnTo>
                  <a:lnTo>
                    <a:pt x="1198" y="206"/>
                  </a:lnTo>
                  <a:lnTo>
                    <a:pt x="1200" y="186"/>
                  </a:lnTo>
                  <a:lnTo>
                    <a:pt x="1200" y="186"/>
                  </a:lnTo>
                  <a:lnTo>
                    <a:pt x="1198" y="166"/>
                  </a:lnTo>
                  <a:lnTo>
                    <a:pt x="1196" y="148"/>
                  </a:lnTo>
                  <a:lnTo>
                    <a:pt x="1190" y="130"/>
                  </a:lnTo>
                  <a:lnTo>
                    <a:pt x="1184" y="114"/>
                  </a:lnTo>
                  <a:lnTo>
                    <a:pt x="1176" y="98"/>
                  </a:lnTo>
                  <a:lnTo>
                    <a:pt x="1168" y="82"/>
                  </a:lnTo>
                  <a:lnTo>
                    <a:pt x="1156" y="68"/>
                  </a:lnTo>
                  <a:lnTo>
                    <a:pt x="1144" y="54"/>
                  </a:lnTo>
                  <a:lnTo>
                    <a:pt x="1132" y="42"/>
                  </a:lnTo>
                  <a:lnTo>
                    <a:pt x="1118" y="32"/>
                  </a:lnTo>
                  <a:lnTo>
                    <a:pt x="1102" y="22"/>
                  </a:lnTo>
                  <a:lnTo>
                    <a:pt x="1086" y="16"/>
                  </a:lnTo>
                  <a:lnTo>
                    <a:pt x="1070" y="8"/>
                  </a:lnTo>
                  <a:lnTo>
                    <a:pt x="1052" y="4"/>
                  </a:lnTo>
                  <a:lnTo>
                    <a:pt x="1032" y="2"/>
                  </a:lnTo>
                  <a:lnTo>
                    <a:pt x="1014" y="0"/>
                  </a:lnTo>
                  <a:lnTo>
                    <a:pt x="1014" y="0"/>
                  </a:lnTo>
                  <a:lnTo>
                    <a:pt x="996" y="2"/>
                  </a:lnTo>
                  <a:lnTo>
                    <a:pt x="976" y="4"/>
                  </a:lnTo>
                  <a:lnTo>
                    <a:pt x="960" y="8"/>
                  </a:lnTo>
                  <a:lnTo>
                    <a:pt x="942" y="16"/>
                  </a:lnTo>
                  <a:lnTo>
                    <a:pt x="926" y="22"/>
                  </a:lnTo>
                  <a:lnTo>
                    <a:pt x="910" y="32"/>
                  </a:lnTo>
                  <a:lnTo>
                    <a:pt x="896" y="42"/>
                  </a:lnTo>
                  <a:lnTo>
                    <a:pt x="884" y="54"/>
                  </a:lnTo>
                  <a:lnTo>
                    <a:pt x="872" y="68"/>
                  </a:lnTo>
                  <a:lnTo>
                    <a:pt x="860" y="82"/>
                  </a:lnTo>
                  <a:lnTo>
                    <a:pt x="852" y="98"/>
                  </a:lnTo>
                  <a:lnTo>
                    <a:pt x="844" y="114"/>
                  </a:lnTo>
                  <a:lnTo>
                    <a:pt x="838" y="130"/>
                  </a:lnTo>
                  <a:lnTo>
                    <a:pt x="832" y="148"/>
                  </a:lnTo>
                  <a:lnTo>
                    <a:pt x="830" y="166"/>
                  </a:lnTo>
                  <a:lnTo>
                    <a:pt x="830" y="186"/>
                  </a:lnTo>
                  <a:lnTo>
                    <a:pt x="830" y="186"/>
                  </a:lnTo>
                  <a:lnTo>
                    <a:pt x="830" y="206"/>
                  </a:lnTo>
                  <a:lnTo>
                    <a:pt x="834" y="226"/>
                  </a:lnTo>
                  <a:lnTo>
                    <a:pt x="840" y="246"/>
                  </a:lnTo>
                  <a:lnTo>
                    <a:pt x="846" y="264"/>
                  </a:lnTo>
                  <a:lnTo>
                    <a:pt x="846" y="264"/>
                  </a:lnTo>
                  <a:lnTo>
                    <a:pt x="862" y="292"/>
                  </a:lnTo>
                  <a:lnTo>
                    <a:pt x="880" y="332"/>
                  </a:lnTo>
                  <a:lnTo>
                    <a:pt x="888" y="356"/>
                  </a:lnTo>
                  <a:lnTo>
                    <a:pt x="894" y="378"/>
                  </a:lnTo>
                  <a:lnTo>
                    <a:pt x="900" y="402"/>
                  </a:lnTo>
                  <a:lnTo>
                    <a:pt x="902" y="422"/>
                  </a:lnTo>
                  <a:lnTo>
                    <a:pt x="902" y="422"/>
                  </a:lnTo>
                  <a:lnTo>
                    <a:pt x="900" y="436"/>
                  </a:lnTo>
                  <a:lnTo>
                    <a:pt x="898" y="450"/>
                  </a:lnTo>
                  <a:lnTo>
                    <a:pt x="896" y="464"/>
                  </a:lnTo>
                  <a:lnTo>
                    <a:pt x="890" y="478"/>
                  </a:lnTo>
                  <a:lnTo>
                    <a:pt x="884" y="492"/>
                  </a:lnTo>
                  <a:lnTo>
                    <a:pt x="878" y="504"/>
                  </a:lnTo>
                  <a:lnTo>
                    <a:pt x="870" y="516"/>
                  </a:lnTo>
                  <a:lnTo>
                    <a:pt x="860" y="528"/>
                  </a:lnTo>
                  <a:lnTo>
                    <a:pt x="850" y="538"/>
                  </a:lnTo>
                  <a:lnTo>
                    <a:pt x="836" y="548"/>
                  </a:lnTo>
                  <a:lnTo>
                    <a:pt x="824" y="556"/>
                  </a:lnTo>
                  <a:lnTo>
                    <a:pt x="810" y="562"/>
                  </a:lnTo>
                  <a:lnTo>
                    <a:pt x="794" y="568"/>
                  </a:lnTo>
                  <a:lnTo>
                    <a:pt x="776" y="572"/>
                  </a:lnTo>
                  <a:lnTo>
                    <a:pt x="758" y="576"/>
                  </a:lnTo>
                  <a:lnTo>
                    <a:pt x="738" y="576"/>
                  </a:lnTo>
                  <a:lnTo>
                    <a:pt x="0" y="576"/>
                  </a:lnTo>
                  <a:lnTo>
                    <a:pt x="0" y="1314"/>
                  </a:lnTo>
                  <a:lnTo>
                    <a:pt x="0" y="1314"/>
                  </a:lnTo>
                  <a:lnTo>
                    <a:pt x="2" y="1332"/>
                  </a:lnTo>
                  <a:lnTo>
                    <a:pt x="6" y="1346"/>
                  </a:lnTo>
                  <a:lnTo>
                    <a:pt x="10" y="1356"/>
                  </a:lnTo>
                  <a:lnTo>
                    <a:pt x="18" y="1364"/>
                  </a:lnTo>
                  <a:lnTo>
                    <a:pt x="26" y="1368"/>
                  </a:lnTo>
                  <a:lnTo>
                    <a:pt x="34" y="1372"/>
                  </a:lnTo>
                  <a:lnTo>
                    <a:pt x="42" y="1374"/>
                  </a:lnTo>
                  <a:lnTo>
                    <a:pt x="50" y="1374"/>
                  </a:lnTo>
                  <a:lnTo>
                    <a:pt x="50" y="1374"/>
                  </a:lnTo>
                  <a:lnTo>
                    <a:pt x="60" y="1374"/>
                  </a:lnTo>
                  <a:lnTo>
                    <a:pt x="70" y="1370"/>
                  </a:lnTo>
                  <a:lnTo>
                    <a:pt x="98" y="1360"/>
                  </a:lnTo>
                  <a:lnTo>
                    <a:pt x="130" y="1346"/>
                  </a:lnTo>
                  <a:lnTo>
                    <a:pt x="160" y="1332"/>
                  </a:lnTo>
                  <a:lnTo>
                    <a:pt x="162" y="1330"/>
                  </a:lnTo>
                  <a:lnTo>
                    <a:pt x="162" y="1330"/>
                  </a:lnTo>
                  <a:lnTo>
                    <a:pt x="192" y="1318"/>
                  </a:lnTo>
                  <a:lnTo>
                    <a:pt x="224" y="1310"/>
                  </a:lnTo>
                  <a:lnTo>
                    <a:pt x="256" y="1304"/>
                  </a:lnTo>
                  <a:lnTo>
                    <a:pt x="288" y="1302"/>
                  </a:lnTo>
                  <a:lnTo>
                    <a:pt x="288" y="1302"/>
                  </a:lnTo>
                  <a:lnTo>
                    <a:pt x="316" y="1304"/>
                  </a:lnTo>
                  <a:lnTo>
                    <a:pt x="346" y="1308"/>
                  </a:lnTo>
                  <a:lnTo>
                    <a:pt x="372" y="1314"/>
                  </a:lnTo>
                  <a:lnTo>
                    <a:pt x="400" y="1324"/>
                  </a:lnTo>
                  <a:lnTo>
                    <a:pt x="424" y="1336"/>
                  </a:lnTo>
                  <a:lnTo>
                    <a:pt x="448" y="1352"/>
                  </a:lnTo>
                  <a:lnTo>
                    <a:pt x="470" y="1368"/>
                  </a:lnTo>
                  <a:lnTo>
                    <a:pt x="490" y="1386"/>
                  </a:lnTo>
                  <a:lnTo>
                    <a:pt x="510" y="1406"/>
                  </a:lnTo>
                  <a:lnTo>
                    <a:pt x="526" y="1430"/>
                  </a:lnTo>
                  <a:lnTo>
                    <a:pt x="540" y="1452"/>
                  </a:lnTo>
                  <a:lnTo>
                    <a:pt x="552" y="1478"/>
                  </a:lnTo>
                  <a:lnTo>
                    <a:pt x="562" y="1504"/>
                  </a:lnTo>
                  <a:lnTo>
                    <a:pt x="570" y="1532"/>
                  </a:lnTo>
                  <a:lnTo>
                    <a:pt x="574" y="1560"/>
                  </a:lnTo>
                  <a:lnTo>
                    <a:pt x="576" y="1590"/>
                  </a:lnTo>
                  <a:lnTo>
                    <a:pt x="576" y="1590"/>
                  </a:lnTo>
                  <a:lnTo>
                    <a:pt x="574" y="1620"/>
                  </a:lnTo>
                  <a:lnTo>
                    <a:pt x="570" y="1648"/>
                  </a:lnTo>
                  <a:lnTo>
                    <a:pt x="562" y="1676"/>
                  </a:lnTo>
                  <a:lnTo>
                    <a:pt x="552" y="1702"/>
                  </a:lnTo>
                  <a:lnTo>
                    <a:pt x="540" y="1728"/>
                  </a:lnTo>
                  <a:lnTo>
                    <a:pt x="526" y="1752"/>
                  </a:lnTo>
                  <a:lnTo>
                    <a:pt x="510" y="1774"/>
                  </a:lnTo>
                  <a:lnTo>
                    <a:pt x="490" y="1794"/>
                  </a:lnTo>
                  <a:lnTo>
                    <a:pt x="470" y="1812"/>
                  </a:lnTo>
                  <a:lnTo>
                    <a:pt x="448" y="1830"/>
                  </a:lnTo>
                  <a:lnTo>
                    <a:pt x="424" y="1844"/>
                  </a:lnTo>
                  <a:lnTo>
                    <a:pt x="400" y="1856"/>
                  </a:lnTo>
                  <a:lnTo>
                    <a:pt x="372" y="1866"/>
                  </a:lnTo>
                  <a:lnTo>
                    <a:pt x="346" y="1872"/>
                  </a:lnTo>
                  <a:lnTo>
                    <a:pt x="316" y="1878"/>
                  </a:lnTo>
                  <a:lnTo>
                    <a:pt x="288" y="1878"/>
                  </a:lnTo>
                  <a:lnTo>
                    <a:pt x="288" y="1878"/>
                  </a:lnTo>
                  <a:lnTo>
                    <a:pt x="256" y="1876"/>
                  </a:lnTo>
                  <a:lnTo>
                    <a:pt x="224" y="1872"/>
                  </a:lnTo>
                  <a:lnTo>
                    <a:pt x="192" y="1862"/>
                  </a:lnTo>
                  <a:lnTo>
                    <a:pt x="162" y="1850"/>
                  </a:lnTo>
                  <a:lnTo>
                    <a:pt x="160" y="1848"/>
                  </a:lnTo>
                  <a:lnTo>
                    <a:pt x="160" y="1848"/>
                  </a:lnTo>
                  <a:lnTo>
                    <a:pt x="130" y="1834"/>
                  </a:lnTo>
                  <a:lnTo>
                    <a:pt x="98" y="1820"/>
                  </a:lnTo>
                  <a:lnTo>
                    <a:pt x="70" y="1810"/>
                  </a:lnTo>
                  <a:lnTo>
                    <a:pt x="60" y="1808"/>
                  </a:lnTo>
                  <a:lnTo>
                    <a:pt x="50" y="1806"/>
                  </a:lnTo>
                  <a:lnTo>
                    <a:pt x="50" y="1806"/>
                  </a:lnTo>
                  <a:lnTo>
                    <a:pt x="42" y="1806"/>
                  </a:lnTo>
                  <a:lnTo>
                    <a:pt x="34" y="1808"/>
                  </a:lnTo>
                  <a:lnTo>
                    <a:pt x="26" y="1812"/>
                  </a:lnTo>
                  <a:lnTo>
                    <a:pt x="18" y="1816"/>
                  </a:lnTo>
                  <a:lnTo>
                    <a:pt x="10" y="1824"/>
                  </a:lnTo>
                  <a:lnTo>
                    <a:pt x="6" y="1834"/>
                  </a:lnTo>
                  <a:lnTo>
                    <a:pt x="2" y="1848"/>
                  </a:lnTo>
                  <a:lnTo>
                    <a:pt x="0" y="1866"/>
                  </a:lnTo>
                  <a:lnTo>
                    <a:pt x="0" y="2584"/>
                  </a:lnTo>
                  <a:lnTo>
                    <a:pt x="738" y="2584"/>
                  </a:lnTo>
                  <a:lnTo>
                    <a:pt x="738" y="2584"/>
                  </a:lnTo>
                  <a:lnTo>
                    <a:pt x="756" y="2582"/>
                  </a:lnTo>
                  <a:lnTo>
                    <a:pt x="770" y="2578"/>
                  </a:lnTo>
                  <a:lnTo>
                    <a:pt x="780" y="2574"/>
                  </a:lnTo>
                  <a:lnTo>
                    <a:pt x="788" y="2566"/>
                  </a:lnTo>
                  <a:lnTo>
                    <a:pt x="792" y="2558"/>
                  </a:lnTo>
                  <a:lnTo>
                    <a:pt x="796" y="2550"/>
                  </a:lnTo>
                  <a:lnTo>
                    <a:pt x="798" y="2542"/>
                  </a:lnTo>
                  <a:lnTo>
                    <a:pt x="798" y="2534"/>
                  </a:lnTo>
                  <a:lnTo>
                    <a:pt x="798" y="2534"/>
                  </a:lnTo>
                  <a:lnTo>
                    <a:pt x="796" y="2524"/>
                  </a:lnTo>
                  <a:lnTo>
                    <a:pt x="794" y="2514"/>
                  </a:lnTo>
                  <a:lnTo>
                    <a:pt x="784" y="2486"/>
                  </a:lnTo>
                  <a:lnTo>
                    <a:pt x="770" y="2454"/>
                  </a:lnTo>
                  <a:lnTo>
                    <a:pt x="756" y="2424"/>
                  </a:lnTo>
                  <a:lnTo>
                    <a:pt x="754" y="2422"/>
                  </a:lnTo>
                  <a:lnTo>
                    <a:pt x="754" y="2422"/>
                  </a:lnTo>
                  <a:lnTo>
                    <a:pt x="742" y="2392"/>
                  </a:lnTo>
                  <a:lnTo>
                    <a:pt x="732" y="2360"/>
                  </a:lnTo>
                  <a:lnTo>
                    <a:pt x="728" y="2328"/>
                  </a:lnTo>
                  <a:lnTo>
                    <a:pt x="726" y="2296"/>
                  </a:lnTo>
                  <a:lnTo>
                    <a:pt x="726" y="2296"/>
                  </a:lnTo>
                  <a:lnTo>
                    <a:pt x="728" y="2268"/>
                  </a:lnTo>
                  <a:lnTo>
                    <a:pt x="732" y="2238"/>
                  </a:lnTo>
                  <a:lnTo>
                    <a:pt x="738" y="2212"/>
                  </a:lnTo>
                  <a:lnTo>
                    <a:pt x="748" y="2184"/>
                  </a:lnTo>
                  <a:lnTo>
                    <a:pt x="760" y="2160"/>
                  </a:lnTo>
                  <a:lnTo>
                    <a:pt x="776" y="2136"/>
                  </a:lnTo>
                  <a:lnTo>
                    <a:pt x="792" y="2114"/>
                  </a:lnTo>
                  <a:lnTo>
                    <a:pt x="810" y="2094"/>
                  </a:lnTo>
                  <a:lnTo>
                    <a:pt x="830" y="2074"/>
                  </a:lnTo>
                  <a:lnTo>
                    <a:pt x="854" y="2058"/>
                  </a:lnTo>
                  <a:lnTo>
                    <a:pt x="876" y="2044"/>
                  </a:lnTo>
                  <a:lnTo>
                    <a:pt x="902" y="2032"/>
                  </a:lnTo>
                  <a:lnTo>
                    <a:pt x="928" y="2022"/>
                  </a:lnTo>
                  <a:lnTo>
                    <a:pt x="956" y="2014"/>
                  </a:lnTo>
                  <a:lnTo>
                    <a:pt x="984" y="2010"/>
                  </a:lnTo>
                  <a:lnTo>
                    <a:pt x="1014" y="2008"/>
                  </a:lnTo>
                  <a:lnTo>
                    <a:pt x="1014" y="2008"/>
                  </a:lnTo>
                  <a:lnTo>
                    <a:pt x="1044" y="2010"/>
                  </a:lnTo>
                  <a:lnTo>
                    <a:pt x="1072" y="2014"/>
                  </a:lnTo>
                  <a:lnTo>
                    <a:pt x="1100" y="2022"/>
                  </a:lnTo>
                  <a:lnTo>
                    <a:pt x="1126" y="2032"/>
                  </a:lnTo>
                  <a:lnTo>
                    <a:pt x="1152" y="2044"/>
                  </a:lnTo>
                  <a:lnTo>
                    <a:pt x="1176" y="2058"/>
                  </a:lnTo>
                  <a:lnTo>
                    <a:pt x="1198" y="2074"/>
                  </a:lnTo>
                  <a:lnTo>
                    <a:pt x="1218" y="2094"/>
                  </a:lnTo>
                  <a:lnTo>
                    <a:pt x="1236" y="2114"/>
                  </a:lnTo>
                  <a:lnTo>
                    <a:pt x="1254" y="2136"/>
                  </a:lnTo>
                  <a:lnTo>
                    <a:pt x="1268" y="2160"/>
                  </a:lnTo>
                  <a:lnTo>
                    <a:pt x="1280" y="2184"/>
                  </a:lnTo>
                  <a:lnTo>
                    <a:pt x="1290" y="2212"/>
                  </a:lnTo>
                  <a:lnTo>
                    <a:pt x="1296" y="2238"/>
                  </a:lnTo>
                  <a:lnTo>
                    <a:pt x="1300" y="2268"/>
                  </a:lnTo>
                  <a:lnTo>
                    <a:pt x="1302" y="2296"/>
                  </a:lnTo>
                  <a:lnTo>
                    <a:pt x="1302" y="2296"/>
                  </a:lnTo>
                  <a:lnTo>
                    <a:pt x="1300" y="2328"/>
                  </a:lnTo>
                  <a:lnTo>
                    <a:pt x="1296" y="2360"/>
                  </a:lnTo>
                  <a:lnTo>
                    <a:pt x="1286" y="2392"/>
                  </a:lnTo>
                  <a:lnTo>
                    <a:pt x="1274" y="2422"/>
                  </a:lnTo>
                  <a:lnTo>
                    <a:pt x="1272" y="2424"/>
                  </a:lnTo>
                  <a:lnTo>
                    <a:pt x="1272" y="2424"/>
                  </a:lnTo>
                  <a:lnTo>
                    <a:pt x="1258" y="2454"/>
                  </a:lnTo>
                  <a:lnTo>
                    <a:pt x="1244" y="2486"/>
                  </a:lnTo>
                  <a:lnTo>
                    <a:pt x="1234" y="2514"/>
                  </a:lnTo>
                  <a:lnTo>
                    <a:pt x="1232" y="2524"/>
                  </a:lnTo>
                  <a:lnTo>
                    <a:pt x="1230" y="2534"/>
                  </a:lnTo>
                  <a:lnTo>
                    <a:pt x="1230" y="2534"/>
                  </a:lnTo>
                  <a:lnTo>
                    <a:pt x="1230" y="2542"/>
                  </a:lnTo>
                  <a:lnTo>
                    <a:pt x="1232" y="2550"/>
                  </a:lnTo>
                  <a:lnTo>
                    <a:pt x="1236" y="2558"/>
                  </a:lnTo>
                  <a:lnTo>
                    <a:pt x="1240" y="2566"/>
                  </a:lnTo>
                  <a:lnTo>
                    <a:pt x="1248" y="2574"/>
                  </a:lnTo>
                  <a:lnTo>
                    <a:pt x="1258" y="2578"/>
                  </a:lnTo>
                  <a:lnTo>
                    <a:pt x="1272" y="2582"/>
                  </a:lnTo>
                  <a:lnTo>
                    <a:pt x="1290" y="2584"/>
                  </a:lnTo>
                  <a:lnTo>
                    <a:pt x="2008" y="2584"/>
                  </a:lnTo>
                  <a:lnTo>
                    <a:pt x="2008" y="1866"/>
                  </a:lnTo>
                  <a:lnTo>
                    <a:pt x="2008" y="1866"/>
                  </a:lnTo>
                  <a:lnTo>
                    <a:pt x="2010" y="1846"/>
                  </a:lnTo>
                  <a:lnTo>
                    <a:pt x="2012" y="1828"/>
                  </a:lnTo>
                  <a:lnTo>
                    <a:pt x="2016" y="1812"/>
                  </a:lnTo>
                  <a:lnTo>
                    <a:pt x="2022" y="1796"/>
                  </a:lnTo>
                  <a:lnTo>
                    <a:pt x="2028" y="1780"/>
                  </a:lnTo>
                  <a:lnTo>
                    <a:pt x="2036" y="1768"/>
                  </a:lnTo>
                  <a:lnTo>
                    <a:pt x="2046" y="1756"/>
                  </a:lnTo>
                  <a:lnTo>
                    <a:pt x="2056" y="1744"/>
                  </a:lnTo>
                  <a:lnTo>
                    <a:pt x="2068" y="1736"/>
                  </a:lnTo>
                  <a:lnTo>
                    <a:pt x="2080" y="1726"/>
                  </a:lnTo>
                  <a:lnTo>
                    <a:pt x="2092" y="1720"/>
                  </a:lnTo>
                  <a:lnTo>
                    <a:pt x="2106" y="1714"/>
                  </a:lnTo>
                  <a:lnTo>
                    <a:pt x="2120" y="1710"/>
                  </a:lnTo>
                  <a:lnTo>
                    <a:pt x="2134" y="1706"/>
                  </a:lnTo>
                  <a:lnTo>
                    <a:pt x="2148" y="1704"/>
                  </a:lnTo>
                  <a:lnTo>
                    <a:pt x="2162" y="1704"/>
                  </a:lnTo>
                  <a:lnTo>
                    <a:pt x="2162" y="1704"/>
                  </a:lnTo>
                  <a:lnTo>
                    <a:pt x="2184" y="1706"/>
                  </a:lnTo>
                  <a:lnTo>
                    <a:pt x="2206" y="1710"/>
                  </a:lnTo>
                  <a:lnTo>
                    <a:pt x="2228" y="1718"/>
                  </a:lnTo>
                  <a:lnTo>
                    <a:pt x="2252" y="1726"/>
                  </a:lnTo>
                  <a:lnTo>
                    <a:pt x="2292" y="1744"/>
                  </a:lnTo>
                  <a:lnTo>
                    <a:pt x="2320" y="1758"/>
                  </a:lnTo>
                  <a:lnTo>
                    <a:pt x="2320" y="1758"/>
                  </a:lnTo>
                  <a:lnTo>
                    <a:pt x="2340" y="1766"/>
                  </a:lnTo>
                  <a:lnTo>
                    <a:pt x="2358" y="1772"/>
                  </a:lnTo>
                  <a:lnTo>
                    <a:pt x="2378" y="1774"/>
                  </a:lnTo>
                  <a:lnTo>
                    <a:pt x="2398" y="1776"/>
                  </a:lnTo>
                  <a:lnTo>
                    <a:pt x="2398" y="1776"/>
                  </a:lnTo>
                  <a:lnTo>
                    <a:pt x="2418" y="1774"/>
                  </a:lnTo>
                  <a:lnTo>
                    <a:pt x="2436" y="1772"/>
                  </a:lnTo>
                  <a:lnTo>
                    <a:pt x="2454" y="1768"/>
                  </a:lnTo>
                  <a:lnTo>
                    <a:pt x="2470" y="1760"/>
                  </a:lnTo>
                  <a:lnTo>
                    <a:pt x="2486" y="1754"/>
                  </a:lnTo>
                  <a:lnTo>
                    <a:pt x="2502" y="1744"/>
                  </a:lnTo>
                  <a:lnTo>
                    <a:pt x="2516" y="1734"/>
                  </a:lnTo>
                  <a:lnTo>
                    <a:pt x="2530" y="1722"/>
                  </a:lnTo>
                  <a:lnTo>
                    <a:pt x="2542" y="1708"/>
                  </a:lnTo>
                  <a:lnTo>
                    <a:pt x="2552" y="1694"/>
                  </a:lnTo>
                  <a:lnTo>
                    <a:pt x="2562" y="1678"/>
                  </a:lnTo>
                  <a:lnTo>
                    <a:pt x="2570" y="1662"/>
                  </a:lnTo>
                  <a:lnTo>
                    <a:pt x="2576" y="1646"/>
                  </a:lnTo>
                  <a:lnTo>
                    <a:pt x="2580" y="1628"/>
                  </a:lnTo>
                  <a:lnTo>
                    <a:pt x="2582" y="1610"/>
                  </a:lnTo>
                  <a:lnTo>
                    <a:pt x="2584" y="1590"/>
                  </a:lnTo>
                  <a:lnTo>
                    <a:pt x="2584" y="1590"/>
                  </a:lnTo>
                  <a:lnTo>
                    <a:pt x="2582" y="1572"/>
                  </a:lnTo>
                  <a:lnTo>
                    <a:pt x="2580" y="1554"/>
                  </a:lnTo>
                  <a:lnTo>
                    <a:pt x="2576" y="1536"/>
                  </a:lnTo>
                  <a:lnTo>
                    <a:pt x="2570" y="1518"/>
                  </a:lnTo>
                  <a:lnTo>
                    <a:pt x="2562" y="1502"/>
                  </a:lnTo>
                  <a:lnTo>
                    <a:pt x="2552" y="1488"/>
                  </a:lnTo>
                  <a:lnTo>
                    <a:pt x="2542" y="1472"/>
                  </a:lnTo>
                  <a:lnTo>
                    <a:pt x="2530" y="1460"/>
                  </a:lnTo>
                  <a:lnTo>
                    <a:pt x="2516" y="1448"/>
                  </a:lnTo>
                  <a:lnTo>
                    <a:pt x="2502" y="1438"/>
                  </a:lnTo>
                  <a:lnTo>
                    <a:pt x="2486" y="1428"/>
                  </a:lnTo>
                  <a:lnTo>
                    <a:pt x="2470" y="1420"/>
                  </a:lnTo>
                  <a:lnTo>
                    <a:pt x="2454" y="1414"/>
                  </a:lnTo>
                  <a:lnTo>
                    <a:pt x="2436" y="1410"/>
                  </a:lnTo>
                  <a:lnTo>
                    <a:pt x="2418" y="1406"/>
                  </a:lnTo>
                  <a:lnTo>
                    <a:pt x="2398" y="1406"/>
                  </a:lnTo>
                  <a:lnTo>
                    <a:pt x="2398" y="1406"/>
                  </a:lnTo>
                  <a:close/>
                </a:path>
              </a:pathLst>
            </a:custGeom>
            <a:solidFill>
              <a:srgbClr val="21AAE0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pPr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120" name="组合 119"/>
            <p:cNvGrpSpPr/>
            <p:nvPr/>
          </p:nvGrpSpPr>
          <p:grpSpPr>
            <a:xfrm>
              <a:off x="3690526" y="2669303"/>
              <a:ext cx="298384" cy="293454"/>
              <a:chOff x="5294313" y="6135688"/>
              <a:chExt cx="865188" cy="850900"/>
            </a:xfrm>
            <a:grpFill/>
          </p:grpSpPr>
          <p:sp>
            <p:nvSpPr>
              <p:cNvPr id="121" name="Freeform 28"/>
              <p:cNvSpPr/>
              <p:nvPr/>
            </p:nvSpPr>
            <p:spPr bwMode="auto">
              <a:xfrm>
                <a:off x="5495925" y="6199188"/>
                <a:ext cx="463550" cy="544513"/>
              </a:xfrm>
              <a:custGeom>
                <a:avLst/>
                <a:gdLst>
                  <a:gd name="T0" fmla="*/ 292 w 292"/>
                  <a:gd name="T1" fmla="*/ 0 h 343"/>
                  <a:gd name="T2" fmla="*/ 292 w 292"/>
                  <a:gd name="T3" fmla="*/ 0 h 343"/>
                  <a:gd name="T4" fmla="*/ 292 w 292"/>
                  <a:gd name="T5" fmla="*/ 170 h 343"/>
                  <a:gd name="T6" fmla="*/ 292 w 292"/>
                  <a:gd name="T7" fmla="*/ 170 h 343"/>
                  <a:gd name="T8" fmla="*/ 291 w 292"/>
                  <a:gd name="T9" fmla="*/ 177 h 343"/>
                  <a:gd name="T10" fmla="*/ 290 w 292"/>
                  <a:gd name="T11" fmla="*/ 186 h 343"/>
                  <a:gd name="T12" fmla="*/ 287 w 292"/>
                  <a:gd name="T13" fmla="*/ 195 h 343"/>
                  <a:gd name="T14" fmla="*/ 283 w 292"/>
                  <a:gd name="T15" fmla="*/ 206 h 343"/>
                  <a:gd name="T16" fmla="*/ 278 w 292"/>
                  <a:gd name="T17" fmla="*/ 217 h 343"/>
                  <a:gd name="T18" fmla="*/ 272 w 292"/>
                  <a:gd name="T19" fmla="*/ 229 h 343"/>
                  <a:gd name="T20" fmla="*/ 264 w 292"/>
                  <a:gd name="T21" fmla="*/ 242 h 343"/>
                  <a:gd name="T22" fmla="*/ 256 w 292"/>
                  <a:gd name="T23" fmla="*/ 255 h 343"/>
                  <a:gd name="T24" fmla="*/ 246 w 292"/>
                  <a:gd name="T25" fmla="*/ 267 h 343"/>
                  <a:gd name="T26" fmla="*/ 235 w 292"/>
                  <a:gd name="T27" fmla="*/ 281 h 343"/>
                  <a:gd name="T28" fmla="*/ 223 w 292"/>
                  <a:gd name="T29" fmla="*/ 293 h 343"/>
                  <a:gd name="T30" fmla="*/ 210 w 292"/>
                  <a:gd name="T31" fmla="*/ 305 h 343"/>
                  <a:gd name="T32" fmla="*/ 196 w 292"/>
                  <a:gd name="T33" fmla="*/ 316 h 343"/>
                  <a:gd name="T34" fmla="*/ 180 w 292"/>
                  <a:gd name="T35" fmla="*/ 326 h 343"/>
                  <a:gd name="T36" fmla="*/ 164 w 292"/>
                  <a:gd name="T37" fmla="*/ 335 h 343"/>
                  <a:gd name="T38" fmla="*/ 146 w 292"/>
                  <a:gd name="T39" fmla="*/ 343 h 343"/>
                  <a:gd name="T40" fmla="*/ 146 w 292"/>
                  <a:gd name="T41" fmla="*/ 343 h 343"/>
                  <a:gd name="T42" fmla="*/ 129 w 292"/>
                  <a:gd name="T43" fmla="*/ 335 h 343"/>
                  <a:gd name="T44" fmla="*/ 111 w 292"/>
                  <a:gd name="T45" fmla="*/ 326 h 343"/>
                  <a:gd name="T46" fmla="*/ 96 w 292"/>
                  <a:gd name="T47" fmla="*/ 316 h 343"/>
                  <a:gd name="T48" fmla="*/ 82 w 292"/>
                  <a:gd name="T49" fmla="*/ 305 h 343"/>
                  <a:gd name="T50" fmla="*/ 69 w 292"/>
                  <a:gd name="T51" fmla="*/ 293 h 343"/>
                  <a:gd name="T52" fmla="*/ 57 w 292"/>
                  <a:gd name="T53" fmla="*/ 281 h 343"/>
                  <a:gd name="T54" fmla="*/ 46 w 292"/>
                  <a:gd name="T55" fmla="*/ 267 h 343"/>
                  <a:gd name="T56" fmla="*/ 36 w 292"/>
                  <a:gd name="T57" fmla="*/ 255 h 343"/>
                  <a:gd name="T58" fmla="*/ 28 w 292"/>
                  <a:gd name="T59" fmla="*/ 242 h 343"/>
                  <a:gd name="T60" fmla="*/ 20 w 292"/>
                  <a:gd name="T61" fmla="*/ 229 h 343"/>
                  <a:gd name="T62" fmla="*/ 14 w 292"/>
                  <a:gd name="T63" fmla="*/ 217 h 343"/>
                  <a:gd name="T64" fmla="*/ 9 w 292"/>
                  <a:gd name="T65" fmla="*/ 206 h 343"/>
                  <a:gd name="T66" fmla="*/ 5 w 292"/>
                  <a:gd name="T67" fmla="*/ 195 h 343"/>
                  <a:gd name="T68" fmla="*/ 2 w 292"/>
                  <a:gd name="T69" fmla="*/ 186 h 343"/>
                  <a:gd name="T70" fmla="*/ 0 w 292"/>
                  <a:gd name="T71" fmla="*/ 177 h 343"/>
                  <a:gd name="T72" fmla="*/ 0 w 292"/>
                  <a:gd name="T73" fmla="*/ 170 h 343"/>
                  <a:gd name="T74" fmla="*/ 0 w 292"/>
                  <a:gd name="T75" fmla="*/ 170 h 343"/>
                  <a:gd name="T76" fmla="*/ 0 w 292"/>
                  <a:gd name="T77" fmla="*/ 0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92" h="343">
                    <a:moveTo>
                      <a:pt x="292" y="0"/>
                    </a:moveTo>
                    <a:lnTo>
                      <a:pt x="292" y="0"/>
                    </a:lnTo>
                    <a:lnTo>
                      <a:pt x="292" y="170"/>
                    </a:lnTo>
                    <a:lnTo>
                      <a:pt x="292" y="170"/>
                    </a:lnTo>
                    <a:lnTo>
                      <a:pt x="291" y="177"/>
                    </a:lnTo>
                    <a:lnTo>
                      <a:pt x="290" y="186"/>
                    </a:lnTo>
                    <a:lnTo>
                      <a:pt x="287" y="195"/>
                    </a:lnTo>
                    <a:lnTo>
                      <a:pt x="283" y="206"/>
                    </a:lnTo>
                    <a:lnTo>
                      <a:pt x="278" y="217"/>
                    </a:lnTo>
                    <a:lnTo>
                      <a:pt x="272" y="229"/>
                    </a:lnTo>
                    <a:lnTo>
                      <a:pt x="264" y="242"/>
                    </a:lnTo>
                    <a:lnTo>
                      <a:pt x="256" y="255"/>
                    </a:lnTo>
                    <a:lnTo>
                      <a:pt x="246" y="267"/>
                    </a:lnTo>
                    <a:lnTo>
                      <a:pt x="235" y="281"/>
                    </a:lnTo>
                    <a:lnTo>
                      <a:pt x="223" y="293"/>
                    </a:lnTo>
                    <a:lnTo>
                      <a:pt x="210" y="305"/>
                    </a:lnTo>
                    <a:lnTo>
                      <a:pt x="196" y="316"/>
                    </a:lnTo>
                    <a:lnTo>
                      <a:pt x="180" y="326"/>
                    </a:lnTo>
                    <a:lnTo>
                      <a:pt x="164" y="335"/>
                    </a:lnTo>
                    <a:lnTo>
                      <a:pt x="146" y="343"/>
                    </a:lnTo>
                    <a:lnTo>
                      <a:pt x="146" y="343"/>
                    </a:lnTo>
                    <a:lnTo>
                      <a:pt x="129" y="335"/>
                    </a:lnTo>
                    <a:lnTo>
                      <a:pt x="111" y="326"/>
                    </a:lnTo>
                    <a:lnTo>
                      <a:pt x="96" y="316"/>
                    </a:lnTo>
                    <a:lnTo>
                      <a:pt x="82" y="305"/>
                    </a:lnTo>
                    <a:lnTo>
                      <a:pt x="69" y="293"/>
                    </a:lnTo>
                    <a:lnTo>
                      <a:pt x="57" y="281"/>
                    </a:lnTo>
                    <a:lnTo>
                      <a:pt x="46" y="267"/>
                    </a:lnTo>
                    <a:lnTo>
                      <a:pt x="36" y="255"/>
                    </a:lnTo>
                    <a:lnTo>
                      <a:pt x="28" y="242"/>
                    </a:lnTo>
                    <a:lnTo>
                      <a:pt x="20" y="229"/>
                    </a:lnTo>
                    <a:lnTo>
                      <a:pt x="14" y="217"/>
                    </a:lnTo>
                    <a:lnTo>
                      <a:pt x="9" y="206"/>
                    </a:lnTo>
                    <a:lnTo>
                      <a:pt x="5" y="195"/>
                    </a:lnTo>
                    <a:lnTo>
                      <a:pt x="2" y="186"/>
                    </a:lnTo>
                    <a:lnTo>
                      <a:pt x="0" y="177"/>
                    </a:lnTo>
                    <a:lnTo>
                      <a:pt x="0" y="170"/>
                    </a:lnTo>
                    <a:lnTo>
                      <a:pt x="0" y="17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2" name="Freeform 29"/>
              <p:cNvSpPr/>
              <p:nvPr/>
            </p:nvSpPr>
            <p:spPr bwMode="auto">
              <a:xfrm>
                <a:off x="5294313" y="6199188"/>
                <a:ext cx="865188" cy="334963"/>
              </a:xfrm>
              <a:custGeom>
                <a:avLst/>
                <a:gdLst>
                  <a:gd name="T0" fmla="*/ 447 w 545"/>
                  <a:gd name="T1" fmla="*/ 211 h 211"/>
                  <a:gd name="T2" fmla="*/ 447 w 545"/>
                  <a:gd name="T3" fmla="*/ 211 h 211"/>
                  <a:gd name="T4" fmla="*/ 462 w 545"/>
                  <a:gd name="T5" fmla="*/ 200 h 211"/>
                  <a:gd name="T6" fmla="*/ 478 w 545"/>
                  <a:gd name="T7" fmla="*/ 187 h 211"/>
                  <a:gd name="T8" fmla="*/ 496 w 545"/>
                  <a:gd name="T9" fmla="*/ 170 h 211"/>
                  <a:gd name="T10" fmla="*/ 505 w 545"/>
                  <a:gd name="T11" fmla="*/ 160 h 211"/>
                  <a:gd name="T12" fmla="*/ 514 w 545"/>
                  <a:gd name="T13" fmla="*/ 150 h 211"/>
                  <a:gd name="T14" fmla="*/ 523 w 545"/>
                  <a:gd name="T15" fmla="*/ 138 h 211"/>
                  <a:gd name="T16" fmla="*/ 530 w 545"/>
                  <a:gd name="T17" fmla="*/ 126 h 211"/>
                  <a:gd name="T18" fmla="*/ 536 w 545"/>
                  <a:gd name="T19" fmla="*/ 114 h 211"/>
                  <a:gd name="T20" fmla="*/ 541 w 545"/>
                  <a:gd name="T21" fmla="*/ 101 h 211"/>
                  <a:gd name="T22" fmla="*/ 544 w 545"/>
                  <a:gd name="T23" fmla="*/ 87 h 211"/>
                  <a:gd name="T24" fmla="*/ 545 w 545"/>
                  <a:gd name="T25" fmla="*/ 74 h 211"/>
                  <a:gd name="T26" fmla="*/ 545 w 545"/>
                  <a:gd name="T27" fmla="*/ 74 h 211"/>
                  <a:gd name="T28" fmla="*/ 544 w 545"/>
                  <a:gd name="T29" fmla="*/ 60 h 211"/>
                  <a:gd name="T30" fmla="*/ 541 w 545"/>
                  <a:gd name="T31" fmla="*/ 49 h 211"/>
                  <a:gd name="T32" fmla="*/ 536 w 545"/>
                  <a:gd name="T33" fmla="*/ 39 h 211"/>
                  <a:gd name="T34" fmla="*/ 530 w 545"/>
                  <a:gd name="T35" fmla="*/ 30 h 211"/>
                  <a:gd name="T36" fmla="*/ 522 w 545"/>
                  <a:gd name="T37" fmla="*/ 23 h 211"/>
                  <a:gd name="T38" fmla="*/ 512 w 545"/>
                  <a:gd name="T39" fmla="*/ 17 h 211"/>
                  <a:gd name="T40" fmla="*/ 502 w 545"/>
                  <a:gd name="T41" fmla="*/ 12 h 211"/>
                  <a:gd name="T42" fmla="*/ 491 w 545"/>
                  <a:gd name="T43" fmla="*/ 9 h 211"/>
                  <a:gd name="T44" fmla="*/ 479 w 545"/>
                  <a:gd name="T45" fmla="*/ 6 h 211"/>
                  <a:gd name="T46" fmla="*/ 467 w 545"/>
                  <a:gd name="T47" fmla="*/ 3 h 211"/>
                  <a:gd name="T48" fmla="*/ 442 w 545"/>
                  <a:gd name="T49" fmla="*/ 1 h 211"/>
                  <a:gd name="T50" fmla="*/ 418 w 545"/>
                  <a:gd name="T51" fmla="*/ 0 h 211"/>
                  <a:gd name="T52" fmla="*/ 395 w 545"/>
                  <a:gd name="T53" fmla="*/ 0 h 211"/>
                  <a:gd name="T54" fmla="*/ 395 w 545"/>
                  <a:gd name="T55" fmla="*/ 0 h 211"/>
                  <a:gd name="T56" fmla="*/ 273 w 545"/>
                  <a:gd name="T57" fmla="*/ 0 h 211"/>
                  <a:gd name="T58" fmla="*/ 273 w 545"/>
                  <a:gd name="T59" fmla="*/ 0 h 211"/>
                  <a:gd name="T60" fmla="*/ 150 w 545"/>
                  <a:gd name="T61" fmla="*/ 0 h 211"/>
                  <a:gd name="T62" fmla="*/ 150 w 545"/>
                  <a:gd name="T63" fmla="*/ 0 h 211"/>
                  <a:gd name="T64" fmla="*/ 128 w 545"/>
                  <a:gd name="T65" fmla="*/ 0 h 211"/>
                  <a:gd name="T66" fmla="*/ 104 w 545"/>
                  <a:gd name="T67" fmla="*/ 1 h 211"/>
                  <a:gd name="T68" fmla="*/ 79 w 545"/>
                  <a:gd name="T69" fmla="*/ 3 h 211"/>
                  <a:gd name="T70" fmla="*/ 67 w 545"/>
                  <a:gd name="T71" fmla="*/ 6 h 211"/>
                  <a:gd name="T72" fmla="*/ 55 w 545"/>
                  <a:gd name="T73" fmla="*/ 9 h 211"/>
                  <a:gd name="T74" fmla="*/ 44 w 545"/>
                  <a:gd name="T75" fmla="*/ 12 h 211"/>
                  <a:gd name="T76" fmla="*/ 33 w 545"/>
                  <a:gd name="T77" fmla="*/ 17 h 211"/>
                  <a:gd name="T78" fmla="*/ 24 w 545"/>
                  <a:gd name="T79" fmla="*/ 23 h 211"/>
                  <a:gd name="T80" fmla="*/ 16 w 545"/>
                  <a:gd name="T81" fmla="*/ 30 h 211"/>
                  <a:gd name="T82" fmla="*/ 9 w 545"/>
                  <a:gd name="T83" fmla="*/ 39 h 211"/>
                  <a:gd name="T84" fmla="*/ 4 w 545"/>
                  <a:gd name="T85" fmla="*/ 49 h 211"/>
                  <a:gd name="T86" fmla="*/ 1 w 545"/>
                  <a:gd name="T87" fmla="*/ 60 h 211"/>
                  <a:gd name="T88" fmla="*/ 0 w 545"/>
                  <a:gd name="T89" fmla="*/ 74 h 211"/>
                  <a:gd name="T90" fmla="*/ 0 w 545"/>
                  <a:gd name="T91" fmla="*/ 74 h 211"/>
                  <a:gd name="T92" fmla="*/ 1 w 545"/>
                  <a:gd name="T93" fmla="*/ 87 h 211"/>
                  <a:gd name="T94" fmla="*/ 5 w 545"/>
                  <a:gd name="T95" fmla="*/ 101 h 211"/>
                  <a:gd name="T96" fmla="*/ 9 w 545"/>
                  <a:gd name="T97" fmla="*/ 114 h 211"/>
                  <a:gd name="T98" fmla="*/ 16 w 545"/>
                  <a:gd name="T99" fmla="*/ 126 h 211"/>
                  <a:gd name="T100" fmla="*/ 23 w 545"/>
                  <a:gd name="T101" fmla="*/ 138 h 211"/>
                  <a:gd name="T102" fmla="*/ 32 w 545"/>
                  <a:gd name="T103" fmla="*/ 150 h 211"/>
                  <a:gd name="T104" fmla="*/ 40 w 545"/>
                  <a:gd name="T105" fmla="*/ 160 h 211"/>
                  <a:gd name="T106" fmla="*/ 50 w 545"/>
                  <a:gd name="T107" fmla="*/ 170 h 211"/>
                  <a:gd name="T108" fmla="*/ 68 w 545"/>
                  <a:gd name="T109" fmla="*/ 187 h 211"/>
                  <a:gd name="T110" fmla="*/ 84 w 545"/>
                  <a:gd name="T111" fmla="*/ 200 h 211"/>
                  <a:gd name="T112" fmla="*/ 99 w 545"/>
                  <a:gd name="T113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5" h="211">
                    <a:moveTo>
                      <a:pt x="447" y="211"/>
                    </a:moveTo>
                    <a:lnTo>
                      <a:pt x="447" y="211"/>
                    </a:lnTo>
                    <a:lnTo>
                      <a:pt x="462" y="200"/>
                    </a:lnTo>
                    <a:lnTo>
                      <a:pt x="478" y="187"/>
                    </a:lnTo>
                    <a:lnTo>
                      <a:pt x="496" y="170"/>
                    </a:lnTo>
                    <a:lnTo>
                      <a:pt x="505" y="160"/>
                    </a:lnTo>
                    <a:lnTo>
                      <a:pt x="514" y="150"/>
                    </a:lnTo>
                    <a:lnTo>
                      <a:pt x="523" y="138"/>
                    </a:lnTo>
                    <a:lnTo>
                      <a:pt x="530" y="126"/>
                    </a:lnTo>
                    <a:lnTo>
                      <a:pt x="536" y="114"/>
                    </a:lnTo>
                    <a:lnTo>
                      <a:pt x="541" y="101"/>
                    </a:lnTo>
                    <a:lnTo>
                      <a:pt x="544" y="87"/>
                    </a:lnTo>
                    <a:lnTo>
                      <a:pt x="545" y="74"/>
                    </a:lnTo>
                    <a:lnTo>
                      <a:pt x="545" y="74"/>
                    </a:lnTo>
                    <a:lnTo>
                      <a:pt x="544" y="60"/>
                    </a:lnTo>
                    <a:lnTo>
                      <a:pt x="541" y="49"/>
                    </a:lnTo>
                    <a:lnTo>
                      <a:pt x="536" y="39"/>
                    </a:lnTo>
                    <a:lnTo>
                      <a:pt x="530" y="30"/>
                    </a:lnTo>
                    <a:lnTo>
                      <a:pt x="522" y="23"/>
                    </a:lnTo>
                    <a:lnTo>
                      <a:pt x="512" y="17"/>
                    </a:lnTo>
                    <a:lnTo>
                      <a:pt x="502" y="12"/>
                    </a:lnTo>
                    <a:lnTo>
                      <a:pt x="491" y="9"/>
                    </a:lnTo>
                    <a:lnTo>
                      <a:pt x="479" y="6"/>
                    </a:lnTo>
                    <a:lnTo>
                      <a:pt x="467" y="3"/>
                    </a:lnTo>
                    <a:lnTo>
                      <a:pt x="442" y="1"/>
                    </a:lnTo>
                    <a:lnTo>
                      <a:pt x="418" y="0"/>
                    </a:lnTo>
                    <a:lnTo>
                      <a:pt x="395" y="0"/>
                    </a:lnTo>
                    <a:lnTo>
                      <a:pt x="395" y="0"/>
                    </a:lnTo>
                    <a:lnTo>
                      <a:pt x="273" y="0"/>
                    </a:lnTo>
                    <a:lnTo>
                      <a:pt x="273" y="0"/>
                    </a:lnTo>
                    <a:lnTo>
                      <a:pt x="150" y="0"/>
                    </a:lnTo>
                    <a:lnTo>
                      <a:pt x="150" y="0"/>
                    </a:lnTo>
                    <a:lnTo>
                      <a:pt x="128" y="0"/>
                    </a:lnTo>
                    <a:lnTo>
                      <a:pt x="104" y="1"/>
                    </a:lnTo>
                    <a:lnTo>
                      <a:pt x="79" y="3"/>
                    </a:lnTo>
                    <a:lnTo>
                      <a:pt x="67" y="6"/>
                    </a:lnTo>
                    <a:lnTo>
                      <a:pt x="55" y="9"/>
                    </a:lnTo>
                    <a:lnTo>
                      <a:pt x="44" y="12"/>
                    </a:lnTo>
                    <a:lnTo>
                      <a:pt x="33" y="17"/>
                    </a:lnTo>
                    <a:lnTo>
                      <a:pt x="24" y="23"/>
                    </a:lnTo>
                    <a:lnTo>
                      <a:pt x="16" y="30"/>
                    </a:lnTo>
                    <a:lnTo>
                      <a:pt x="9" y="39"/>
                    </a:lnTo>
                    <a:lnTo>
                      <a:pt x="4" y="49"/>
                    </a:lnTo>
                    <a:lnTo>
                      <a:pt x="1" y="60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" y="87"/>
                    </a:lnTo>
                    <a:lnTo>
                      <a:pt x="5" y="101"/>
                    </a:lnTo>
                    <a:lnTo>
                      <a:pt x="9" y="114"/>
                    </a:lnTo>
                    <a:lnTo>
                      <a:pt x="16" y="126"/>
                    </a:lnTo>
                    <a:lnTo>
                      <a:pt x="23" y="138"/>
                    </a:lnTo>
                    <a:lnTo>
                      <a:pt x="32" y="150"/>
                    </a:lnTo>
                    <a:lnTo>
                      <a:pt x="40" y="160"/>
                    </a:lnTo>
                    <a:lnTo>
                      <a:pt x="50" y="170"/>
                    </a:lnTo>
                    <a:lnTo>
                      <a:pt x="68" y="187"/>
                    </a:lnTo>
                    <a:lnTo>
                      <a:pt x="84" y="200"/>
                    </a:lnTo>
                    <a:lnTo>
                      <a:pt x="99" y="211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3" name="Line 30"/>
              <p:cNvSpPr>
                <a:spLocks noChangeShapeType="1"/>
              </p:cNvSpPr>
              <p:nvPr/>
            </p:nvSpPr>
            <p:spPr bwMode="auto">
              <a:xfrm>
                <a:off x="5495925" y="6135688"/>
                <a:ext cx="46355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4" name="Line 31"/>
              <p:cNvSpPr>
                <a:spLocks noChangeShapeType="1"/>
              </p:cNvSpPr>
              <p:nvPr/>
            </p:nvSpPr>
            <p:spPr bwMode="auto">
              <a:xfrm>
                <a:off x="5727700" y="6743700"/>
                <a:ext cx="0" cy="9207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5" name="Freeform 32"/>
              <p:cNvSpPr/>
              <p:nvPr/>
            </p:nvSpPr>
            <p:spPr bwMode="auto">
              <a:xfrm>
                <a:off x="5549900" y="6878638"/>
                <a:ext cx="355600" cy="107950"/>
              </a:xfrm>
              <a:custGeom>
                <a:avLst/>
                <a:gdLst>
                  <a:gd name="T0" fmla="*/ 0 w 224"/>
                  <a:gd name="T1" fmla="*/ 68 h 68"/>
                  <a:gd name="T2" fmla="*/ 0 w 224"/>
                  <a:gd name="T3" fmla="*/ 32 h 68"/>
                  <a:gd name="T4" fmla="*/ 0 w 224"/>
                  <a:gd name="T5" fmla="*/ 32 h 68"/>
                  <a:gd name="T6" fmla="*/ 0 w 224"/>
                  <a:gd name="T7" fmla="*/ 25 h 68"/>
                  <a:gd name="T8" fmla="*/ 2 w 224"/>
                  <a:gd name="T9" fmla="*/ 19 h 68"/>
                  <a:gd name="T10" fmla="*/ 5 w 224"/>
                  <a:gd name="T11" fmla="*/ 14 h 68"/>
                  <a:gd name="T12" fmla="*/ 9 w 224"/>
                  <a:gd name="T13" fmla="*/ 10 h 68"/>
                  <a:gd name="T14" fmla="*/ 13 w 224"/>
                  <a:gd name="T15" fmla="*/ 6 h 68"/>
                  <a:gd name="T16" fmla="*/ 19 w 224"/>
                  <a:gd name="T17" fmla="*/ 3 h 68"/>
                  <a:gd name="T18" fmla="*/ 24 w 224"/>
                  <a:gd name="T19" fmla="*/ 1 h 68"/>
                  <a:gd name="T20" fmla="*/ 31 w 224"/>
                  <a:gd name="T21" fmla="*/ 0 h 68"/>
                  <a:gd name="T22" fmla="*/ 193 w 224"/>
                  <a:gd name="T23" fmla="*/ 0 h 68"/>
                  <a:gd name="T24" fmla="*/ 193 w 224"/>
                  <a:gd name="T25" fmla="*/ 0 h 68"/>
                  <a:gd name="T26" fmla="*/ 199 w 224"/>
                  <a:gd name="T27" fmla="*/ 1 h 68"/>
                  <a:gd name="T28" fmla="*/ 205 w 224"/>
                  <a:gd name="T29" fmla="*/ 3 h 68"/>
                  <a:gd name="T30" fmla="*/ 210 w 224"/>
                  <a:gd name="T31" fmla="*/ 6 h 68"/>
                  <a:gd name="T32" fmla="*/ 215 w 224"/>
                  <a:gd name="T33" fmla="*/ 10 h 68"/>
                  <a:gd name="T34" fmla="*/ 219 w 224"/>
                  <a:gd name="T35" fmla="*/ 14 h 68"/>
                  <a:gd name="T36" fmla="*/ 222 w 224"/>
                  <a:gd name="T37" fmla="*/ 19 h 68"/>
                  <a:gd name="T38" fmla="*/ 224 w 224"/>
                  <a:gd name="T39" fmla="*/ 25 h 68"/>
                  <a:gd name="T40" fmla="*/ 224 w 224"/>
                  <a:gd name="T41" fmla="*/ 32 h 68"/>
                  <a:gd name="T42" fmla="*/ 224 w 224"/>
                  <a:gd name="T43" fmla="*/ 68 h 68"/>
                  <a:gd name="T44" fmla="*/ 0 w 224"/>
                  <a:gd name="T45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4" h="68">
                    <a:moveTo>
                      <a:pt x="0" y="68"/>
                    </a:moveTo>
                    <a:lnTo>
                      <a:pt x="0" y="32"/>
                    </a:lnTo>
                    <a:lnTo>
                      <a:pt x="0" y="32"/>
                    </a:lnTo>
                    <a:lnTo>
                      <a:pt x="0" y="25"/>
                    </a:lnTo>
                    <a:lnTo>
                      <a:pt x="2" y="19"/>
                    </a:lnTo>
                    <a:lnTo>
                      <a:pt x="5" y="14"/>
                    </a:lnTo>
                    <a:lnTo>
                      <a:pt x="9" y="10"/>
                    </a:lnTo>
                    <a:lnTo>
                      <a:pt x="13" y="6"/>
                    </a:lnTo>
                    <a:lnTo>
                      <a:pt x="19" y="3"/>
                    </a:lnTo>
                    <a:lnTo>
                      <a:pt x="24" y="1"/>
                    </a:lnTo>
                    <a:lnTo>
                      <a:pt x="31" y="0"/>
                    </a:lnTo>
                    <a:lnTo>
                      <a:pt x="193" y="0"/>
                    </a:lnTo>
                    <a:lnTo>
                      <a:pt x="193" y="0"/>
                    </a:lnTo>
                    <a:lnTo>
                      <a:pt x="199" y="1"/>
                    </a:lnTo>
                    <a:lnTo>
                      <a:pt x="205" y="3"/>
                    </a:lnTo>
                    <a:lnTo>
                      <a:pt x="210" y="6"/>
                    </a:lnTo>
                    <a:lnTo>
                      <a:pt x="215" y="10"/>
                    </a:lnTo>
                    <a:lnTo>
                      <a:pt x="219" y="14"/>
                    </a:lnTo>
                    <a:lnTo>
                      <a:pt x="222" y="19"/>
                    </a:lnTo>
                    <a:lnTo>
                      <a:pt x="224" y="25"/>
                    </a:lnTo>
                    <a:lnTo>
                      <a:pt x="224" y="32"/>
                    </a:lnTo>
                    <a:lnTo>
                      <a:pt x="224" y="68"/>
                    </a:lnTo>
                    <a:lnTo>
                      <a:pt x="0" y="68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sp>
        <p:nvSpPr>
          <p:cNvPr id="126" name="矩形 125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2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3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54" grpId="0"/>
          <p:bldP spid="55" grpId="0"/>
          <p:bldP spid="56" grpId="0"/>
          <p:bldP spid="5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2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3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54" grpId="0"/>
          <p:bldP spid="55" grpId="0"/>
          <p:bldP spid="56" grpId="0"/>
          <p:bldP spid="57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组合 125"/>
          <p:cNvGrpSpPr/>
          <p:nvPr/>
        </p:nvGrpSpPr>
        <p:grpSpPr>
          <a:xfrm>
            <a:off x="1582658" y="1635030"/>
            <a:ext cx="1727967" cy="1727967"/>
            <a:chOff x="1181254" y="1249480"/>
            <a:chExt cx="1728192" cy="1728192"/>
          </a:xfrm>
          <a:solidFill>
            <a:schemeClr val="bg1"/>
          </a:solidFill>
        </p:grpSpPr>
        <p:sp>
          <p:nvSpPr>
            <p:cNvPr id="127" name="椭圆 126"/>
            <p:cNvSpPr/>
            <p:nvPr/>
          </p:nvSpPr>
          <p:spPr>
            <a:xfrm>
              <a:off x="1181254" y="1249480"/>
              <a:ext cx="1728192" cy="1728192"/>
            </a:xfrm>
            <a:prstGeom prst="ellipse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8965"/>
              <a:endParaRPr lang="zh-CN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28" name="Freeform 18"/>
            <p:cNvSpPr>
              <a:spLocks noEditPoints="1"/>
            </p:cNvSpPr>
            <p:nvPr/>
          </p:nvSpPr>
          <p:spPr bwMode="black">
            <a:xfrm rot="17890021">
              <a:off x="1498965" y="1650442"/>
              <a:ext cx="1002613" cy="786878"/>
            </a:xfrm>
            <a:custGeom>
              <a:avLst/>
              <a:gdLst>
                <a:gd name="T0" fmla="*/ 1304 w 1423"/>
                <a:gd name="T1" fmla="*/ 301 h 1114"/>
                <a:gd name="T2" fmla="*/ 1302 w 1423"/>
                <a:gd name="T3" fmla="*/ 297 h 1114"/>
                <a:gd name="T4" fmla="*/ 719 w 1423"/>
                <a:gd name="T5" fmla="*/ 113 h 1114"/>
                <a:gd name="T6" fmla="*/ 496 w 1423"/>
                <a:gd name="T7" fmla="*/ 416 h 1114"/>
                <a:gd name="T8" fmla="*/ 441 w 1423"/>
                <a:gd name="T9" fmla="*/ 482 h 1114"/>
                <a:gd name="T10" fmla="*/ 375 w 1423"/>
                <a:gd name="T11" fmla="*/ 536 h 1114"/>
                <a:gd name="T12" fmla="*/ 290 w 1423"/>
                <a:gd name="T13" fmla="*/ 648 h 1114"/>
                <a:gd name="T14" fmla="*/ 470 w 1423"/>
                <a:gd name="T15" fmla="*/ 973 h 1114"/>
                <a:gd name="T16" fmla="*/ 610 w 1423"/>
                <a:gd name="T17" fmla="*/ 960 h 1114"/>
                <a:gd name="T18" fmla="*/ 775 w 1423"/>
                <a:gd name="T19" fmla="*/ 921 h 1114"/>
                <a:gd name="T20" fmla="*/ 932 w 1423"/>
                <a:gd name="T21" fmla="*/ 927 h 1114"/>
                <a:gd name="T22" fmla="*/ 1151 w 1423"/>
                <a:gd name="T23" fmla="*/ 893 h 1114"/>
                <a:gd name="T24" fmla="*/ 1304 w 1423"/>
                <a:gd name="T25" fmla="*/ 301 h 1114"/>
                <a:gd name="T26" fmla="*/ 1024 w 1423"/>
                <a:gd name="T27" fmla="*/ 311 h 1114"/>
                <a:gd name="T28" fmla="*/ 1024 w 1423"/>
                <a:gd name="T29" fmla="*/ 311 h 1114"/>
                <a:gd name="T30" fmla="*/ 873 w 1423"/>
                <a:gd name="T31" fmla="*/ 299 h 1114"/>
                <a:gd name="T32" fmla="*/ 873 w 1423"/>
                <a:gd name="T33" fmla="*/ 299 h 1114"/>
                <a:gd name="T34" fmla="*/ 799 w 1423"/>
                <a:gd name="T35" fmla="*/ 278 h 1114"/>
                <a:gd name="T36" fmla="*/ 821 w 1423"/>
                <a:gd name="T37" fmla="*/ 203 h 1114"/>
                <a:gd name="T38" fmla="*/ 828 w 1423"/>
                <a:gd name="T39" fmla="*/ 200 h 1114"/>
                <a:gd name="T40" fmla="*/ 1101 w 1423"/>
                <a:gd name="T41" fmla="*/ 234 h 1114"/>
                <a:gd name="T42" fmla="*/ 1108 w 1423"/>
                <a:gd name="T43" fmla="*/ 244 h 1114"/>
                <a:gd name="T44" fmla="*/ 1087 w 1423"/>
                <a:gd name="T45" fmla="*/ 318 h 1114"/>
                <a:gd name="T46" fmla="*/ 1024 w 1423"/>
                <a:gd name="T47" fmla="*/ 311 h 1114"/>
                <a:gd name="T48" fmla="*/ 14 w 1423"/>
                <a:gd name="T49" fmla="*/ 967 h 1114"/>
                <a:gd name="T50" fmla="*/ 53 w 1423"/>
                <a:gd name="T51" fmla="*/ 1037 h 1114"/>
                <a:gd name="T52" fmla="*/ 115 w 1423"/>
                <a:gd name="T53" fmla="*/ 1064 h 1114"/>
                <a:gd name="T54" fmla="*/ 24 w 1423"/>
                <a:gd name="T55" fmla="*/ 900 h 1114"/>
                <a:gd name="T56" fmla="*/ 14 w 1423"/>
                <a:gd name="T57" fmla="*/ 967 h 1114"/>
                <a:gd name="T58" fmla="*/ 400 w 1423"/>
                <a:gd name="T59" fmla="*/ 959 h 1114"/>
                <a:gd name="T60" fmla="*/ 265 w 1423"/>
                <a:gd name="T61" fmla="*/ 714 h 1114"/>
                <a:gd name="T62" fmla="*/ 190 w 1423"/>
                <a:gd name="T63" fmla="*/ 686 h 1114"/>
                <a:gd name="T64" fmla="*/ 175 w 1423"/>
                <a:gd name="T65" fmla="*/ 764 h 1114"/>
                <a:gd name="T66" fmla="*/ 310 w 1423"/>
                <a:gd name="T67" fmla="*/ 1008 h 1114"/>
                <a:gd name="T68" fmla="*/ 385 w 1423"/>
                <a:gd name="T69" fmla="*/ 1037 h 1114"/>
                <a:gd name="T70" fmla="*/ 400 w 1423"/>
                <a:gd name="T71" fmla="*/ 959 h 1114"/>
                <a:gd name="T72" fmla="*/ 266 w 1423"/>
                <a:gd name="T73" fmla="*/ 1026 h 1114"/>
                <a:gd name="T74" fmla="*/ 136 w 1423"/>
                <a:gd name="T75" fmla="*/ 792 h 1114"/>
                <a:gd name="T76" fmla="*/ 65 w 1423"/>
                <a:gd name="T77" fmla="*/ 764 h 1114"/>
                <a:gd name="T78" fmla="*/ 50 w 1423"/>
                <a:gd name="T79" fmla="*/ 840 h 1114"/>
                <a:gd name="T80" fmla="*/ 180 w 1423"/>
                <a:gd name="T81" fmla="*/ 1074 h 1114"/>
                <a:gd name="T82" fmla="*/ 251 w 1423"/>
                <a:gd name="T83" fmla="*/ 1101 h 1114"/>
                <a:gd name="T84" fmla="*/ 266 w 1423"/>
                <a:gd name="T85" fmla="*/ 1026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23" h="1114">
                  <a:moveTo>
                    <a:pt x="1304" y="301"/>
                  </a:moveTo>
                  <a:cubicBezTo>
                    <a:pt x="1303" y="298"/>
                    <a:pt x="1304" y="300"/>
                    <a:pt x="1302" y="297"/>
                  </a:cubicBezTo>
                  <a:cubicBezTo>
                    <a:pt x="1184" y="83"/>
                    <a:pt x="922" y="0"/>
                    <a:pt x="719" y="113"/>
                  </a:cubicBezTo>
                  <a:cubicBezTo>
                    <a:pt x="602" y="177"/>
                    <a:pt x="570" y="311"/>
                    <a:pt x="496" y="416"/>
                  </a:cubicBezTo>
                  <a:cubicBezTo>
                    <a:pt x="476" y="444"/>
                    <a:pt x="458" y="465"/>
                    <a:pt x="441" y="482"/>
                  </a:cubicBezTo>
                  <a:cubicBezTo>
                    <a:pt x="418" y="504"/>
                    <a:pt x="397" y="520"/>
                    <a:pt x="375" y="536"/>
                  </a:cubicBezTo>
                  <a:cubicBezTo>
                    <a:pt x="334" y="566"/>
                    <a:pt x="296" y="593"/>
                    <a:pt x="290" y="648"/>
                  </a:cubicBezTo>
                  <a:cubicBezTo>
                    <a:pt x="470" y="973"/>
                    <a:pt x="470" y="973"/>
                    <a:pt x="470" y="973"/>
                  </a:cubicBezTo>
                  <a:cubicBezTo>
                    <a:pt x="519" y="997"/>
                    <a:pt x="563" y="978"/>
                    <a:pt x="610" y="960"/>
                  </a:cubicBezTo>
                  <a:cubicBezTo>
                    <a:pt x="654" y="943"/>
                    <a:pt x="697" y="925"/>
                    <a:pt x="775" y="921"/>
                  </a:cubicBezTo>
                  <a:cubicBezTo>
                    <a:pt x="827" y="918"/>
                    <a:pt x="880" y="924"/>
                    <a:pt x="932" y="927"/>
                  </a:cubicBezTo>
                  <a:cubicBezTo>
                    <a:pt x="1008" y="932"/>
                    <a:pt x="1082" y="931"/>
                    <a:pt x="1151" y="893"/>
                  </a:cubicBezTo>
                  <a:cubicBezTo>
                    <a:pt x="1354" y="780"/>
                    <a:pt x="1423" y="515"/>
                    <a:pt x="1304" y="301"/>
                  </a:cubicBezTo>
                  <a:close/>
                  <a:moveTo>
                    <a:pt x="1024" y="311"/>
                  </a:moveTo>
                  <a:cubicBezTo>
                    <a:pt x="1024" y="311"/>
                    <a:pt x="1024" y="311"/>
                    <a:pt x="1024" y="311"/>
                  </a:cubicBezTo>
                  <a:cubicBezTo>
                    <a:pt x="983" y="270"/>
                    <a:pt x="917" y="279"/>
                    <a:pt x="873" y="299"/>
                  </a:cubicBezTo>
                  <a:cubicBezTo>
                    <a:pt x="873" y="299"/>
                    <a:pt x="873" y="299"/>
                    <a:pt x="873" y="299"/>
                  </a:cubicBezTo>
                  <a:cubicBezTo>
                    <a:pt x="847" y="313"/>
                    <a:pt x="814" y="304"/>
                    <a:pt x="799" y="278"/>
                  </a:cubicBezTo>
                  <a:cubicBezTo>
                    <a:pt x="785" y="251"/>
                    <a:pt x="794" y="218"/>
                    <a:pt x="821" y="203"/>
                  </a:cubicBezTo>
                  <a:cubicBezTo>
                    <a:pt x="823" y="202"/>
                    <a:pt x="828" y="200"/>
                    <a:pt x="828" y="200"/>
                  </a:cubicBezTo>
                  <a:cubicBezTo>
                    <a:pt x="927" y="155"/>
                    <a:pt x="1035" y="168"/>
                    <a:pt x="1101" y="234"/>
                  </a:cubicBezTo>
                  <a:cubicBezTo>
                    <a:pt x="1101" y="234"/>
                    <a:pt x="1106" y="240"/>
                    <a:pt x="1108" y="244"/>
                  </a:cubicBezTo>
                  <a:cubicBezTo>
                    <a:pt x="1122" y="270"/>
                    <a:pt x="1113" y="303"/>
                    <a:pt x="1087" y="318"/>
                  </a:cubicBezTo>
                  <a:cubicBezTo>
                    <a:pt x="1066" y="329"/>
                    <a:pt x="1041" y="326"/>
                    <a:pt x="1024" y="311"/>
                  </a:cubicBezTo>
                  <a:close/>
                  <a:moveTo>
                    <a:pt x="14" y="967"/>
                  </a:moveTo>
                  <a:cubicBezTo>
                    <a:pt x="53" y="1037"/>
                    <a:pt x="53" y="1037"/>
                    <a:pt x="53" y="1037"/>
                  </a:cubicBezTo>
                  <a:cubicBezTo>
                    <a:pt x="67" y="1062"/>
                    <a:pt x="94" y="1074"/>
                    <a:pt x="115" y="1064"/>
                  </a:cubicBezTo>
                  <a:cubicBezTo>
                    <a:pt x="24" y="900"/>
                    <a:pt x="24" y="900"/>
                    <a:pt x="24" y="900"/>
                  </a:cubicBezTo>
                  <a:cubicBezTo>
                    <a:pt x="5" y="912"/>
                    <a:pt x="0" y="941"/>
                    <a:pt x="14" y="967"/>
                  </a:cubicBezTo>
                  <a:close/>
                  <a:moveTo>
                    <a:pt x="400" y="959"/>
                  </a:moveTo>
                  <a:cubicBezTo>
                    <a:pt x="265" y="714"/>
                    <a:pt x="265" y="714"/>
                    <a:pt x="265" y="714"/>
                  </a:cubicBezTo>
                  <a:cubicBezTo>
                    <a:pt x="248" y="685"/>
                    <a:pt x="215" y="672"/>
                    <a:pt x="190" y="686"/>
                  </a:cubicBezTo>
                  <a:cubicBezTo>
                    <a:pt x="166" y="699"/>
                    <a:pt x="159" y="734"/>
                    <a:pt x="175" y="764"/>
                  </a:cubicBezTo>
                  <a:cubicBezTo>
                    <a:pt x="310" y="1008"/>
                    <a:pt x="310" y="1008"/>
                    <a:pt x="310" y="1008"/>
                  </a:cubicBezTo>
                  <a:cubicBezTo>
                    <a:pt x="327" y="1038"/>
                    <a:pt x="360" y="1051"/>
                    <a:pt x="385" y="1037"/>
                  </a:cubicBezTo>
                  <a:cubicBezTo>
                    <a:pt x="410" y="1023"/>
                    <a:pt x="416" y="988"/>
                    <a:pt x="400" y="959"/>
                  </a:cubicBezTo>
                  <a:close/>
                  <a:moveTo>
                    <a:pt x="266" y="1026"/>
                  </a:moveTo>
                  <a:cubicBezTo>
                    <a:pt x="136" y="792"/>
                    <a:pt x="136" y="792"/>
                    <a:pt x="136" y="792"/>
                  </a:cubicBezTo>
                  <a:cubicBezTo>
                    <a:pt x="121" y="764"/>
                    <a:pt x="89" y="751"/>
                    <a:pt x="65" y="764"/>
                  </a:cubicBezTo>
                  <a:cubicBezTo>
                    <a:pt x="41" y="778"/>
                    <a:pt x="35" y="811"/>
                    <a:pt x="50" y="840"/>
                  </a:cubicBezTo>
                  <a:cubicBezTo>
                    <a:pt x="180" y="1074"/>
                    <a:pt x="180" y="1074"/>
                    <a:pt x="180" y="1074"/>
                  </a:cubicBezTo>
                  <a:cubicBezTo>
                    <a:pt x="196" y="1102"/>
                    <a:pt x="228" y="1114"/>
                    <a:pt x="251" y="1101"/>
                  </a:cubicBezTo>
                  <a:cubicBezTo>
                    <a:pt x="275" y="1088"/>
                    <a:pt x="282" y="1055"/>
                    <a:pt x="266" y="10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8" tIns="45714" rIns="91428" bIns="45714" numCol="1" anchor="t" anchorCtr="0" compatLnSpc="1"/>
            <a:lstStyle/>
            <a:p>
              <a:pPr defTabSz="608965"/>
              <a:endParaRPr lang="en-US" sz="1200" dirty="0">
                <a:solidFill>
                  <a:srgbClr val="103154"/>
                </a:solidFill>
              </a:endParaRPr>
            </a:p>
          </p:txBody>
        </p:sp>
      </p:grpSp>
      <p:sp>
        <p:nvSpPr>
          <p:cNvPr id="129" name="矩形 128"/>
          <p:cNvSpPr/>
          <p:nvPr/>
        </p:nvSpPr>
        <p:spPr>
          <a:xfrm>
            <a:off x="1722473" y="3594898"/>
            <a:ext cx="158432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4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 </a:t>
            </a:r>
            <a:r>
              <a:rPr lang="en-US" altLang="zh-CN" sz="14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en-US" altLang="zh-CN" sz="1400" b="1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5366648" y="3594897"/>
            <a:ext cx="158432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400" b="1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 </a:t>
            </a:r>
            <a:r>
              <a:rPr lang="en-US" altLang="zh-CN" sz="1400" b="1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en-US" altLang="zh-CN" sz="1400" b="1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9006333" y="3594896"/>
            <a:ext cx="158432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400" b="1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 </a:t>
            </a:r>
            <a:r>
              <a:rPr lang="en-US" altLang="zh-CN" sz="1400" b="1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lang="en-US" altLang="zh-CN" sz="1400" b="1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32" name="直接连接符 131"/>
          <p:cNvCxnSpPr/>
          <p:nvPr/>
        </p:nvCxnSpPr>
        <p:spPr>
          <a:xfrm>
            <a:off x="1779591" y="3959202"/>
            <a:ext cx="1956626" cy="0"/>
          </a:xfrm>
          <a:prstGeom prst="line">
            <a:avLst/>
          </a:prstGeom>
          <a:ln w="12700">
            <a:solidFill>
              <a:srgbClr val="2D322C"/>
            </a:solidFill>
            <a:prstDash val="dash"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/>
          <p:cNvCxnSpPr/>
          <p:nvPr/>
        </p:nvCxnSpPr>
        <p:spPr>
          <a:xfrm>
            <a:off x="5332006" y="3960047"/>
            <a:ext cx="1956626" cy="0"/>
          </a:xfrm>
          <a:prstGeom prst="line">
            <a:avLst/>
          </a:prstGeom>
          <a:ln w="12700">
            <a:solidFill>
              <a:srgbClr val="2D322C"/>
            </a:solidFill>
            <a:prstDash val="dash"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9057987" y="3960047"/>
            <a:ext cx="1956626" cy="0"/>
          </a:xfrm>
          <a:prstGeom prst="line">
            <a:avLst/>
          </a:prstGeom>
          <a:ln w="12700">
            <a:solidFill>
              <a:srgbClr val="2D322C"/>
            </a:solidFill>
            <a:prstDash val="dash"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9"/>
          <p:cNvSpPr txBox="1"/>
          <p:nvPr/>
        </p:nvSpPr>
        <p:spPr>
          <a:xfrm>
            <a:off x="1722755" y="3970655"/>
            <a:ext cx="20135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" algn="dist" defTabSz="1218565">
              <a:lnSpc>
                <a:spcPct val="150000"/>
              </a:lnSpc>
              <a:spcBef>
                <a:spcPts val="800"/>
              </a:spcBef>
            </a:pPr>
            <a:r>
              <a:rPr sz="12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2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6" name="TextBox 20"/>
          <p:cNvSpPr txBox="1"/>
          <p:nvPr/>
        </p:nvSpPr>
        <p:spPr>
          <a:xfrm>
            <a:off x="5318125" y="3970655"/>
            <a:ext cx="20262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" algn="dist" defTabSz="1218565">
              <a:lnSpc>
                <a:spcPct val="150000"/>
              </a:lnSpc>
              <a:spcBef>
                <a:spcPts val="800"/>
              </a:spcBef>
            </a:pPr>
            <a:r>
              <a:rPr sz="12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2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7" name="TextBox 21"/>
          <p:cNvSpPr txBox="1"/>
          <p:nvPr/>
        </p:nvSpPr>
        <p:spPr>
          <a:xfrm>
            <a:off x="8996680" y="3970655"/>
            <a:ext cx="20745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" algn="dist" defTabSz="1218565">
              <a:lnSpc>
                <a:spcPct val="150000"/>
              </a:lnSpc>
              <a:spcBef>
                <a:spcPts val="800"/>
              </a:spcBef>
            </a:pPr>
            <a:r>
              <a:rPr sz="12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2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38" name="组合 137"/>
          <p:cNvGrpSpPr/>
          <p:nvPr/>
        </p:nvGrpSpPr>
        <p:grpSpPr>
          <a:xfrm>
            <a:off x="5216170" y="1635030"/>
            <a:ext cx="1727967" cy="1727967"/>
            <a:chOff x="3708329" y="1249480"/>
            <a:chExt cx="1728192" cy="1728192"/>
          </a:xfrm>
          <a:solidFill>
            <a:schemeClr val="bg1"/>
          </a:solidFill>
        </p:grpSpPr>
        <p:sp>
          <p:nvSpPr>
            <p:cNvPr id="139" name="椭圆 138"/>
            <p:cNvSpPr/>
            <p:nvPr/>
          </p:nvSpPr>
          <p:spPr>
            <a:xfrm>
              <a:off x="3708329" y="1249480"/>
              <a:ext cx="1728192" cy="1728192"/>
            </a:xfrm>
            <a:prstGeom prst="ellipse">
              <a:avLst/>
            </a:prstGeom>
            <a:solidFill>
              <a:srgbClr val="21A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8965"/>
              <a:endParaRPr lang="zh-CN" altLang="en-US" sz="2400">
                <a:solidFill>
                  <a:srgbClr val="FFFFFF"/>
                </a:solidFill>
              </a:endParaRPr>
            </a:p>
          </p:txBody>
        </p:sp>
        <p:grpSp>
          <p:nvGrpSpPr>
            <p:cNvPr id="140" name="组合 139"/>
            <p:cNvGrpSpPr/>
            <p:nvPr/>
          </p:nvGrpSpPr>
          <p:grpSpPr>
            <a:xfrm>
              <a:off x="4068500" y="1739607"/>
              <a:ext cx="987768" cy="751876"/>
              <a:chOff x="5326683" y="1663294"/>
              <a:chExt cx="713544" cy="543140"/>
            </a:xfrm>
            <a:grpFill/>
          </p:grpSpPr>
          <p:sp>
            <p:nvSpPr>
              <p:cNvPr id="141" name="Freeform 16"/>
              <p:cNvSpPr>
                <a:spLocks noEditPoints="1"/>
              </p:cNvSpPr>
              <p:nvPr/>
            </p:nvSpPr>
            <p:spPr bwMode="black">
              <a:xfrm>
                <a:off x="5326683" y="1663294"/>
                <a:ext cx="485405" cy="487965"/>
              </a:xfrm>
              <a:custGeom>
                <a:avLst/>
                <a:gdLst>
                  <a:gd name="T0" fmla="*/ 287 w 292"/>
                  <a:gd name="T1" fmla="*/ 113 h 294"/>
                  <a:gd name="T2" fmla="*/ 239 w 292"/>
                  <a:gd name="T3" fmla="*/ 105 h 294"/>
                  <a:gd name="T4" fmla="*/ 252 w 292"/>
                  <a:gd name="T5" fmla="*/ 58 h 294"/>
                  <a:gd name="T6" fmla="*/ 229 w 292"/>
                  <a:gd name="T7" fmla="*/ 32 h 294"/>
                  <a:gd name="T8" fmla="*/ 187 w 292"/>
                  <a:gd name="T9" fmla="*/ 57 h 294"/>
                  <a:gd name="T10" fmla="*/ 167 w 292"/>
                  <a:gd name="T11" fmla="*/ 6 h 294"/>
                  <a:gd name="T12" fmla="*/ 132 w 292"/>
                  <a:gd name="T13" fmla="*/ 0 h 294"/>
                  <a:gd name="T14" fmla="*/ 115 w 292"/>
                  <a:gd name="T15" fmla="*/ 53 h 294"/>
                  <a:gd name="T16" fmla="*/ 72 w 292"/>
                  <a:gd name="T17" fmla="*/ 31 h 294"/>
                  <a:gd name="T18" fmla="*/ 42 w 292"/>
                  <a:gd name="T19" fmla="*/ 49 h 294"/>
                  <a:gd name="T20" fmla="*/ 59 w 292"/>
                  <a:gd name="T21" fmla="*/ 95 h 294"/>
                  <a:gd name="T22" fmla="*/ 12 w 292"/>
                  <a:gd name="T23" fmla="*/ 107 h 294"/>
                  <a:gd name="T24" fmla="*/ 0 w 292"/>
                  <a:gd name="T25" fmla="*/ 140 h 294"/>
                  <a:gd name="T26" fmla="*/ 43 w 292"/>
                  <a:gd name="T27" fmla="*/ 164 h 294"/>
                  <a:gd name="T28" fmla="*/ 14 w 292"/>
                  <a:gd name="T29" fmla="*/ 204 h 294"/>
                  <a:gd name="T30" fmla="*/ 27 w 292"/>
                  <a:gd name="T31" fmla="*/ 237 h 294"/>
                  <a:gd name="T32" fmla="*/ 75 w 292"/>
                  <a:gd name="T33" fmla="*/ 227 h 294"/>
                  <a:gd name="T34" fmla="*/ 79 w 292"/>
                  <a:gd name="T35" fmla="*/ 276 h 294"/>
                  <a:gd name="T36" fmla="*/ 109 w 292"/>
                  <a:gd name="T37" fmla="*/ 293 h 294"/>
                  <a:gd name="T38" fmla="*/ 140 w 292"/>
                  <a:gd name="T39" fmla="*/ 255 h 294"/>
                  <a:gd name="T40" fmla="*/ 152 w 292"/>
                  <a:gd name="T41" fmla="*/ 255 h 294"/>
                  <a:gd name="T42" fmla="*/ 183 w 292"/>
                  <a:gd name="T43" fmla="*/ 293 h 294"/>
                  <a:gd name="T44" fmla="*/ 213 w 292"/>
                  <a:gd name="T45" fmla="*/ 276 h 294"/>
                  <a:gd name="T46" fmla="*/ 217 w 292"/>
                  <a:gd name="T47" fmla="*/ 227 h 294"/>
                  <a:gd name="T48" fmla="*/ 265 w 292"/>
                  <a:gd name="T49" fmla="*/ 237 h 294"/>
                  <a:gd name="T50" fmla="*/ 278 w 292"/>
                  <a:gd name="T51" fmla="*/ 204 h 294"/>
                  <a:gd name="T52" fmla="*/ 249 w 292"/>
                  <a:gd name="T53" fmla="*/ 164 h 294"/>
                  <a:gd name="T54" fmla="*/ 292 w 292"/>
                  <a:gd name="T55" fmla="*/ 140 h 294"/>
                  <a:gd name="T56" fmla="*/ 187 w 292"/>
                  <a:gd name="T57" fmla="*/ 193 h 294"/>
                  <a:gd name="T58" fmla="*/ 105 w 292"/>
                  <a:gd name="T59" fmla="*/ 193 h 294"/>
                  <a:gd name="T60" fmla="*/ 105 w 292"/>
                  <a:gd name="T61" fmla="*/ 111 h 294"/>
                  <a:gd name="T62" fmla="*/ 187 w 292"/>
                  <a:gd name="T63" fmla="*/ 111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2" h="294">
                    <a:moveTo>
                      <a:pt x="292" y="140"/>
                    </a:moveTo>
                    <a:cubicBezTo>
                      <a:pt x="287" y="113"/>
                      <a:pt x="287" y="113"/>
                      <a:pt x="287" y="113"/>
                    </a:cubicBezTo>
                    <a:cubicBezTo>
                      <a:pt x="286" y="110"/>
                      <a:pt x="284" y="108"/>
                      <a:pt x="280" y="107"/>
                    </a:cubicBezTo>
                    <a:cubicBezTo>
                      <a:pt x="239" y="105"/>
                      <a:pt x="239" y="105"/>
                      <a:pt x="239" y="105"/>
                    </a:cubicBezTo>
                    <a:cubicBezTo>
                      <a:pt x="237" y="102"/>
                      <a:pt x="235" y="98"/>
                      <a:pt x="233" y="95"/>
                    </a:cubicBezTo>
                    <a:cubicBezTo>
                      <a:pt x="252" y="58"/>
                      <a:pt x="252" y="58"/>
                      <a:pt x="252" y="58"/>
                    </a:cubicBezTo>
                    <a:cubicBezTo>
                      <a:pt x="254" y="55"/>
                      <a:pt x="253" y="51"/>
                      <a:pt x="250" y="49"/>
                    </a:cubicBezTo>
                    <a:cubicBezTo>
                      <a:pt x="229" y="32"/>
                      <a:pt x="229" y="32"/>
                      <a:pt x="229" y="32"/>
                    </a:cubicBezTo>
                    <a:cubicBezTo>
                      <a:pt x="227" y="29"/>
                      <a:pt x="223" y="29"/>
                      <a:pt x="220" y="31"/>
                    </a:cubicBezTo>
                    <a:cubicBezTo>
                      <a:pt x="187" y="57"/>
                      <a:pt x="187" y="57"/>
                      <a:pt x="187" y="57"/>
                    </a:cubicBezTo>
                    <a:cubicBezTo>
                      <a:pt x="184" y="55"/>
                      <a:pt x="181" y="54"/>
                      <a:pt x="177" y="53"/>
                    </a:cubicBezTo>
                    <a:cubicBezTo>
                      <a:pt x="167" y="6"/>
                      <a:pt x="167" y="6"/>
                      <a:pt x="167" y="6"/>
                    </a:cubicBezTo>
                    <a:cubicBezTo>
                      <a:pt x="166" y="3"/>
                      <a:pt x="163" y="0"/>
                      <a:pt x="160" y="0"/>
                    </a:cubicBezTo>
                    <a:cubicBezTo>
                      <a:pt x="132" y="0"/>
                      <a:pt x="132" y="0"/>
                      <a:pt x="132" y="0"/>
                    </a:cubicBezTo>
                    <a:cubicBezTo>
                      <a:pt x="129" y="0"/>
                      <a:pt x="126" y="3"/>
                      <a:pt x="125" y="6"/>
                    </a:cubicBezTo>
                    <a:cubicBezTo>
                      <a:pt x="115" y="53"/>
                      <a:pt x="115" y="53"/>
                      <a:pt x="115" y="53"/>
                    </a:cubicBezTo>
                    <a:cubicBezTo>
                      <a:pt x="111" y="54"/>
                      <a:pt x="108" y="55"/>
                      <a:pt x="105" y="57"/>
                    </a:cubicBezTo>
                    <a:cubicBezTo>
                      <a:pt x="72" y="31"/>
                      <a:pt x="72" y="31"/>
                      <a:pt x="72" y="31"/>
                    </a:cubicBezTo>
                    <a:cubicBezTo>
                      <a:pt x="69" y="29"/>
                      <a:pt x="65" y="29"/>
                      <a:pt x="63" y="31"/>
                    </a:cubicBezTo>
                    <a:cubicBezTo>
                      <a:pt x="42" y="49"/>
                      <a:pt x="42" y="49"/>
                      <a:pt x="42" y="49"/>
                    </a:cubicBezTo>
                    <a:cubicBezTo>
                      <a:pt x="39" y="51"/>
                      <a:pt x="39" y="55"/>
                      <a:pt x="40" y="58"/>
                    </a:cubicBezTo>
                    <a:cubicBezTo>
                      <a:pt x="59" y="95"/>
                      <a:pt x="59" y="95"/>
                      <a:pt x="59" y="95"/>
                    </a:cubicBezTo>
                    <a:cubicBezTo>
                      <a:pt x="57" y="98"/>
                      <a:pt x="55" y="102"/>
                      <a:pt x="53" y="105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8" y="107"/>
                      <a:pt x="6" y="110"/>
                      <a:pt x="5" y="113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43"/>
                      <a:pt x="1" y="147"/>
                      <a:pt x="4" y="148"/>
                    </a:cubicBezTo>
                    <a:cubicBezTo>
                      <a:pt x="43" y="164"/>
                      <a:pt x="43" y="164"/>
                      <a:pt x="43" y="164"/>
                    </a:cubicBezTo>
                    <a:cubicBezTo>
                      <a:pt x="44" y="168"/>
                      <a:pt x="44" y="172"/>
                      <a:pt x="45" y="176"/>
                    </a:cubicBezTo>
                    <a:cubicBezTo>
                      <a:pt x="14" y="204"/>
                      <a:pt x="14" y="204"/>
                      <a:pt x="14" y="204"/>
                    </a:cubicBezTo>
                    <a:cubicBezTo>
                      <a:pt x="12" y="206"/>
                      <a:pt x="11" y="210"/>
                      <a:pt x="13" y="213"/>
                    </a:cubicBezTo>
                    <a:cubicBezTo>
                      <a:pt x="27" y="237"/>
                      <a:pt x="27" y="237"/>
                      <a:pt x="27" y="237"/>
                    </a:cubicBezTo>
                    <a:cubicBezTo>
                      <a:pt x="28" y="239"/>
                      <a:pt x="32" y="241"/>
                      <a:pt x="35" y="240"/>
                    </a:cubicBezTo>
                    <a:cubicBezTo>
                      <a:pt x="75" y="227"/>
                      <a:pt x="75" y="227"/>
                      <a:pt x="75" y="227"/>
                    </a:cubicBezTo>
                    <a:cubicBezTo>
                      <a:pt x="78" y="230"/>
                      <a:pt x="81" y="233"/>
                      <a:pt x="84" y="235"/>
                    </a:cubicBezTo>
                    <a:cubicBezTo>
                      <a:pt x="79" y="276"/>
                      <a:pt x="79" y="276"/>
                      <a:pt x="79" y="276"/>
                    </a:cubicBezTo>
                    <a:cubicBezTo>
                      <a:pt x="78" y="280"/>
                      <a:pt x="80" y="283"/>
                      <a:pt x="83" y="284"/>
                    </a:cubicBezTo>
                    <a:cubicBezTo>
                      <a:pt x="109" y="293"/>
                      <a:pt x="109" y="293"/>
                      <a:pt x="109" y="293"/>
                    </a:cubicBezTo>
                    <a:cubicBezTo>
                      <a:pt x="112" y="294"/>
                      <a:pt x="116" y="293"/>
                      <a:pt x="118" y="291"/>
                    </a:cubicBezTo>
                    <a:cubicBezTo>
                      <a:pt x="140" y="255"/>
                      <a:pt x="140" y="255"/>
                      <a:pt x="140" y="255"/>
                    </a:cubicBezTo>
                    <a:cubicBezTo>
                      <a:pt x="142" y="255"/>
                      <a:pt x="144" y="256"/>
                      <a:pt x="146" y="256"/>
                    </a:cubicBezTo>
                    <a:cubicBezTo>
                      <a:pt x="148" y="256"/>
                      <a:pt x="150" y="255"/>
                      <a:pt x="152" y="255"/>
                    </a:cubicBezTo>
                    <a:cubicBezTo>
                      <a:pt x="174" y="291"/>
                      <a:pt x="174" y="291"/>
                      <a:pt x="174" y="291"/>
                    </a:cubicBezTo>
                    <a:cubicBezTo>
                      <a:pt x="176" y="293"/>
                      <a:pt x="180" y="294"/>
                      <a:pt x="183" y="293"/>
                    </a:cubicBezTo>
                    <a:cubicBezTo>
                      <a:pt x="209" y="284"/>
                      <a:pt x="209" y="284"/>
                      <a:pt x="209" y="284"/>
                    </a:cubicBezTo>
                    <a:cubicBezTo>
                      <a:pt x="212" y="283"/>
                      <a:pt x="214" y="280"/>
                      <a:pt x="213" y="276"/>
                    </a:cubicBezTo>
                    <a:cubicBezTo>
                      <a:pt x="208" y="235"/>
                      <a:pt x="208" y="235"/>
                      <a:pt x="208" y="235"/>
                    </a:cubicBezTo>
                    <a:cubicBezTo>
                      <a:pt x="211" y="232"/>
                      <a:pt x="214" y="230"/>
                      <a:pt x="217" y="227"/>
                    </a:cubicBezTo>
                    <a:cubicBezTo>
                      <a:pt x="257" y="240"/>
                      <a:pt x="257" y="240"/>
                      <a:pt x="257" y="240"/>
                    </a:cubicBezTo>
                    <a:cubicBezTo>
                      <a:pt x="260" y="241"/>
                      <a:pt x="264" y="239"/>
                      <a:pt x="265" y="237"/>
                    </a:cubicBezTo>
                    <a:cubicBezTo>
                      <a:pt x="279" y="213"/>
                      <a:pt x="279" y="213"/>
                      <a:pt x="279" y="213"/>
                    </a:cubicBezTo>
                    <a:cubicBezTo>
                      <a:pt x="281" y="210"/>
                      <a:pt x="280" y="206"/>
                      <a:pt x="278" y="204"/>
                    </a:cubicBezTo>
                    <a:cubicBezTo>
                      <a:pt x="247" y="176"/>
                      <a:pt x="247" y="176"/>
                      <a:pt x="247" y="176"/>
                    </a:cubicBezTo>
                    <a:cubicBezTo>
                      <a:pt x="248" y="172"/>
                      <a:pt x="248" y="168"/>
                      <a:pt x="249" y="164"/>
                    </a:cubicBezTo>
                    <a:cubicBezTo>
                      <a:pt x="288" y="148"/>
                      <a:pt x="288" y="148"/>
                      <a:pt x="288" y="148"/>
                    </a:cubicBezTo>
                    <a:cubicBezTo>
                      <a:pt x="291" y="147"/>
                      <a:pt x="292" y="144"/>
                      <a:pt x="292" y="140"/>
                    </a:cubicBezTo>
                    <a:close/>
                    <a:moveTo>
                      <a:pt x="204" y="152"/>
                    </a:moveTo>
                    <a:cubicBezTo>
                      <a:pt x="204" y="168"/>
                      <a:pt x="197" y="182"/>
                      <a:pt x="187" y="193"/>
                    </a:cubicBezTo>
                    <a:cubicBezTo>
                      <a:pt x="176" y="203"/>
                      <a:pt x="162" y="210"/>
                      <a:pt x="146" y="210"/>
                    </a:cubicBezTo>
                    <a:cubicBezTo>
                      <a:pt x="130" y="210"/>
                      <a:pt x="116" y="203"/>
                      <a:pt x="105" y="193"/>
                    </a:cubicBezTo>
                    <a:cubicBezTo>
                      <a:pt x="95" y="182"/>
                      <a:pt x="88" y="168"/>
                      <a:pt x="88" y="152"/>
                    </a:cubicBezTo>
                    <a:cubicBezTo>
                      <a:pt x="88" y="136"/>
                      <a:pt x="95" y="121"/>
                      <a:pt x="105" y="111"/>
                    </a:cubicBezTo>
                    <a:cubicBezTo>
                      <a:pt x="116" y="100"/>
                      <a:pt x="130" y="94"/>
                      <a:pt x="146" y="94"/>
                    </a:cubicBezTo>
                    <a:cubicBezTo>
                      <a:pt x="162" y="94"/>
                      <a:pt x="176" y="100"/>
                      <a:pt x="187" y="111"/>
                    </a:cubicBezTo>
                    <a:cubicBezTo>
                      <a:pt x="197" y="121"/>
                      <a:pt x="204" y="136"/>
                      <a:pt x="204" y="1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/>
              <a:lstStyle>
                <a:defPPr>
                  <a:defRPr lang="en-US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>
                  <a:solidFill>
                    <a:srgbClr val="FFFFFF"/>
                  </a:solidFill>
                </a:endParaRPr>
              </a:p>
            </p:txBody>
          </p:sp>
          <p:sp>
            <p:nvSpPr>
              <p:cNvPr id="142" name="Freeform 18"/>
              <p:cNvSpPr>
                <a:spLocks noEditPoints="1"/>
              </p:cNvSpPr>
              <p:nvPr/>
            </p:nvSpPr>
            <p:spPr bwMode="black">
              <a:xfrm>
                <a:off x="5794006" y="1941357"/>
                <a:ext cx="246221" cy="265077"/>
              </a:xfrm>
              <a:custGeom>
                <a:avLst/>
                <a:gdLst>
                  <a:gd name="T0" fmla="*/ 129 w 148"/>
                  <a:gd name="T1" fmla="*/ 91 h 160"/>
                  <a:gd name="T2" fmla="*/ 131 w 148"/>
                  <a:gd name="T3" fmla="*/ 80 h 160"/>
                  <a:gd name="T4" fmla="*/ 129 w 148"/>
                  <a:gd name="T5" fmla="*/ 70 h 160"/>
                  <a:gd name="T6" fmla="*/ 145 w 148"/>
                  <a:gd name="T7" fmla="*/ 55 h 160"/>
                  <a:gd name="T8" fmla="*/ 147 w 148"/>
                  <a:gd name="T9" fmla="*/ 50 h 160"/>
                  <a:gd name="T10" fmla="*/ 147 w 148"/>
                  <a:gd name="T11" fmla="*/ 46 h 160"/>
                  <a:gd name="T12" fmla="*/ 140 w 148"/>
                  <a:gd name="T13" fmla="*/ 34 h 160"/>
                  <a:gd name="T14" fmla="*/ 133 w 148"/>
                  <a:gd name="T15" fmla="*/ 31 h 160"/>
                  <a:gd name="T16" fmla="*/ 131 w 148"/>
                  <a:gd name="T17" fmla="*/ 31 h 160"/>
                  <a:gd name="T18" fmla="*/ 111 w 148"/>
                  <a:gd name="T19" fmla="*/ 37 h 160"/>
                  <a:gd name="T20" fmla="*/ 92 w 148"/>
                  <a:gd name="T21" fmla="*/ 27 h 160"/>
                  <a:gd name="T22" fmla="*/ 88 w 148"/>
                  <a:gd name="T23" fmla="*/ 6 h 160"/>
                  <a:gd name="T24" fmla="*/ 81 w 148"/>
                  <a:gd name="T25" fmla="*/ 0 h 160"/>
                  <a:gd name="T26" fmla="*/ 67 w 148"/>
                  <a:gd name="T27" fmla="*/ 0 h 160"/>
                  <a:gd name="T28" fmla="*/ 60 w 148"/>
                  <a:gd name="T29" fmla="*/ 6 h 160"/>
                  <a:gd name="T30" fmla="*/ 55 w 148"/>
                  <a:gd name="T31" fmla="*/ 27 h 160"/>
                  <a:gd name="T32" fmla="*/ 37 w 148"/>
                  <a:gd name="T33" fmla="*/ 38 h 160"/>
                  <a:gd name="T34" fmla="*/ 16 w 148"/>
                  <a:gd name="T35" fmla="*/ 31 h 160"/>
                  <a:gd name="T36" fmla="*/ 14 w 148"/>
                  <a:gd name="T37" fmla="*/ 31 h 160"/>
                  <a:gd name="T38" fmla="*/ 8 w 148"/>
                  <a:gd name="T39" fmla="*/ 34 h 160"/>
                  <a:gd name="T40" fmla="*/ 1 w 148"/>
                  <a:gd name="T41" fmla="*/ 46 h 160"/>
                  <a:gd name="T42" fmla="*/ 0 w 148"/>
                  <a:gd name="T43" fmla="*/ 50 h 160"/>
                  <a:gd name="T44" fmla="*/ 2 w 148"/>
                  <a:gd name="T45" fmla="*/ 55 h 160"/>
                  <a:gd name="T46" fmla="*/ 19 w 148"/>
                  <a:gd name="T47" fmla="*/ 70 h 160"/>
                  <a:gd name="T48" fmla="*/ 17 w 148"/>
                  <a:gd name="T49" fmla="*/ 80 h 160"/>
                  <a:gd name="T50" fmla="*/ 19 w 148"/>
                  <a:gd name="T51" fmla="*/ 91 h 160"/>
                  <a:gd name="T52" fmla="*/ 2 w 148"/>
                  <a:gd name="T53" fmla="*/ 106 h 160"/>
                  <a:gd name="T54" fmla="*/ 0 w 148"/>
                  <a:gd name="T55" fmla="*/ 111 h 160"/>
                  <a:gd name="T56" fmla="*/ 1 w 148"/>
                  <a:gd name="T57" fmla="*/ 114 h 160"/>
                  <a:gd name="T58" fmla="*/ 8 w 148"/>
                  <a:gd name="T59" fmla="*/ 126 h 160"/>
                  <a:gd name="T60" fmla="*/ 14 w 148"/>
                  <a:gd name="T61" fmla="*/ 130 h 160"/>
                  <a:gd name="T62" fmla="*/ 16 w 148"/>
                  <a:gd name="T63" fmla="*/ 130 h 160"/>
                  <a:gd name="T64" fmla="*/ 37 w 148"/>
                  <a:gd name="T65" fmla="*/ 123 h 160"/>
                  <a:gd name="T66" fmla="*/ 55 w 148"/>
                  <a:gd name="T67" fmla="*/ 133 h 160"/>
                  <a:gd name="T68" fmla="*/ 60 w 148"/>
                  <a:gd name="T69" fmla="*/ 155 h 160"/>
                  <a:gd name="T70" fmla="*/ 67 w 148"/>
                  <a:gd name="T71" fmla="*/ 160 h 160"/>
                  <a:gd name="T72" fmla="*/ 81 w 148"/>
                  <a:gd name="T73" fmla="*/ 160 h 160"/>
                  <a:gd name="T74" fmla="*/ 88 w 148"/>
                  <a:gd name="T75" fmla="*/ 155 h 160"/>
                  <a:gd name="T76" fmla="*/ 92 w 148"/>
                  <a:gd name="T77" fmla="*/ 134 h 160"/>
                  <a:gd name="T78" fmla="*/ 111 w 148"/>
                  <a:gd name="T79" fmla="*/ 123 h 160"/>
                  <a:gd name="T80" fmla="*/ 131 w 148"/>
                  <a:gd name="T81" fmla="*/ 130 h 160"/>
                  <a:gd name="T82" fmla="*/ 133 w 148"/>
                  <a:gd name="T83" fmla="*/ 130 h 160"/>
                  <a:gd name="T84" fmla="*/ 140 w 148"/>
                  <a:gd name="T85" fmla="*/ 126 h 160"/>
                  <a:gd name="T86" fmla="*/ 147 w 148"/>
                  <a:gd name="T87" fmla="*/ 114 h 160"/>
                  <a:gd name="T88" fmla="*/ 147 w 148"/>
                  <a:gd name="T89" fmla="*/ 111 h 160"/>
                  <a:gd name="T90" fmla="*/ 145 w 148"/>
                  <a:gd name="T91" fmla="*/ 106 h 160"/>
                  <a:gd name="T92" fmla="*/ 129 w 148"/>
                  <a:gd name="T93" fmla="*/ 91 h 160"/>
                  <a:gd name="T94" fmla="*/ 96 w 148"/>
                  <a:gd name="T95" fmla="*/ 80 h 160"/>
                  <a:gd name="T96" fmla="*/ 74 w 148"/>
                  <a:gd name="T97" fmla="*/ 102 h 160"/>
                  <a:gd name="T98" fmla="*/ 52 w 148"/>
                  <a:gd name="T99" fmla="*/ 80 h 160"/>
                  <a:gd name="T100" fmla="*/ 74 w 148"/>
                  <a:gd name="T101" fmla="*/ 58 h 160"/>
                  <a:gd name="T102" fmla="*/ 96 w 148"/>
                  <a:gd name="T103" fmla="*/ 8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8" h="160">
                    <a:moveTo>
                      <a:pt x="129" y="91"/>
                    </a:moveTo>
                    <a:cubicBezTo>
                      <a:pt x="130" y="88"/>
                      <a:pt x="131" y="84"/>
                      <a:pt x="131" y="80"/>
                    </a:cubicBezTo>
                    <a:cubicBezTo>
                      <a:pt x="131" y="77"/>
                      <a:pt x="130" y="73"/>
                      <a:pt x="129" y="70"/>
                    </a:cubicBezTo>
                    <a:cubicBezTo>
                      <a:pt x="145" y="55"/>
                      <a:pt x="145" y="55"/>
                      <a:pt x="145" y="55"/>
                    </a:cubicBezTo>
                    <a:cubicBezTo>
                      <a:pt x="147" y="54"/>
                      <a:pt x="147" y="52"/>
                      <a:pt x="147" y="50"/>
                    </a:cubicBezTo>
                    <a:cubicBezTo>
                      <a:pt x="147" y="49"/>
                      <a:pt x="147" y="47"/>
                      <a:pt x="147" y="46"/>
                    </a:cubicBezTo>
                    <a:cubicBezTo>
                      <a:pt x="140" y="34"/>
                      <a:pt x="140" y="34"/>
                      <a:pt x="140" y="34"/>
                    </a:cubicBezTo>
                    <a:cubicBezTo>
                      <a:pt x="138" y="32"/>
                      <a:pt x="136" y="31"/>
                      <a:pt x="133" y="31"/>
                    </a:cubicBezTo>
                    <a:cubicBezTo>
                      <a:pt x="133" y="31"/>
                      <a:pt x="132" y="31"/>
                      <a:pt x="131" y="31"/>
                    </a:cubicBezTo>
                    <a:cubicBezTo>
                      <a:pt x="111" y="37"/>
                      <a:pt x="111" y="37"/>
                      <a:pt x="111" y="37"/>
                    </a:cubicBezTo>
                    <a:cubicBezTo>
                      <a:pt x="105" y="33"/>
                      <a:pt x="99" y="29"/>
                      <a:pt x="92" y="2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7" y="3"/>
                      <a:pt x="84" y="0"/>
                      <a:pt x="81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3" y="0"/>
                      <a:pt x="61" y="3"/>
                      <a:pt x="60" y="6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48" y="29"/>
                      <a:pt x="42" y="33"/>
                      <a:pt x="37" y="38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5" y="31"/>
                      <a:pt x="15" y="31"/>
                      <a:pt x="14" y="31"/>
                    </a:cubicBezTo>
                    <a:cubicBezTo>
                      <a:pt x="12" y="31"/>
                      <a:pt x="9" y="32"/>
                      <a:pt x="8" y="34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0" y="47"/>
                      <a:pt x="0" y="49"/>
                      <a:pt x="0" y="50"/>
                    </a:cubicBezTo>
                    <a:cubicBezTo>
                      <a:pt x="0" y="52"/>
                      <a:pt x="1" y="54"/>
                      <a:pt x="2" y="55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8" y="73"/>
                      <a:pt x="17" y="77"/>
                      <a:pt x="17" y="80"/>
                    </a:cubicBezTo>
                    <a:cubicBezTo>
                      <a:pt x="17" y="84"/>
                      <a:pt x="18" y="87"/>
                      <a:pt x="19" y="91"/>
                    </a:cubicBezTo>
                    <a:cubicBezTo>
                      <a:pt x="2" y="106"/>
                      <a:pt x="2" y="106"/>
                      <a:pt x="2" y="106"/>
                    </a:cubicBezTo>
                    <a:cubicBezTo>
                      <a:pt x="1" y="107"/>
                      <a:pt x="0" y="109"/>
                      <a:pt x="0" y="111"/>
                    </a:cubicBezTo>
                    <a:cubicBezTo>
                      <a:pt x="0" y="112"/>
                      <a:pt x="0" y="113"/>
                      <a:pt x="1" y="114"/>
                    </a:cubicBezTo>
                    <a:cubicBezTo>
                      <a:pt x="8" y="126"/>
                      <a:pt x="8" y="126"/>
                      <a:pt x="8" y="126"/>
                    </a:cubicBezTo>
                    <a:cubicBezTo>
                      <a:pt x="9" y="129"/>
                      <a:pt x="12" y="130"/>
                      <a:pt x="14" y="130"/>
                    </a:cubicBezTo>
                    <a:cubicBezTo>
                      <a:pt x="15" y="130"/>
                      <a:pt x="15" y="130"/>
                      <a:pt x="16" y="130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42" y="127"/>
                      <a:pt x="48" y="131"/>
                      <a:pt x="55" y="133"/>
                    </a:cubicBezTo>
                    <a:cubicBezTo>
                      <a:pt x="60" y="155"/>
                      <a:pt x="60" y="155"/>
                      <a:pt x="60" y="155"/>
                    </a:cubicBezTo>
                    <a:cubicBezTo>
                      <a:pt x="61" y="158"/>
                      <a:pt x="63" y="160"/>
                      <a:pt x="67" y="160"/>
                    </a:cubicBezTo>
                    <a:cubicBezTo>
                      <a:pt x="81" y="160"/>
                      <a:pt x="81" y="160"/>
                      <a:pt x="81" y="160"/>
                    </a:cubicBezTo>
                    <a:cubicBezTo>
                      <a:pt x="84" y="160"/>
                      <a:pt x="87" y="158"/>
                      <a:pt x="88" y="155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9" y="131"/>
                      <a:pt x="105" y="128"/>
                      <a:pt x="111" y="123"/>
                    </a:cubicBezTo>
                    <a:cubicBezTo>
                      <a:pt x="131" y="130"/>
                      <a:pt x="131" y="130"/>
                      <a:pt x="131" y="130"/>
                    </a:cubicBezTo>
                    <a:cubicBezTo>
                      <a:pt x="132" y="130"/>
                      <a:pt x="133" y="130"/>
                      <a:pt x="133" y="130"/>
                    </a:cubicBezTo>
                    <a:cubicBezTo>
                      <a:pt x="136" y="130"/>
                      <a:pt x="138" y="129"/>
                      <a:pt x="140" y="126"/>
                    </a:cubicBezTo>
                    <a:cubicBezTo>
                      <a:pt x="147" y="114"/>
                      <a:pt x="147" y="114"/>
                      <a:pt x="147" y="114"/>
                    </a:cubicBezTo>
                    <a:cubicBezTo>
                      <a:pt x="147" y="113"/>
                      <a:pt x="148" y="112"/>
                      <a:pt x="147" y="111"/>
                    </a:cubicBezTo>
                    <a:cubicBezTo>
                      <a:pt x="148" y="109"/>
                      <a:pt x="147" y="107"/>
                      <a:pt x="145" y="106"/>
                    </a:cubicBezTo>
                    <a:lnTo>
                      <a:pt x="129" y="91"/>
                    </a:lnTo>
                    <a:close/>
                    <a:moveTo>
                      <a:pt x="96" y="80"/>
                    </a:moveTo>
                    <a:cubicBezTo>
                      <a:pt x="96" y="92"/>
                      <a:pt x="86" y="102"/>
                      <a:pt x="74" y="102"/>
                    </a:cubicBezTo>
                    <a:cubicBezTo>
                      <a:pt x="62" y="102"/>
                      <a:pt x="52" y="92"/>
                      <a:pt x="52" y="80"/>
                    </a:cubicBezTo>
                    <a:cubicBezTo>
                      <a:pt x="52" y="68"/>
                      <a:pt x="62" y="58"/>
                      <a:pt x="74" y="58"/>
                    </a:cubicBezTo>
                    <a:cubicBezTo>
                      <a:pt x="86" y="58"/>
                      <a:pt x="96" y="68"/>
                      <a:pt x="96" y="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/>
              <a:lstStyle>
                <a:defPPr>
                  <a:defRPr lang="en-US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43" name="组合 142"/>
          <p:cNvGrpSpPr/>
          <p:nvPr/>
        </p:nvGrpSpPr>
        <p:grpSpPr>
          <a:xfrm>
            <a:off x="8836986" y="1635030"/>
            <a:ext cx="1727967" cy="1727967"/>
            <a:chOff x="6228184" y="1249480"/>
            <a:chExt cx="1728192" cy="1728192"/>
          </a:xfrm>
          <a:solidFill>
            <a:schemeClr val="bg1"/>
          </a:solidFill>
        </p:grpSpPr>
        <p:sp>
          <p:nvSpPr>
            <p:cNvPr id="144" name="椭圆 143"/>
            <p:cNvSpPr/>
            <p:nvPr/>
          </p:nvSpPr>
          <p:spPr>
            <a:xfrm>
              <a:off x="6228184" y="1249480"/>
              <a:ext cx="1728192" cy="1728192"/>
            </a:xfrm>
            <a:prstGeom prst="ellipse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08965"/>
              <a:endParaRPr lang="zh-CN" altLang="en-US" sz="2400">
                <a:solidFill>
                  <a:srgbClr val="FFFFFF"/>
                </a:solidFill>
              </a:endParaRPr>
            </a:p>
          </p:txBody>
        </p:sp>
        <p:sp>
          <p:nvSpPr>
            <p:cNvPr id="145" name="Freeform 217"/>
            <p:cNvSpPr>
              <a:spLocks noChangeAspect="1" noEditPoints="1"/>
            </p:cNvSpPr>
            <p:nvPr/>
          </p:nvSpPr>
          <p:spPr bwMode="auto">
            <a:xfrm>
              <a:off x="6690886" y="1714233"/>
              <a:ext cx="802787" cy="798685"/>
            </a:xfrm>
            <a:custGeom>
              <a:avLst/>
              <a:gdLst>
                <a:gd name="T0" fmla="*/ 72 w 87"/>
                <a:gd name="T1" fmla="*/ 33 h 87"/>
                <a:gd name="T2" fmla="*/ 59 w 87"/>
                <a:gd name="T3" fmla="*/ 45 h 87"/>
                <a:gd name="T4" fmla="*/ 51 w 87"/>
                <a:gd name="T5" fmla="*/ 37 h 87"/>
                <a:gd name="T6" fmla="*/ 57 w 87"/>
                <a:gd name="T7" fmla="*/ 30 h 87"/>
                <a:gd name="T8" fmla="*/ 57 w 87"/>
                <a:gd name="T9" fmla="*/ 27 h 87"/>
                <a:gd name="T10" fmla="*/ 57 w 87"/>
                <a:gd name="T11" fmla="*/ 27 h 87"/>
                <a:gd name="T12" fmla="*/ 53 w 87"/>
                <a:gd name="T13" fmla="*/ 27 h 87"/>
                <a:gd name="T14" fmla="*/ 47 w 87"/>
                <a:gd name="T15" fmla="*/ 33 h 87"/>
                <a:gd name="T16" fmla="*/ 42 w 87"/>
                <a:gd name="T17" fmla="*/ 28 h 87"/>
                <a:gd name="T18" fmla="*/ 55 w 87"/>
                <a:gd name="T19" fmla="*/ 16 h 87"/>
                <a:gd name="T20" fmla="*/ 72 w 87"/>
                <a:gd name="T21" fmla="*/ 33 h 87"/>
                <a:gd name="T22" fmla="*/ 45 w 87"/>
                <a:gd name="T23" fmla="*/ 60 h 87"/>
                <a:gd name="T24" fmla="*/ 36 w 87"/>
                <a:gd name="T25" fmla="*/ 51 h 87"/>
                <a:gd name="T26" fmla="*/ 21 w 87"/>
                <a:gd name="T27" fmla="*/ 66 h 87"/>
                <a:gd name="T28" fmla="*/ 17 w 87"/>
                <a:gd name="T29" fmla="*/ 66 h 87"/>
                <a:gd name="T30" fmla="*/ 17 w 87"/>
                <a:gd name="T31" fmla="*/ 66 h 87"/>
                <a:gd name="T32" fmla="*/ 17 w 87"/>
                <a:gd name="T33" fmla="*/ 63 h 87"/>
                <a:gd name="T34" fmla="*/ 33 w 87"/>
                <a:gd name="T35" fmla="*/ 47 h 87"/>
                <a:gd name="T36" fmla="*/ 28 w 87"/>
                <a:gd name="T37" fmla="*/ 43 h 87"/>
                <a:gd name="T38" fmla="*/ 9 w 87"/>
                <a:gd name="T39" fmla="*/ 62 h 87"/>
                <a:gd name="T40" fmla="*/ 2 w 87"/>
                <a:gd name="T41" fmla="*/ 86 h 87"/>
                <a:gd name="T42" fmla="*/ 26 w 87"/>
                <a:gd name="T43" fmla="*/ 79 h 87"/>
                <a:gd name="T44" fmla="*/ 45 w 87"/>
                <a:gd name="T45" fmla="*/ 60 h 87"/>
                <a:gd name="T46" fmla="*/ 76 w 87"/>
                <a:gd name="T47" fmla="*/ 29 h 87"/>
                <a:gd name="T48" fmla="*/ 87 w 87"/>
                <a:gd name="T49" fmla="*/ 17 h 87"/>
                <a:gd name="T50" fmla="*/ 70 w 87"/>
                <a:gd name="T51" fmla="*/ 0 h 87"/>
                <a:gd name="T52" fmla="*/ 59 w 87"/>
                <a:gd name="T53" fmla="*/ 12 h 87"/>
                <a:gd name="T54" fmla="*/ 76 w 87"/>
                <a:gd name="T55" fmla="*/ 29 h 87"/>
                <a:gd name="T56" fmla="*/ 66 w 87"/>
                <a:gd name="T57" fmla="*/ 51 h 87"/>
                <a:gd name="T58" fmla="*/ 62 w 87"/>
                <a:gd name="T59" fmla="*/ 51 h 87"/>
                <a:gd name="T60" fmla="*/ 35 w 87"/>
                <a:gd name="T61" fmla="*/ 25 h 87"/>
                <a:gd name="T62" fmla="*/ 36 w 87"/>
                <a:gd name="T63" fmla="*/ 18 h 87"/>
                <a:gd name="T64" fmla="*/ 18 w 87"/>
                <a:gd name="T65" fmla="*/ 0 h 87"/>
                <a:gd name="T66" fmla="*/ 18 w 87"/>
                <a:gd name="T67" fmla="*/ 0 h 87"/>
                <a:gd name="T68" fmla="*/ 19 w 87"/>
                <a:gd name="T69" fmla="*/ 5 h 87"/>
                <a:gd name="T70" fmla="*/ 25 w 87"/>
                <a:gd name="T71" fmla="*/ 15 h 87"/>
                <a:gd name="T72" fmla="*/ 15 w 87"/>
                <a:gd name="T73" fmla="*/ 25 h 87"/>
                <a:gd name="T74" fmla="*/ 4 w 87"/>
                <a:gd name="T75" fmla="*/ 16 h 87"/>
                <a:gd name="T76" fmla="*/ 1 w 87"/>
                <a:gd name="T77" fmla="*/ 13 h 87"/>
                <a:gd name="T78" fmla="*/ 0 w 87"/>
                <a:gd name="T79" fmla="*/ 18 h 87"/>
                <a:gd name="T80" fmla="*/ 18 w 87"/>
                <a:gd name="T81" fmla="*/ 36 h 87"/>
                <a:gd name="T82" fmla="*/ 23 w 87"/>
                <a:gd name="T83" fmla="*/ 36 h 87"/>
                <a:gd name="T84" fmla="*/ 50 w 87"/>
                <a:gd name="T85" fmla="*/ 62 h 87"/>
                <a:gd name="T86" fmla="*/ 49 w 87"/>
                <a:gd name="T87" fmla="*/ 69 h 87"/>
                <a:gd name="T88" fmla="*/ 67 w 87"/>
                <a:gd name="T89" fmla="*/ 87 h 87"/>
                <a:gd name="T90" fmla="*/ 67 w 87"/>
                <a:gd name="T91" fmla="*/ 87 h 87"/>
                <a:gd name="T92" fmla="*/ 66 w 87"/>
                <a:gd name="T93" fmla="*/ 82 h 87"/>
                <a:gd name="T94" fmla="*/ 60 w 87"/>
                <a:gd name="T95" fmla="*/ 73 h 87"/>
                <a:gd name="T96" fmla="*/ 70 w 87"/>
                <a:gd name="T97" fmla="*/ 62 h 87"/>
                <a:gd name="T98" fmla="*/ 80 w 87"/>
                <a:gd name="T99" fmla="*/ 71 h 87"/>
                <a:gd name="T100" fmla="*/ 84 w 87"/>
                <a:gd name="T101" fmla="*/ 74 h 87"/>
                <a:gd name="T102" fmla="*/ 84 w 87"/>
                <a:gd name="T103" fmla="*/ 69 h 87"/>
                <a:gd name="T104" fmla="*/ 66 w 87"/>
                <a:gd name="T105" fmla="*/ 5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7" h="87">
                  <a:moveTo>
                    <a:pt x="72" y="33"/>
                  </a:moveTo>
                  <a:cubicBezTo>
                    <a:pt x="59" y="45"/>
                    <a:pt x="59" y="45"/>
                    <a:pt x="59" y="45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8" y="29"/>
                    <a:pt x="58" y="28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6"/>
                    <a:pt x="54" y="26"/>
                    <a:pt x="53" y="27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72" y="33"/>
                    <a:pt x="72" y="33"/>
                    <a:pt x="72" y="33"/>
                  </a:cubicBezTo>
                  <a:close/>
                  <a:moveTo>
                    <a:pt x="45" y="60"/>
                  </a:moveTo>
                  <a:cubicBezTo>
                    <a:pt x="36" y="51"/>
                    <a:pt x="36" y="51"/>
                    <a:pt x="36" y="51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20" y="67"/>
                    <a:pt x="18" y="67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6" y="65"/>
                    <a:pt x="16" y="64"/>
                    <a:pt x="17" y="63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6" y="79"/>
                    <a:pt x="26" y="79"/>
                    <a:pt x="26" y="79"/>
                  </a:cubicBezTo>
                  <a:lnTo>
                    <a:pt x="45" y="60"/>
                  </a:lnTo>
                  <a:close/>
                  <a:moveTo>
                    <a:pt x="76" y="29"/>
                  </a:moveTo>
                  <a:cubicBezTo>
                    <a:pt x="87" y="17"/>
                    <a:pt x="87" y="17"/>
                    <a:pt x="87" y="17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59" y="12"/>
                    <a:pt x="59" y="12"/>
                    <a:pt x="59" y="12"/>
                  </a:cubicBezTo>
                  <a:lnTo>
                    <a:pt x="76" y="29"/>
                  </a:lnTo>
                  <a:close/>
                  <a:moveTo>
                    <a:pt x="66" y="51"/>
                  </a:moveTo>
                  <a:cubicBezTo>
                    <a:pt x="65" y="51"/>
                    <a:pt x="64" y="51"/>
                    <a:pt x="62" y="51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3"/>
                    <a:pt x="36" y="21"/>
                    <a:pt x="36" y="18"/>
                  </a:cubicBezTo>
                  <a:cubicBezTo>
                    <a:pt x="36" y="8"/>
                    <a:pt x="2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3" y="7"/>
                    <a:pt x="25" y="11"/>
                    <a:pt x="25" y="15"/>
                  </a:cubicBezTo>
                  <a:cubicBezTo>
                    <a:pt x="25" y="20"/>
                    <a:pt x="21" y="25"/>
                    <a:pt x="15" y="25"/>
                  </a:cubicBezTo>
                  <a:cubicBezTo>
                    <a:pt x="10" y="25"/>
                    <a:pt x="5" y="21"/>
                    <a:pt x="4" y="16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5"/>
                    <a:pt x="0" y="17"/>
                    <a:pt x="0" y="18"/>
                  </a:cubicBezTo>
                  <a:cubicBezTo>
                    <a:pt x="0" y="28"/>
                    <a:pt x="9" y="36"/>
                    <a:pt x="18" y="36"/>
                  </a:cubicBezTo>
                  <a:cubicBezTo>
                    <a:pt x="20" y="36"/>
                    <a:pt x="22" y="36"/>
                    <a:pt x="23" y="3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49" y="64"/>
                    <a:pt x="49" y="67"/>
                    <a:pt x="49" y="69"/>
                  </a:cubicBezTo>
                  <a:cubicBezTo>
                    <a:pt x="49" y="79"/>
                    <a:pt x="57" y="87"/>
                    <a:pt x="67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2" y="80"/>
                    <a:pt x="60" y="77"/>
                    <a:pt x="60" y="73"/>
                  </a:cubicBezTo>
                  <a:cubicBezTo>
                    <a:pt x="60" y="67"/>
                    <a:pt x="64" y="62"/>
                    <a:pt x="70" y="62"/>
                  </a:cubicBezTo>
                  <a:cubicBezTo>
                    <a:pt x="75" y="62"/>
                    <a:pt x="80" y="66"/>
                    <a:pt x="80" y="71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84" y="73"/>
                    <a:pt x="85" y="71"/>
                    <a:pt x="84" y="69"/>
                  </a:cubicBezTo>
                  <a:cubicBezTo>
                    <a:pt x="84" y="59"/>
                    <a:pt x="76" y="51"/>
                    <a:pt x="66" y="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28" tIns="45714" rIns="91428" bIns="45714" numCol="1" anchor="t" anchorCtr="0" compatLnSpc="1"/>
            <a:lstStyle/>
            <a:p>
              <a:pPr defTabSz="608965"/>
              <a:endParaRPr lang="en-US" sz="2400">
                <a:solidFill>
                  <a:srgbClr val="103154"/>
                </a:solidFill>
              </a:endParaRPr>
            </a:p>
          </p:txBody>
        </p:sp>
      </p:grpSp>
      <p:sp>
        <p:nvSpPr>
          <p:cNvPr id="52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9" grpId="0"/>
          <p:bldP spid="130" grpId="0"/>
          <p:bldP spid="131" grpId="0"/>
          <p:bldP spid="135" grpId="0"/>
          <p:bldP spid="136" grpId="0"/>
          <p:bldP spid="137" grpId="0"/>
          <p:bldP spid="5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9" grpId="0"/>
          <p:bldP spid="130" grpId="0"/>
          <p:bldP spid="131" grpId="0"/>
          <p:bldP spid="135" grpId="0"/>
          <p:bldP spid="136" grpId="0"/>
          <p:bldP spid="137" grpId="0"/>
          <p:bldP spid="52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7"/>
          <p:cNvSpPr txBox="1"/>
          <p:nvPr/>
        </p:nvSpPr>
        <p:spPr>
          <a:xfrm>
            <a:off x="1215469" y="4165639"/>
            <a:ext cx="1267724" cy="377190"/>
          </a:xfrm>
          <a:prstGeom prst="rect">
            <a:avLst/>
          </a:prstGeom>
          <a:noFill/>
        </p:spPr>
        <p:txBody>
          <a:bodyPr wrap="square" lIns="91416" tIns="45707" rIns="91416" bIns="45707" rtlCol="0" anchor="ctr">
            <a:spAutoFit/>
          </a:bodyPr>
          <a:lstStyle>
            <a:defPPr>
              <a:defRPr lang="zh-CN"/>
            </a:defPPr>
            <a:lvl1pPr algn="ctr">
              <a:defRPr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defTabSz="1218565"/>
            <a:r>
              <a:rPr lang="en-US" sz="1865" dirty="0">
                <a:solidFill>
                  <a:srgbClr val="3B3838"/>
                </a:solidFill>
              </a:rPr>
              <a:t>TITLE</a:t>
            </a:r>
            <a:endParaRPr lang="en-US" sz="1865" dirty="0">
              <a:solidFill>
                <a:srgbClr val="3B3838"/>
              </a:solidFill>
            </a:endParaRPr>
          </a:p>
        </p:txBody>
      </p:sp>
      <p:sp>
        <p:nvSpPr>
          <p:cNvPr id="42" name="TextBox 48"/>
          <p:cNvSpPr txBox="1"/>
          <p:nvPr/>
        </p:nvSpPr>
        <p:spPr>
          <a:xfrm>
            <a:off x="2748710" y="2817012"/>
            <a:ext cx="1591020" cy="377190"/>
          </a:xfrm>
          <a:prstGeom prst="rect">
            <a:avLst/>
          </a:prstGeom>
          <a:noFill/>
        </p:spPr>
        <p:txBody>
          <a:bodyPr wrap="square" lIns="91416" tIns="45707" rIns="91416" bIns="45707" rtlCol="0" anchor="ctr">
            <a:spAutoFit/>
          </a:bodyPr>
          <a:lstStyle/>
          <a:p>
            <a:pPr algn="ctr" defTabSz="1218565"/>
            <a:r>
              <a:rPr lang="en-US" sz="18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sz="18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TextBox 49"/>
          <p:cNvSpPr txBox="1"/>
          <p:nvPr/>
        </p:nvSpPr>
        <p:spPr>
          <a:xfrm>
            <a:off x="4623705" y="3916849"/>
            <a:ext cx="1301648" cy="377190"/>
          </a:xfrm>
          <a:prstGeom prst="rect">
            <a:avLst/>
          </a:prstGeom>
          <a:noFill/>
        </p:spPr>
        <p:txBody>
          <a:bodyPr wrap="square" lIns="91416" tIns="45707" rIns="91416" bIns="45707" rtlCol="0" anchor="ctr">
            <a:spAutoFit/>
          </a:bodyPr>
          <a:lstStyle>
            <a:defPPr>
              <a:defRPr lang="zh-CN"/>
            </a:defPPr>
            <a:lvl1pPr algn="ctr">
              <a:defRPr sz="16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defTabSz="1218565"/>
            <a:r>
              <a:rPr lang="en-US" sz="1865" dirty="0">
                <a:solidFill>
                  <a:srgbClr val="3B3838"/>
                </a:solidFill>
              </a:rPr>
              <a:t>TITLE</a:t>
            </a:r>
            <a:endParaRPr lang="en-US" sz="1865" dirty="0">
              <a:solidFill>
                <a:srgbClr val="3B3838"/>
              </a:solidFill>
            </a:endParaRPr>
          </a:p>
        </p:txBody>
      </p:sp>
      <p:sp>
        <p:nvSpPr>
          <p:cNvPr id="44" name="TextBox 50"/>
          <p:cNvSpPr txBox="1"/>
          <p:nvPr/>
        </p:nvSpPr>
        <p:spPr>
          <a:xfrm>
            <a:off x="6169172" y="2850739"/>
            <a:ext cx="1591020" cy="377190"/>
          </a:xfrm>
          <a:prstGeom prst="rect">
            <a:avLst/>
          </a:prstGeom>
          <a:noFill/>
        </p:spPr>
        <p:txBody>
          <a:bodyPr wrap="square" lIns="91416" tIns="45707" rIns="91416" bIns="45707" rtlCol="0" anchor="ctr">
            <a:spAutoFit/>
          </a:bodyPr>
          <a:lstStyle/>
          <a:p>
            <a:pPr algn="ctr" defTabSz="1218565"/>
            <a:r>
              <a:rPr lang="en-US" sz="186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sz="186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079740" y="966470"/>
            <a:ext cx="2919730" cy="2973070"/>
          </a:xfrm>
          <a:prstGeom prst="rect">
            <a:avLst/>
          </a:prstGeom>
        </p:spPr>
        <p:txBody>
          <a:bodyPr wrap="square" lIns="91416" tIns="45707" rIns="91416" bIns="45707">
            <a:spAutoFit/>
          </a:bodyPr>
          <a:lstStyle/>
          <a:p>
            <a:pPr defTabSz="1218565">
              <a:lnSpc>
                <a:spcPct val="150000"/>
              </a:lnSpc>
            </a:pPr>
            <a:r>
              <a:rPr lang="en-US" altLang="zh-CN" sz="20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  <a:r>
              <a:rPr lang="zh-CN" altLang="en-US" sz="2000" b="1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2000" b="1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40030" indent="-228600" algn="di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6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6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40030" indent="-228600" algn="di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600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60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Freeform 4"/>
          <p:cNvSpPr/>
          <p:nvPr/>
        </p:nvSpPr>
        <p:spPr bwMode="auto">
          <a:xfrm>
            <a:off x="2368555" y="1852128"/>
            <a:ext cx="2328772" cy="2329529"/>
          </a:xfrm>
          <a:custGeom>
            <a:avLst/>
            <a:gdLst/>
            <a:ahLst/>
            <a:cxnLst/>
            <a:rect l="l" t="t" r="r" b="b"/>
            <a:pathLst>
              <a:path w="2628619" h="2628031">
                <a:moveTo>
                  <a:pt x="1316980" y="400615"/>
                </a:moveTo>
                <a:cubicBezTo>
                  <a:pt x="813885" y="400615"/>
                  <a:pt x="406046" y="809559"/>
                  <a:pt x="406046" y="1314016"/>
                </a:cubicBezTo>
                <a:cubicBezTo>
                  <a:pt x="406046" y="1818473"/>
                  <a:pt x="813885" y="2227417"/>
                  <a:pt x="1316980" y="2227417"/>
                </a:cubicBezTo>
                <a:cubicBezTo>
                  <a:pt x="1820075" y="2227417"/>
                  <a:pt x="2227914" y="1818473"/>
                  <a:pt x="2227914" y="1314016"/>
                </a:cubicBezTo>
                <a:cubicBezTo>
                  <a:pt x="2227914" y="809559"/>
                  <a:pt x="1820075" y="400615"/>
                  <a:pt x="1316980" y="400615"/>
                </a:cubicBezTo>
                <a:close/>
                <a:moveTo>
                  <a:pt x="1151586" y="0"/>
                </a:moveTo>
                <a:lnTo>
                  <a:pt x="1254227" y="145306"/>
                </a:lnTo>
                <a:lnTo>
                  <a:pt x="1316813" y="142801"/>
                </a:lnTo>
                <a:lnTo>
                  <a:pt x="1379399" y="145306"/>
                </a:lnTo>
                <a:lnTo>
                  <a:pt x="1482041" y="0"/>
                </a:lnTo>
                <a:lnTo>
                  <a:pt x="1522096" y="5011"/>
                </a:lnTo>
                <a:lnTo>
                  <a:pt x="1564654" y="12526"/>
                </a:lnTo>
                <a:lnTo>
                  <a:pt x="1617227" y="182885"/>
                </a:lnTo>
                <a:lnTo>
                  <a:pt x="1679813" y="200422"/>
                </a:lnTo>
                <a:lnTo>
                  <a:pt x="1707351" y="210443"/>
                </a:lnTo>
                <a:lnTo>
                  <a:pt x="1737392" y="220464"/>
                </a:lnTo>
                <a:lnTo>
                  <a:pt x="1880089" y="115243"/>
                </a:lnTo>
                <a:lnTo>
                  <a:pt x="1917640" y="132780"/>
                </a:lnTo>
                <a:lnTo>
                  <a:pt x="1955192" y="152822"/>
                </a:lnTo>
                <a:lnTo>
                  <a:pt x="1952689" y="333201"/>
                </a:lnTo>
                <a:lnTo>
                  <a:pt x="2002758" y="368275"/>
                </a:lnTo>
                <a:lnTo>
                  <a:pt x="2027792" y="388317"/>
                </a:lnTo>
                <a:lnTo>
                  <a:pt x="2052827" y="405854"/>
                </a:lnTo>
                <a:lnTo>
                  <a:pt x="2223061" y="348233"/>
                </a:lnTo>
                <a:lnTo>
                  <a:pt x="2253102" y="378296"/>
                </a:lnTo>
                <a:lnTo>
                  <a:pt x="2283144" y="408360"/>
                </a:lnTo>
                <a:lnTo>
                  <a:pt x="2225564" y="578718"/>
                </a:lnTo>
                <a:lnTo>
                  <a:pt x="2263116" y="626318"/>
                </a:lnTo>
                <a:lnTo>
                  <a:pt x="2298164" y="678929"/>
                </a:lnTo>
                <a:lnTo>
                  <a:pt x="2475909" y="676424"/>
                </a:lnTo>
                <a:lnTo>
                  <a:pt x="2495937" y="711498"/>
                </a:lnTo>
                <a:lnTo>
                  <a:pt x="2515964" y="749077"/>
                </a:lnTo>
                <a:lnTo>
                  <a:pt x="2408316" y="891877"/>
                </a:lnTo>
                <a:lnTo>
                  <a:pt x="2428343" y="952004"/>
                </a:lnTo>
                <a:lnTo>
                  <a:pt x="2438357" y="984572"/>
                </a:lnTo>
                <a:lnTo>
                  <a:pt x="2445868" y="1014636"/>
                </a:lnTo>
                <a:lnTo>
                  <a:pt x="2616102" y="1067246"/>
                </a:lnTo>
                <a:lnTo>
                  <a:pt x="2628619" y="1149920"/>
                </a:lnTo>
                <a:lnTo>
                  <a:pt x="2483419" y="1252637"/>
                </a:lnTo>
                <a:lnTo>
                  <a:pt x="2485923" y="1312763"/>
                </a:lnTo>
                <a:lnTo>
                  <a:pt x="2483419" y="1375395"/>
                </a:lnTo>
                <a:lnTo>
                  <a:pt x="2628619" y="1478111"/>
                </a:lnTo>
                <a:lnTo>
                  <a:pt x="2623612" y="1520701"/>
                </a:lnTo>
                <a:lnTo>
                  <a:pt x="2616102" y="1560785"/>
                </a:lnTo>
                <a:lnTo>
                  <a:pt x="2445868" y="1615901"/>
                </a:lnTo>
                <a:lnTo>
                  <a:pt x="2428343" y="1676028"/>
                </a:lnTo>
                <a:lnTo>
                  <a:pt x="2418330" y="1706091"/>
                </a:lnTo>
                <a:lnTo>
                  <a:pt x="2408316" y="1736154"/>
                </a:lnTo>
                <a:lnTo>
                  <a:pt x="2515964" y="1878955"/>
                </a:lnTo>
                <a:lnTo>
                  <a:pt x="2495937" y="1916534"/>
                </a:lnTo>
                <a:lnTo>
                  <a:pt x="2475909" y="1951608"/>
                </a:lnTo>
                <a:lnTo>
                  <a:pt x="2298164" y="1949102"/>
                </a:lnTo>
                <a:lnTo>
                  <a:pt x="2263116" y="2001713"/>
                </a:lnTo>
                <a:lnTo>
                  <a:pt x="2245592" y="2026766"/>
                </a:lnTo>
                <a:lnTo>
                  <a:pt x="2225564" y="2049313"/>
                </a:lnTo>
                <a:lnTo>
                  <a:pt x="2283144" y="2219672"/>
                </a:lnTo>
                <a:lnTo>
                  <a:pt x="2253102" y="2252240"/>
                </a:lnTo>
                <a:lnTo>
                  <a:pt x="2223061" y="2282304"/>
                </a:lnTo>
                <a:lnTo>
                  <a:pt x="2052827" y="2224682"/>
                </a:lnTo>
                <a:lnTo>
                  <a:pt x="2002758" y="2262261"/>
                </a:lnTo>
                <a:lnTo>
                  <a:pt x="1952689" y="2297335"/>
                </a:lnTo>
                <a:lnTo>
                  <a:pt x="1955192" y="2475210"/>
                </a:lnTo>
                <a:lnTo>
                  <a:pt x="1917640" y="2495252"/>
                </a:lnTo>
                <a:lnTo>
                  <a:pt x="1880089" y="2512789"/>
                </a:lnTo>
                <a:lnTo>
                  <a:pt x="1737392" y="2407567"/>
                </a:lnTo>
                <a:lnTo>
                  <a:pt x="1679813" y="2427609"/>
                </a:lnTo>
                <a:lnTo>
                  <a:pt x="1647268" y="2435125"/>
                </a:lnTo>
                <a:lnTo>
                  <a:pt x="1617227" y="2445146"/>
                </a:lnTo>
                <a:lnTo>
                  <a:pt x="1564654" y="2615505"/>
                </a:lnTo>
                <a:lnTo>
                  <a:pt x="1482041" y="2628031"/>
                </a:lnTo>
                <a:lnTo>
                  <a:pt x="1379399" y="2482725"/>
                </a:lnTo>
                <a:lnTo>
                  <a:pt x="1316813" y="2482725"/>
                </a:lnTo>
                <a:lnTo>
                  <a:pt x="1254227" y="2482725"/>
                </a:lnTo>
                <a:lnTo>
                  <a:pt x="1151586" y="2628031"/>
                </a:lnTo>
                <a:lnTo>
                  <a:pt x="1109027" y="2623021"/>
                </a:lnTo>
                <a:lnTo>
                  <a:pt x="1066469" y="2615505"/>
                </a:lnTo>
                <a:lnTo>
                  <a:pt x="1013896" y="2445146"/>
                </a:lnTo>
                <a:lnTo>
                  <a:pt x="953813" y="2427609"/>
                </a:lnTo>
                <a:lnTo>
                  <a:pt x="923772" y="2417588"/>
                </a:lnTo>
                <a:lnTo>
                  <a:pt x="896234" y="2407567"/>
                </a:lnTo>
                <a:lnTo>
                  <a:pt x="753538" y="2512789"/>
                </a:lnTo>
                <a:lnTo>
                  <a:pt x="715986" y="2495252"/>
                </a:lnTo>
                <a:lnTo>
                  <a:pt x="678434" y="2475210"/>
                </a:lnTo>
                <a:lnTo>
                  <a:pt x="680938" y="2297335"/>
                </a:lnTo>
                <a:lnTo>
                  <a:pt x="630869" y="2262261"/>
                </a:lnTo>
                <a:lnTo>
                  <a:pt x="605834" y="2242219"/>
                </a:lnTo>
                <a:lnTo>
                  <a:pt x="580800" y="2224682"/>
                </a:lnTo>
                <a:lnTo>
                  <a:pt x="410566" y="2282304"/>
                </a:lnTo>
                <a:lnTo>
                  <a:pt x="380524" y="2252240"/>
                </a:lnTo>
                <a:lnTo>
                  <a:pt x="350483" y="2219672"/>
                </a:lnTo>
                <a:lnTo>
                  <a:pt x="408062" y="2049313"/>
                </a:lnTo>
                <a:lnTo>
                  <a:pt x="370510" y="2001713"/>
                </a:lnTo>
                <a:lnTo>
                  <a:pt x="335462" y="1949102"/>
                </a:lnTo>
                <a:lnTo>
                  <a:pt x="157717" y="1951608"/>
                </a:lnTo>
                <a:lnTo>
                  <a:pt x="137690" y="1916534"/>
                </a:lnTo>
                <a:lnTo>
                  <a:pt x="117662" y="1878955"/>
                </a:lnTo>
                <a:lnTo>
                  <a:pt x="225310" y="1736154"/>
                </a:lnTo>
                <a:lnTo>
                  <a:pt x="205283" y="1676028"/>
                </a:lnTo>
                <a:lnTo>
                  <a:pt x="195269" y="1645964"/>
                </a:lnTo>
                <a:lnTo>
                  <a:pt x="187759" y="1615901"/>
                </a:lnTo>
                <a:lnTo>
                  <a:pt x="15021" y="1560785"/>
                </a:lnTo>
                <a:lnTo>
                  <a:pt x="0" y="1478111"/>
                </a:lnTo>
                <a:lnTo>
                  <a:pt x="150207" y="1375395"/>
                </a:lnTo>
                <a:lnTo>
                  <a:pt x="147703" y="1312763"/>
                </a:lnTo>
                <a:lnTo>
                  <a:pt x="150207" y="1252637"/>
                </a:lnTo>
                <a:lnTo>
                  <a:pt x="0" y="1149920"/>
                </a:lnTo>
                <a:lnTo>
                  <a:pt x="7510" y="1107331"/>
                </a:lnTo>
                <a:lnTo>
                  <a:pt x="15021" y="1067246"/>
                </a:lnTo>
                <a:lnTo>
                  <a:pt x="187759" y="1014636"/>
                </a:lnTo>
                <a:lnTo>
                  <a:pt x="205283" y="952004"/>
                </a:lnTo>
                <a:lnTo>
                  <a:pt x="215297" y="921941"/>
                </a:lnTo>
                <a:lnTo>
                  <a:pt x="225310" y="891877"/>
                </a:lnTo>
                <a:lnTo>
                  <a:pt x="117662" y="749077"/>
                </a:lnTo>
                <a:lnTo>
                  <a:pt x="137690" y="711498"/>
                </a:lnTo>
                <a:lnTo>
                  <a:pt x="157717" y="676424"/>
                </a:lnTo>
                <a:lnTo>
                  <a:pt x="335462" y="678929"/>
                </a:lnTo>
                <a:lnTo>
                  <a:pt x="370510" y="626318"/>
                </a:lnTo>
                <a:lnTo>
                  <a:pt x="388034" y="601266"/>
                </a:lnTo>
                <a:lnTo>
                  <a:pt x="408062" y="578718"/>
                </a:lnTo>
                <a:lnTo>
                  <a:pt x="350483" y="408360"/>
                </a:lnTo>
                <a:lnTo>
                  <a:pt x="380524" y="378296"/>
                </a:lnTo>
                <a:lnTo>
                  <a:pt x="410566" y="348233"/>
                </a:lnTo>
                <a:lnTo>
                  <a:pt x="580800" y="405854"/>
                </a:lnTo>
                <a:lnTo>
                  <a:pt x="630869" y="368275"/>
                </a:lnTo>
                <a:lnTo>
                  <a:pt x="680938" y="333201"/>
                </a:lnTo>
                <a:lnTo>
                  <a:pt x="678434" y="152822"/>
                </a:lnTo>
                <a:lnTo>
                  <a:pt x="715986" y="132780"/>
                </a:lnTo>
                <a:lnTo>
                  <a:pt x="753538" y="115243"/>
                </a:lnTo>
                <a:lnTo>
                  <a:pt x="896234" y="220464"/>
                </a:lnTo>
                <a:lnTo>
                  <a:pt x="953813" y="200422"/>
                </a:lnTo>
                <a:lnTo>
                  <a:pt x="983855" y="190401"/>
                </a:lnTo>
                <a:lnTo>
                  <a:pt x="1013896" y="182885"/>
                </a:lnTo>
                <a:lnTo>
                  <a:pt x="1066469" y="12526"/>
                </a:lnTo>
                <a:close/>
              </a:path>
            </a:pathLst>
          </a:custGeom>
          <a:solidFill>
            <a:srgbClr val="3B3838"/>
          </a:solidFill>
          <a:ln w="3175" cap="flat" cmpd="sng" algn="ctr">
            <a:noFill/>
            <a:prstDash val="solid"/>
          </a:ln>
          <a:effectLst/>
        </p:spPr>
        <p:txBody>
          <a:bodyPr lIns="0" tIns="45707" rIns="0" bIns="45707" anchor="ctr"/>
          <a:lstStyle/>
          <a:p>
            <a:pPr algn="ctr" defTabSz="913765" fontAlgn="base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US" sz="2800" kern="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Freeform 6"/>
          <p:cNvSpPr/>
          <p:nvPr/>
        </p:nvSpPr>
        <p:spPr bwMode="auto">
          <a:xfrm>
            <a:off x="4357243" y="3121818"/>
            <a:ext cx="1840700" cy="1841301"/>
          </a:xfrm>
          <a:custGeom>
            <a:avLst/>
            <a:gdLst/>
            <a:ahLst/>
            <a:cxnLst/>
            <a:rect l="l" t="t" r="r" b="b"/>
            <a:pathLst>
              <a:path w="1487948" h="1487615">
                <a:moveTo>
                  <a:pt x="743975" y="297790"/>
                </a:moveTo>
                <a:cubicBezTo>
                  <a:pt x="496116" y="297790"/>
                  <a:pt x="295186" y="497479"/>
                  <a:pt x="295186" y="743808"/>
                </a:cubicBezTo>
                <a:cubicBezTo>
                  <a:pt x="295186" y="990137"/>
                  <a:pt x="496116" y="1189826"/>
                  <a:pt x="743975" y="1189826"/>
                </a:cubicBezTo>
                <a:cubicBezTo>
                  <a:pt x="991834" y="1189826"/>
                  <a:pt x="1192764" y="990137"/>
                  <a:pt x="1192764" y="743808"/>
                </a:cubicBezTo>
                <a:cubicBezTo>
                  <a:pt x="1192764" y="497479"/>
                  <a:pt x="991834" y="297790"/>
                  <a:pt x="743975" y="297790"/>
                </a:cubicBezTo>
                <a:close/>
                <a:moveTo>
                  <a:pt x="693753" y="0"/>
                </a:moveTo>
                <a:lnTo>
                  <a:pt x="770837" y="149228"/>
                </a:lnTo>
                <a:lnTo>
                  <a:pt x="801203" y="151560"/>
                </a:lnTo>
                <a:lnTo>
                  <a:pt x="829233" y="153891"/>
                </a:lnTo>
                <a:lnTo>
                  <a:pt x="857264" y="158555"/>
                </a:lnTo>
                <a:lnTo>
                  <a:pt x="885294" y="163218"/>
                </a:lnTo>
                <a:lnTo>
                  <a:pt x="997416" y="41970"/>
                </a:lnTo>
                <a:lnTo>
                  <a:pt x="1018439" y="48965"/>
                </a:lnTo>
                <a:lnTo>
                  <a:pt x="1037126" y="58292"/>
                </a:lnTo>
                <a:lnTo>
                  <a:pt x="1076835" y="74614"/>
                </a:lnTo>
                <a:lnTo>
                  <a:pt x="1069828" y="240164"/>
                </a:lnTo>
                <a:lnTo>
                  <a:pt x="1093186" y="256485"/>
                </a:lnTo>
                <a:lnTo>
                  <a:pt x="1116545" y="272807"/>
                </a:lnTo>
                <a:lnTo>
                  <a:pt x="1139904" y="291461"/>
                </a:lnTo>
                <a:lnTo>
                  <a:pt x="1160927" y="312446"/>
                </a:lnTo>
                <a:lnTo>
                  <a:pt x="1312758" y="261149"/>
                </a:lnTo>
                <a:lnTo>
                  <a:pt x="1340789" y="298456"/>
                </a:lnTo>
                <a:lnTo>
                  <a:pt x="1352468" y="317109"/>
                </a:lnTo>
                <a:lnTo>
                  <a:pt x="1368819" y="335763"/>
                </a:lnTo>
                <a:lnTo>
                  <a:pt x="1280056" y="468669"/>
                </a:lnTo>
                <a:lnTo>
                  <a:pt x="1287064" y="480327"/>
                </a:lnTo>
                <a:lnTo>
                  <a:pt x="1294071" y="496649"/>
                </a:lnTo>
                <a:lnTo>
                  <a:pt x="1305750" y="522298"/>
                </a:lnTo>
                <a:lnTo>
                  <a:pt x="1315094" y="547946"/>
                </a:lnTo>
                <a:lnTo>
                  <a:pt x="1324437" y="575926"/>
                </a:lnTo>
                <a:lnTo>
                  <a:pt x="1476269" y="608570"/>
                </a:lnTo>
                <a:lnTo>
                  <a:pt x="1483276" y="652872"/>
                </a:lnTo>
                <a:lnTo>
                  <a:pt x="1487948" y="701837"/>
                </a:lnTo>
                <a:lnTo>
                  <a:pt x="1350132" y="774120"/>
                </a:lnTo>
                <a:lnTo>
                  <a:pt x="1347796" y="802100"/>
                </a:lnTo>
                <a:lnTo>
                  <a:pt x="1345460" y="830080"/>
                </a:lnTo>
                <a:lnTo>
                  <a:pt x="1340789" y="855729"/>
                </a:lnTo>
                <a:lnTo>
                  <a:pt x="1333781" y="886040"/>
                </a:lnTo>
                <a:lnTo>
                  <a:pt x="1448238" y="988635"/>
                </a:lnTo>
                <a:lnTo>
                  <a:pt x="1431887" y="1032937"/>
                </a:lnTo>
                <a:lnTo>
                  <a:pt x="1410865" y="1077239"/>
                </a:lnTo>
                <a:lnTo>
                  <a:pt x="1259033" y="1067912"/>
                </a:lnTo>
                <a:lnTo>
                  <a:pt x="1242682" y="1093560"/>
                </a:lnTo>
                <a:lnTo>
                  <a:pt x="1226331" y="1116877"/>
                </a:lnTo>
                <a:lnTo>
                  <a:pt x="1209980" y="1137862"/>
                </a:lnTo>
                <a:lnTo>
                  <a:pt x="1191293" y="1158848"/>
                </a:lnTo>
                <a:lnTo>
                  <a:pt x="1235674" y="1303412"/>
                </a:lnTo>
                <a:lnTo>
                  <a:pt x="1198301" y="1336056"/>
                </a:lnTo>
                <a:lnTo>
                  <a:pt x="1179614" y="1350046"/>
                </a:lnTo>
                <a:lnTo>
                  <a:pt x="1158591" y="1364036"/>
                </a:lnTo>
                <a:lnTo>
                  <a:pt x="1030118" y="1282427"/>
                </a:lnTo>
                <a:lnTo>
                  <a:pt x="1006759" y="1294085"/>
                </a:lnTo>
                <a:lnTo>
                  <a:pt x="981065" y="1305744"/>
                </a:lnTo>
                <a:lnTo>
                  <a:pt x="955370" y="1315071"/>
                </a:lnTo>
                <a:lnTo>
                  <a:pt x="927340" y="1324397"/>
                </a:lnTo>
                <a:lnTo>
                  <a:pt x="892302" y="1475957"/>
                </a:lnTo>
                <a:lnTo>
                  <a:pt x="845584" y="1482952"/>
                </a:lnTo>
                <a:lnTo>
                  <a:pt x="798867" y="1487615"/>
                </a:lnTo>
                <a:lnTo>
                  <a:pt x="728791" y="1350046"/>
                </a:lnTo>
                <a:lnTo>
                  <a:pt x="700761" y="1350046"/>
                </a:lnTo>
                <a:lnTo>
                  <a:pt x="672730" y="1345382"/>
                </a:lnTo>
                <a:lnTo>
                  <a:pt x="642364" y="1343051"/>
                </a:lnTo>
                <a:lnTo>
                  <a:pt x="616669" y="1336056"/>
                </a:lnTo>
                <a:lnTo>
                  <a:pt x="511555" y="1450308"/>
                </a:lnTo>
                <a:lnTo>
                  <a:pt x="488197" y="1443313"/>
                </a:lnTo>
                <a:lnTo>
                  <a:pt x="467174" y="1436318"/>
                </a:lnTo>
                <a:lnTo>
                  <a:pt x="422792" y="1417665"/>
                </a:lnTo>
                <a:lnTo>
                  <a:pt x="429800" y="1259110"/>
                </a:lnTo>
                <a:lnTo>
                  <a:pt x="406441" y="1242788"/>
                </a:lnTo>
                <a:lnTo>
                  <a:pt x="383083" y="1226467"/>
                </a:lnTo>
                <a:lnTo>
                  <a:pt x="362060" y="1210145"/>
                </a:lnTo>
                <a:lnTo>
                  <a:pt x="341037" y="1191491"/>
                </a:lnTo>
                <a:lnTo>
                  <a:pt x="184534" y="1238125"/>
                </a:lnTo>
                <a:lnTo>
                  <a:pt x="156503" y="1205481"/>
                </a:lnTo>
                <a:lnTo>
                  <a:pt x="130809" y="1170506"/>
                </a:lnTo>
                <a:lnTo>
                  <a:pt x="219572" y="1032937"/>
                </a:lnTo>
                <a:lnTo>
                  <a:pt x="207893" y="1007288"/>
                </a:lnTo>
                <a:lnTo>
                  <a:pt x="193877" y="981640"/>
                </a:lnTo>
                <a:lnTo>
                  <a:pt x="182198" y="955991"/>
                </a:lnTo>
                <a:lnTo>
                  <a:pt x="172854" y="928011"/>
                </a:lnTo>
                <a:lnTo>
                  <a:pt x="14015" y="893036"/>
                </a:lnTo>
                <a:lnTo>
                  <a:pt x="7008" y="848734"/>
                </a:lnTo>
                <a:lnTo>
                  <a:pt x="0" y="806763"/>
                </a:lnTo>
                <a:lnTo>
                  <a:pt x="147160" y="732149"/>
                </a:lnTo>
                <a:lnTo>
                  <a:pt x="149496" y="701837"/>
                </a:lnTo>
                <a:lnTo>
                  <a:pt x="151832" y="671525"/>
                </a:lnTo>
                <a:lnTo>
                  <a:pt x="156503" y="643545"/>
                </a:lnTo>
                <a:lnTo>
                  <a:pt x="161175" y="615565"/>
                </a:lnTo>
                <a:lnTo>
                  <a:pt x="39710" y="501312"/>
                </a:lnTo>
                <a:lnTo>
                  <a:pt x="53725" y="461674"/>
                </a:lnTo>
                <a:lnTo>
                  <a:pt x="70076" y="424367"/>
                </a:lnTo>
                <a:lnTo>
                  <a:pt x="238259" y="431362"/>
                </a:lnTo>
                <a:lnTo>
                  <a:pt x="254610" y="408045"/>
                </a:lnTo>
                <a:lnTo>
                  <a:pt x="273297" y="384728"/>
                </a:lnTo>
                <a:lnTo>
                  <a:pt x="289648" y="361411"/>
                </a:lnTo>
                <a:lnTo>
                  <a:pt x="310671" y="340426"/>
                </a:lnTo>
                <a:lnTo>
                  <a:pt x="259282" y="177208"/>
                </a:lnTo>
                <a:lnTo>
                  <a:pt x="289648" y="151560"/>
                </a:lnTo>
                <a:lnTo>
                  <a:pt x="322350" y="128243"/>
                </a:lnTo>
                <a:lnTo>
                  <a:pt x="467174" y="219179"/>
                </a:lnTo>
                <a:lnTo>
                  <a:pt x="492868" y="205188"/>
                </a:lnTo>
                <a:lnTo>
                  <a:pt x="518563" y="193530"/>
                </a:lnTo>
                <a:lnTo>
                  <a:pt x="546593" y="184203"/>
                </a:lnTo>
                <a:lnTo>
                  <a:pt x="574624" y="174876"/>
                </a:lnTo>
                <a:lnTo>
                  <a:pt x="609662" y="9327"/>
                </a:lnTo>
                <a:lnTo>
                  <a:pt x="630685" y="6995"/>
                </a:lnTo>
                <a:lnTo>
                  <a:pt x="651707" y="2332"/>
                </a:lnTo>
                <a:close/>
              </a:path>
            </a:pathLst>
          </a:custGeom>
          <a:solidFill>
            <a:srgbClr val="21AAE0"/>
          </a:solidFill>
          <a:ln w="3175" cap="flat" cmpd="sng" algn="ctr">
            <a:noFill/>
            <a:prstDash val="solid"/>
          </a:ln>
          <a:effectLst/>
        </p:spPr>
        <p:txBody>
          <a:bodyPr lIns="0" tIns="45707" rIns="0" bIns="45707" anchor="ctr"/>
          <a:lstStyle/>
          <a:p>
            <a:pPr algn="ctr" defTabSz="913765" fontAlgn="base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US" sz="2800" kern="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Freeform 8"/>
          <p:cNvSpPr/>
          <p:nvPr/>
        </p:nvSpPr>
        <p:spPr bwMode="auto">
          <a:xfrm>
            <a:off x="831418" y="3299807"/>
            <a:ext cx="2031611" cy="2031069"/>
          </a:xfrm>
          <a:custGeom>
            <a:avLst/>
            <a:gdLst/>
            <a:ahLst/>
            <a:cxnLst/>
            <a:rect l="l" t="t" r="r" b="b"/>
            <a:pathLst>
              <a:path w="2075647" h="2080525">
                <a:moveTo>
                  <a:pt x="1036488" y="349870"/>
                </a:moveTo>
                <a:cubicBezTo>
                  <a:pt x="655847" y="349870"/>
                  <a:pt x="347277" y="658371"/>
                  <a:pt x="347277" y="1038927"/>
                </a:cubicBezTo>
                <a:cubicBezTo>
                  <a:pt x="347277" y="1419483"/>
                  <a:pt x="655847" y="1727984"/>
                  <a:pt x="1036488" y="1727984"/>
                </a:cubicBezTo>
                <a:cubicBezTo>
                  <a:pt x="1417129" y="1727984"/>
                  <a:pt x="1725699" y="1419483"/>
                  <a:pt x="1725699" y="1038927"/>
                </a:cubicBezTo>
                <a:cubicBezTo>
                  <a:pt x="1725699" y="658371"/>
                  <a:pt x="1417129" y="349870"/>
                  <a:pt x="1036488" y="349870"/>
                </a:cubicBezTo>
                <a:close/>
                <a:moveTo>
                  <a:pt x="1096908" y="0"/>
                </a:moveTo>
                <a:lnTo>
                  <a:pt x="1138010" y="2569"/>
                </a:lnTo>
                <a:lnTo>
                  <a:pt x="1179112" y="7706"/>
                </a:lnTo>
                <a:lnTo>
                  <a:pt x="1230489" y="174661"/>
                </a:lnTo>
                <a:lnTo>
                  <a:pt x="1261315" y="182367"/>
                </a:lnTo>
                <a:lnTo>
                  <a:pt x="1292142" y="192641"/>
                </a:lnTo>
                <a:lnTo>
                  <a:pt x="1322968" y="200347"/>
                </a:lnTo>
                <a:lnTo>
                  <a:pt x="1353795" y="213190"/>
                </a:lnTo>
                <a:lnTo>
                  <a:pt x="1487376" y="100173"/>
                </a:lnTo>
                <a:lnTo>
                  <a:pt x="1523340" y="118153"/>
                </a:lnTo>
                <a:lnTo>
                  <a:pt x="1559304" y="138702"/>
                </a:lnTo>
                <a:lnTo>
                  <a:pt x="1538753" y="313363"/>
                </a:lnTo>
                <a:lnTo>
                  <a:pt x="1569580" y="333912"/>
                </a:lnTo>
                <a:lnTo>
                  <a:pt x="1595269" y="354460"/>
                </a:lnTo>
                <a:lnTo>
                  <a:pt x="1618388" y="375008"/>
                </a:lnTo>
                <a:lnTo>
                  <a:pt x="1644077" y="398125"/>
                </a:lnTo>
                <a:lnTo>
                  <a:pt x="1811054" y="344186"/>
                </a:lnTo>
                <a:lnTo>
                  <a:pt x="1836742" y="375008"/>
                </a:lnTo>
                <a:lnTo>
                  <a:pt x="1862431" y="405831"/>
                </a:lnTo>
                <a:lnTo>
                  <a:pt x="1777658" y="562512"/>
                </a:lnTo>
                <a:lnTo>
                  <a:pt x="1811054" y="619021"/>
                </a:lnTo>
                <a:lnTo>
                  <a:pt x="1823898" y="647275"/>
                </a:lnTo>
                <a:lnTo>
                  <a:pt x="1839311" y="678097"/>
                </a:lnTo>
                <a:lnTo>
                  <a:pt x="2019132" y="693508"/>
                </a:lnTo>
                <a:lnTo>
                  <a:pt x="2031976" y="732037"/>
                </a:lnTo>
                <a:lnTo>
                  <a:pt x="2042252" y="770565"/>
                </a:lnTo>
                <a:lnTo>
                  <a:pt x="1900964" y="881013"/>
                </a:lnTo>
                <a:lnTo>
                  <a:pt x="1906102" y="914404"/>
                </a:lnTo>
                <a:lnTo>
                  <a:pt x="1911240" y="945226"/>
                </a:lnTo>
                <a:lnTo>
                  <a:pt x="1913808" y="981186"/>
                </a:lnTo>
                <a:lnTo>
                  <a:pt x="1913808" y="1014577"/>
                </a:lnTo>
                <a:lnTo>
                  <a:pt x="2075647" y="1096771"/>
                </a:lnTo>
                <a:lnTo>
                  <a:pt x="2073078" y="1135299"/>
                </a:lnTo>
                <a:lnTo>
                  <a:pt x="2067941" y="1173827"/>
                </a:lnTo>
                <a:lnTo>
                  <a:pt x="1893257" y="1225198"/>
                </a:lnTo>
                <a:lnTo>
                  <a:pt x="1885551" y="1258589"/>
                </a:lnTo>
                <a:lnTo>
                  <a:pt x="1875275" y="1289412"/>
                </a:lnTo>
                <a:lnTo>
                  <a:pt x="1865000" y="1320235"/>
                </a:lnTo>
                <a:lnTo>
                  <a:pt x="1854724" y="1351057"/>
                </a:lnTo>
                <a:lnTo>
                  <a:pt x="1975461" y="1494896"/>
                </a:lnTo>
                <a:lnTo>
                  <a:pt x="1957479" y="1528287"/>
                </a:lnTo>
                <a:lnTo>
                  <a:pt x="1942066" y="1559110"/>
                </a:lnTo>
                <a:lnTo>
                  <a:pt x="1754538" y="1538561"/>
                </a:lnTo>
                <a:lnTo>
                  <a:pt x="1736556" y="1564247"/>
                </a:lnTo>
                <a:lnTo>
                  <a:pt x="1716005" y="1592501"/>
                </a:lnTo>
                <a:lnTo>
                  <a:pt x="1692886" y="1615618"/>
                </a:lnTo>
                <a:lnTo>
                  <a:pt x="1672335" y="1641303"/>
                </a:lnTo>
                <a:lnTo>
                  <a:pt x="1728850" y="1821102"/>
                </a:lnTo>
                <a:lnTo>
                  <a:pt x="1700592" y="1844219"/>
                </a:lnTo>
                <a:lnTo>
                  <a:pt x="1672335" y="1864767"/>
                </a:lnTo>
                <a:lnTo>
                  <a:pt x="1507927" y="1774868"/>
                </a:lnTo>
                <a:lnTo>
                  <a:pt x="1451412" y="1808259"/>
                </a:lnTo>
                <a:lnTo>
                  <a:pt x="1420585" y="1823670"/>
                </a:lnTo>
                <a:lnTo>
                  <a:pt x="1392328" y="1839081"/>
                </a:lnTo>
                <a:lnTo>
                  <a:pt x="1374346" y="2026586"/>
                </a:lnTo>
                <a:lnTo>
                  <a:pt x="1340950" y="2039428"/>
                </a:lnTo>
                <a:lnTo>
                  <a:pt x="1307555" y="2047134"/>
                </a:lnTo>
                <a:lnTo>
                  <a:pt x="1186818" y="1898158"/>
                </a:lnTo>
                <a:lnTo>
                  <a:pt x="1155992" y="1903295"/>
                </a:lnTo>
                <a:lnTo>
                  <a:pt x="1122596" y="1908432"/>
                </a:lnTo>
                <a:lnTo>
                  <a:pt x="1091770" y="1911001"/>
                </a:lnTo>
                <a:lnTo>
                  <a:pt x="1058375" y="1911001"/>
                </a:lnTo>
                <a:lnTo>
                  <a:pt x="971033" y="2080525"/>
                </a:lnTo>
                <a:lnTo>
                  <a:pt x="935069" y="2077957"/>
                </a:lnTo>
                <a:lnTo>
                  <a:pt x="901674" y="2072819"/>
                </a:lnTo>
                <a:lnTo>
                  <a:pt x="845158" y="1890452"/>
                </a:lnTo>
                <a:lnTo>
                  <a:pt x="814332" y="1882747"/>
                </a:lnTo>
                <a:lnTo>
                  <a:pt x="780937" y="1875041"/>
                </a:lnTo>
                <a:lnTo>
                  <a:pt x="750110" y="1864767"/>
                </a:lnTo>
                <a:lnTo>
                  <a:pt x="719284" y="1851924"/>
                </a:lnTo>
                <a:lnTo>
                  <a:pt x="577996" y="1975215"/>
                </a:lnTo>
                <a:lnTo>
                  <a:pt x="544601" y="1959803"/>
                </a:lnTo>
                <a:lnTo>
                  <a:pt x="511205" y="1939255"/>
                </a:lnTo>
                <a:lnTo>
                  <a:pt x="531756" y="1754319"/>
                </a:lnTo>
                <a:lnTo>
                  <a:pt x="506068" y="1733771"/>
                </a:lnTo>
                <a:lnTo>
                  <a:pt x="480379" y="1713223"/>
                </a:lnTo>
                <a:lnTo>
                  <a:pt x="454690" y="1690106"/>
                </a:lnTo>
                <a:lnTo>
                  <a:pt x="431570" y="1669557"/>
                </a:lnTo>
                <a:lnTo>
                  <a:pt x="254318" y="1726065"/>
                </a:lnTo>
                <a:lnTo>
                  <a:pt x="231198" y="1697811"/>
                </a:lnTo>
                <a:lnTo>
                  <a:pt x="208079" y="1666989"/>
                </a:lnTo>
                <a:lnTo>
                  <a:pt x="297989" y="1505170"/>
                </a:lnTo>
                <a:lnTo>
                  <a:pt x="264594" y="1446093"/>
                </a:lnTo>
                <a:lnTo>
                  <a:pt x="249181" y="1417839"/>
                </a:lnTo>
                <a:lnTo>
                  <a:pt x="236336" y="1387017"/>
                </a:lnTo>
                <a:lnTo>
                  <a:pt x="51378" y="1371606"/>
                </a:lnTo>
                <a:lnTo>
                  <a:pt x="41102" y="1338214"/>
                </a:lnTo>
                <a:lnTo>
                  <a:pt x="30827" y="1302255"/>
                </a:lnTo>
                <a:lnTo>
                  <a:pt x="172114" y="1184101"/>
                </a:lnTo>
                <a:lnTo>
                  <a:pt x="166977" y="1153279"/>
                </a:lnTo>
                <a:lnTo>
                  <a:pt x="164408" y="1119888"/>
                </a:lnTo>
                <a:lnTo>
                  <a:pt x="161839" y="1086497"/>
                </a:lnTo>
                <a:lnTo>
                  <a:pt x="159270" y="1053105"/>
                </a:lnTo>
                <a:lnTo>
                  <a:pt x="0" y="970912"/>
                </a:lnTo>
                <a:lnTo>
                  <a:pt x="2569" y="929815"/>
                </a:lnTo>
                <a:lnTo>
                  <a:pt x="7707" y="893855"/>
                </a:lnTo>
                <a:lnTo>
                  <a:pt x="179821" y="842484"/>
                </a:lnTo>
                <a:lnTo>
                  <a:pt x="187528" y="811662"/>
                </a:lnTo>
                <a:lnTo>
                  <a:pt x="200372" y="778271"/>
                </a:lnTo>
                <a:lnTo>
                  <a:pt x="210647" y="747448"/>
                </a:lnTo>
                <a:lnTo>
                  <a:pt x="220923" y="714057"/>
                </a:lnTo>
                <a:lnTo>
                  <a:pt x="105324" y="577924"/>
                </a:lnTo>
                <a:lnTo>
                  <a:pt x="123306" y="544533"/>
                </a:lnTo>
                <a:lnTo>
                  <a:pt x="141288" y="511141"/>
                </a:lnTo>
                <a:lnTo>
                  <a:pt x="321109" y="529121"/>
                </a:lnTo>
                <a:lnTo>
                  <a:pt x="339091" y="503436"/>
                </a:lnTo>
                <a:lnTo>
                  <a:pt x="359642" y="477750"/>
                </a:lnTo>
                <a:lnTo>
                  <a:pt x="380193" y="449496"/>
                </a:lnTo>
                <a:lnTo>
                  <a:pt x="403313" y="426379"/>
                </a:lnTo>
                <a:lnTo>
                  <a:pt x="349366" y="259424"/>
                </a:lnTo>
                <a:lnTo>
                  <a:pt x="380193" y="233738"/>
                </a:lnTo>
                <a:lnTo>
                  <a:pt x="411019" y="205484"/>
                </a:lnTo>
                <a:lnTo>
                  <a:pt x="567720" y="292815"/>
                </a:lnTo>
                <a:lnTo>
                  <a:pt x="624236" y="259424"/>
                </a:lnTo>
                <a:lnTo>
                  <a:pt x="655062" y="244012"/>
                </a:lnTo>
                <a:lnTo>
                  <a:pt x="683320" y="231170"/>
                </a:lnTo>
                <a:lnTo>
                  <a:pt x="698733" y="53940"/>
                </a:lnTo>
                <a:lnTo>
                  <a:pt x="737266" y="41097"/>
                </a:lnTo>
                <a:lnTo>
                  <a:pt x="775799" y="30823"/>
                </a:lnTo>
                <a:lnTo>
                  <a:pt x="886260" y="166956"/>
                </a:lnTo>
                <a:lnTo>
                  <a:pt x="919656" y="161819"/>
                </a:lnTo>
                <a:lnTo>
                  <a:pt x="953051" y="159250"/>
                </a:lnTo>
                <a:lnTo>
                  <a:pt x="983877" y="156682"/>
                </a:lnTo>
                <a:lnTo>
                  <a:pt x="1017273" y="154113"/>
                </a:lnTo>
                <a:close/>
              </a:path>
            </a:pathLst>
          </a:custGeom>
          <a:solidFill>
            <a:srgbClr val="21AAE0"/>
          </a:solidFill>
          <a:ln w="3175" cap="flat" cmpd="sng" algn="ctr">
            <a:noFill/>
            <a:prstDash val="solid"/>
          </a:ln>
          <a:effectLst/>
        </p:spPr>
        <p:txBody>
          <a:bodyPr lIns="0" tIns="45707" rIns="0" bIns="45707" anchor="ctr"/>
          <a:lstStyle/>
          <a:p>
            <a:pPr algn="ctr" defTabSz="913765" fontAlgn="base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US" sz="2800" kern="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Freeform 6"/>
          <p:cNvSpPr/>
          <p:nvPr/>
        </p:nvSpPr>
        <p:spPr bwMode="auto">
          <a:xfrm>
            <a:off x="5841668" y="1925491"/>
            <a:ext cx="2223462" cy="2224191"/>
          </a:xfrm>
          <a:custGeom>
            <a:avLst/>
            <a:gdLst/>
            <a:ahLst/>
            <a:cxnLst/>
            <a:rect l="l" t="t" r="r" b="b"/>
            <a:pathLst>
              <a:path w="1487948" h="1487615">
                <a:moveTo>
                  <a:pt x="743975" y="297790"/>
                </a:moveTo>
                <a:cubicBezTo>
                  <a:pt x="496116" y="297790"/>
                  <a:pt x="295186" y="497479"/>
                  <a:pt x="295186" y="743808"/>
                </a:cubicBezTo>
                <a:cubicBezTo>
                  <a:pt x="295186" y="990137"/>
                  <a:pt x="496116" y="1189826"/>
                  <a:pt x="743975" y="1189826"/>
                </a:cubicBezTo>
                <a:cubicBezTo>
                  <a:pt x="991834" y="1189826"/>
                  <a:pt x="1192764" y="990137"/>
                  <a:pt x="1192764" y="743808"/>
                </a:cubicBezTo>
                <a:cubicBezTo>
                  <a:pt x="1192764" y="497479"/>
                  <a:pt x="991834" y="297790"/>
                  <a:pt x="743975" y="297790"/>
                </a:cubicBezTo>
                <a:close/>
                <a:moveTo>
                  <a:pt x="693753" y="0"/>
                </a:moveTo>
                <a:lnTo>
                  <a:pt x="770837" y="149228"/>
                </a:lnTo>
                <a:lnTo>
                  <a:pt x="801203" y="151560"/>
                </a:lnTo>
                <a:lnTo>
                  <a:pt x="829233" y="153891"/>
                </a:lnTo>
                <a:lnTo>
                  <a:pt x="857264" y="158555"/>
                </a:lnTo>
                <a:lnTo>
                  <a:pt x="885294" y="163218"/>
                </a:lnTo>
                <a:lnTo>
                  <a:pt x="997416" y="41970"/>
                </a:lnTo>
                <a:lnTo>
                  <a:pt x="1018439" y="48965"/>
                </a:lnTo>
                <a:lnTo>
                  <a:pt x="1037126" y="58292"/>
                </a:lnTo>
                <a:lnTo>
                  <a:pt x="1076835" y="74614"/>
                </a:lnTo>
                <a:lnTo>
                  <a:pt x="1069828" y="240164"/>
                </a:lnTo>
                <a:lnTo>
                  <a:pt x="1093186" y="256485"/>
                </a:lnTo>
                <a:lnTo>
                  <a:pt x="1116545" y="272807"/>
                </a:lnTo>
                <a:lnTo>
                  <a:pt x="1139904" y="291461"/>
                </a:lnTo>
                <a:lnTo>
                  <a:pt x="1160927" y="312446"/>
                </a:lnTo>
                <a:lnTo>
                  <a:pt x="1312758" y="261149"/>
                </a:lnTo>
                <a:lnTo>
                  <a:pt x="1340789" y="298456"/>
                </a:lnTo>
                <a:lnTo>
                  <a:pt x="1352468" y="317109"/>
                </a:lnTo>
                <a:lnTo>
                  <a:pt x="1368819" y="335763"/>
                </a:lnTo>
                <a:lnTo>
                  <a:pt x="1280056" y="468669"/>
                </a:lnTo>
                <a:lnTo>
                  <a:pt x="1287064" y="480327"/>
                </a:lnTo>
                <a:lnTo>
                  <a:pt x="1294071" y="496649"/>
                </a:lnTo>
                <a:lnTo>
                  <a:pt x="1305750" y="522298"/>
                </a:lnTo>
                <a:lnTo>
                  <a:pt x="1315094" y="547946"/>
                </a:lnTo>
                <a:lnTo>
                  <a:pt x="1324437" y="575926"/>
                </a:lnTo>
                <a:lnTo>
                  <a:pt x="1476269" y="608570"/>
                </a:lnTo>
                <a:lnTo>
                  <a:pt x="1483276" y="652872"/>
                </a:lnTo>
                <a:lnTo>
                  <a:pt x="1487948" y="701837"/>
                </a:lnTo>
                <a:lnTo>
                  <a:pt x="1350132" y="774120"/>
                </a:lnTo>
                <a:lnTo>
                  <a:pt x="1347796" y="802100"/>
                </a:lnTo>
                <a:lnTo>
                  <a:pt x="1345460" y="830080"/>
                </a:lnTo>
                <a:lnTo>
                  <a:pt x="1340789" y="855729"/>
                </a:lnTo>
                <a:lnTo>
                  <a:pt x="1333781" y="886040"/>
                </a:lnTo>
                <a:lnTo>
                  <a:pt x="1448238" y="988635"/>
                </a:lnTo>
                <a:lnTo>
                  <a:pt x="1431887" y="1032937"/>
                </a:lnTo>
                <a:lnTo>
                  <a:pt x="1410865" y="1077239"/>
                </a:lnTo>
                <a:lnTo>
                  <a:pt x="1259033" y="1067912"/>
                </a:lnTo>
                <a:lnTo>
                  <a:pt x="1242682" y="1093560"/>
                </a:lnTo>
                <a:lnTo>
                  <a:pt x="1226331" y="1116877"/>
                </a:lnTo>
                <a:lnTo>
                  <a:pt x="1209980" y="1137862"/>
                </a:lnTo>
                <a:lnTo>
                  <a:pt x="1191293" y="1158848"/>
                </a:lnTo>
                <a:lnTo>
                  <a:pt x="1235674" y="1303412"/>
                </a:lnTo>
                <a:lnTo>
                  <a:pt x="1198301" y="1336056"/>
                </a:lnTo>
                <a:lnTo>
                  <a:pt x="1179614" y="1350046"/>
                </a:lnTo>
                <a:lnTo>
                  <a:pt x="1158591" y="1364036"/>
                </a:lnTo>
                <a:lnTo>
                  <a:pt x="1030118" y="1282427"/>
                </a:lnTo>
                <a:lnTo>
                  <a:pt x="1006759" y="1294085"/>
                </a:lnTo>
                <a:lnTo>
                  <a:pt x="981065" y="1305744"/>
                </a:lnTo>
                <a:lnTo>
                  <a:pt x="955370" y="1315071"/>
                </a:lnTo>
                <a:lnTo>
                  <a:pt x="927340" y="1324397"/>
                </a:lnTo>
                <a:lnTo>
                  <a:pt x="892302" y="1475957"/>
                </a:lnTo>
                <a:lnTo>
                  <a:pt x="845584" y="1482952"/>
                </a:lnTo>
                <a:lnTo>
                  <a:pt x="798867" y="1487615"/>
                </a:lnTo>
                <a:lnTo>
                  <a:pt x="728791" y="1350046"/>
                </a:lnTo>
                <a:lnTo>
                  <a:pt x="700761" y="1350046"/>
                </a:lnTo>
                <a:lnTo>
                  <a:pt x="672730" y="1345382"/>
                </a:lnTo>
                <a:lnTo>
                  <a:pt x="642364" y="1343051"/>
                </a:lnTo>
                <a:lnTo>
                  <a:pt x="616669" y="1336056"/>
                </a:lnTo>
                <a:lnTo>
                  <a:pt x="511555" y="1450308"/>
                </a:lnTo>
                <a:lnTo>
                  <a:pt x="488197" y="1443313"/>
                </a:lnTo>
                <a:lnTo>
                  <a:pt x="467174" y="1436318"/>
                </a:lnTo>
                <a:lnTo>
                  <a:pt x="422792" y="1417665"/>
                </a:lnTo>
                <a:lnTo>
                  <a:pt x="429800" y="1259110"/>
                </a:lnTo>
                <a:lnTo>
                  <a:pt x="406441" y="1242788"/>
                </a:lnTo>
                <a:lnTo>
                  <a:pt x="383083" y="1226467"/>
                </a:lnTo>
                <a:lnTo>
                  <a:pt x="362060" y="1210145"/>
                </a:lnTo>
                <a:lnTo>
                  <a:pt x="341037" y="1191491"/>
                </a:lnTo>
                <a:lnTo>
                  <a:pt x="184534" y="1238125"/>
                </a:lnTo>
                <a:lnTo>
                  <a:pt x="156503" y="1205481"/>
                </a:lnTo>
                <a:lnTo>
                  <a:pt x="130809" y="1170506"/>
                </a:lnTo>
                <a:lnTo>
                  <a:pt x="219572" y="1032937"/>
                </a:lnTo>
                <a:lnTo>
                  <a:pt x="207893" y="1007288"/>
                </a:lnTo>
                <a:lnTo>
                  <a:pt x="193877" y="981640"/>
                </a:lnTo>
                <a:lnTo>
                  <a:pt x="182198" y="955991"/>
                </a:lnTo>
                <a:lnTo>
                  <a:pt x="172854" y="928011"/>
                </a:lnTo>
                <a:lnTo>
                  <a:pt x="14015" y="893036"/>
                </a:lnTo>
                <a:lnTo>
                  <a:pt x="7008" y="848734"/>
                </a:lnTo>
                <a:lnTo>
                  <a:pt x="0" y="806763"/>
                </a:lnTo>
                <a:lnTo>
                  <a:pt x="147160" y="732149"/>
                </a:lnTo>
                <a:lnTo>
                  <a:pt x="149496" y="701837"/>
                </a:lnTo>
                <a:lnTo>
                  <a:pt x="151832" y="671525"/>
                </a:lnTo>
                <a:lnTo>
                  <a:pt x="156503" y="643545"/>
                </a:lnTo>
                <a:lnTo>
                  <a:pt x="161175" y="615565"/>
                </a:lnTo>
                <a:lnTo>
                  <a:pt x="39710" y="501312"/>
                </a:lnTo>
                <a:lnTo>
                  <a:pt x="53725" y="461674"/>
                </a:lnTo>
                <a:lnTo>
                  <a:pt x="70076" y="424367"/>
                </a:lnTo>
                <a:lnTo>
                  <a:pt x="238259" y="431362"/>
                </a:lnTo>
                <a:lnTo>
                  <a:pt x="254610" y="408045"/>
                </a:lnTo>
                <a:lnTo>
                  <a:pt x="273297" y="384728"/>
                </a:lnTo>
                <a:lnTo>
                  <a:pt x="289648" y="361411"/>
                </a:lnTo>
                <a:lnTo>
                  <a:pt x="310671" y="340426"/>
                </a:lnTo>
                <a:lnTo>
                  <a:pt x="259282" y="177208"/>
                </a:lnTo>
                <a:lnTo>
                  <a:pt x="289648" y="151560"/>
                </a:lnTo>
                <a:lnTo>
                  <a:pt x="322350" y="128243"/>
                </a:lnTo>
                <a:lnTo>
                  <a:pt x="467174" y="219179"/>
                </a:lnTo>
                <a:lnTo>
                  <a:pt x="492868" y="205188"/>
                </a:lnTo>
                <a:lnTo>
                  <a:pt x="518563" y="193530"/>
                </a:lnTo>
                <a:lnTo>
                  <a:pt x="546593" y="184203"/>
                </a:lnTo>
                <a:lnTo>
                  <a:pt x="574624" y="174876"/>
                </a:lnTo>
                <a:lnTo>
                  <a:pt x="609662" y="9327"/>
                </a:lnTo>
                <a:lnTo>
                  <a:pt x="630685" y="6995"/>
                </a:lnTo>
                <a:lnTo>
                  <a:pt x="651707" y="2332"/>
                </a:lnTo>
                <a:close/>
              </a:path>
            </a:pathLst>
          </a:custGeom>
          <a:solidFill>
            <a:srgbClr val="3B3838"/>
          </a:solidFill>
          <a:ln w="3175" cap="flat" cmpd="sng" algn="ctr">
            <a:noFill/>
            <a:prstDash val="solid"/>
          </a:ln>
          <a:effectLst/>
        </p:spPr>
        <p:txBody>
          <a:bodyPr lIns="0" tIns="45707" rIns="0" bIns="45707" anchor="ctr"/>
          <a:lstStyle/>
          <a:p>
            <a:pPr algn="ctr" defTabSz="913765" fontAlgn="base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sz="2800" kern="0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86400000">
                                          <p:cBhvr>
                                            <p:cTn id="14" dur="8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Rot by="64800000">
                                          <p:cBhvr>
                                            <p:cTn id="24" dur="7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repeatCount="indefinite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Rot by="-108000000">
                                          <p:cBhvr>
                                            <p:cTn id="34" dur="7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8" presetClass="emph" presetSubtype="0" repeatCount="indefinite" fill="hold" grpId="1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animRot by="86400000">
                                          <p:cBhvr>
                                            <p:cTn id="44" dur="7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/>
          <p:bldP spid="42" grpId="0"/>
          <p:bldP spid="43" grpId="0"/>
          <p:bldP spid="44" grpId="0"/>
          <p:bldP spid="45" grpId="0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86400000">
                                          <p:cBhvr>
                                            <p:cTn id="14" dur="8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Rot by="64800000">
                                          <p:cBhvr>
                                            <p:cTn id="24" dur="7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repeatCount="indefinite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Rot by="-108000000">
                                          <p:cBhvr>
                                            <p:cTn id="34" dur="7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8" presetClass="emph" presetSubtype="0" repeatCount="indefinite" fill="hold" grpId="1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animRot by="86400000">
                                          <p:cBhvr>
                                            <p:cTn id="44" dur="7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/>
          <p:bldP spid="42" grpId="0"/>
          <p:bldP spid="43" grpId="0"/>
          <p:bldP spid="44" grpId="0"/>
          <p:bldP spid="45" grpId="0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 animBg="1"/>
          <p:bldP spid="49" grpId="1" animBg="1"/>
          <p:bldP spid="51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/>
          <p:cNvGrpSpPr/>
          <p:nvPr/>
        </p:nvGrpSpPr>
        <p:grpSpPr>
          <a:xfrm>
            <a:off x="858844" y="1218338"/>
            <a:ext cx="10474313" cy="4043042"/>
            <a:chOff x="2095501" y="1548930"/>
            <a:chExt cx="10474313" cy="4043042"/>
          </a:xfrm>
        </p:grpSpPr>
        <p:grpSp>
          <p:nvGrpSpPr>
            <p:cNvPr id="89" name="组合 88"/>
            <p:cNvGrpSpPr/>
            <p:nvPr/>
          </p:nvGrpSpPr>
          <p:grpSpPr>
            <a:xfrm>
              <a:off x="2095501" y="1548930"/>
              <a:ext cx="10474313" cy="3760140"/>
              <a:chOff x="1603832" y="1548930"/>
              <a:chExt cx="10474313" cy="376014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1603832" y="1548930"/>
                <a:ext cx="3190244" cy="3760140"/>
                <a:chOff x="2032000" y="933450"/>
                <a:chExt cx="3866485" cy="4557183"/>
              </a:xfrm>
            </p:grpSpPr>
            <p:graphicFrame>
              <p:nvGraphicFramePr>
                <p:cNvPr id="114" name="图表 113"/>
                <p:cNvGraphicFramePr/>
                <p:nvPr/>
              </p:nvGraphicFramePr>
              <p:xfrm>
                <a:off x="2032000" y="933450"/>
                <a:ext cx="3866485" cy="4557183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"/>
                </a:graphicData>
              </a:graphic>
            </p:graphicFrame>
            <p:grpSp>
              <p:nvGrpSpPr>
                <p:cNvPr id="115" name="组合 114"/>
                <p:cNvGrpSpPr/>
                <p:nvPr/>
              </p:nvGrpSpPr>
              <p:grpSpPr>
                <a:xfrm>
                  <a:off x="2788918" y="2559658"/>
                  <a:ext cx="708660" cy="562359"/>
                  <a:chOff x="2788918" y="2559658"/>
                  <a:chExt cx="708660" cy="562359"/>
                </a:xfrm>
              </p:grpSpPr>
              <p:sp>
                <p:nvSpPr>
                  <p:cNvPr id="122" name="等腰三角形 121"/>
                  <p:cNvSpPr/>
                  <p:nvPr/>
                </p:nvSpPr>
                <p:spPr>
                  <a:xfrm rot="10800000">
                    <a:off x="2960439" y="2726168"/>
                    <a:ext cx="365620" cy="395849"/>
                  </a:xfrm>
                  <a:prstGeom prst="triangle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HK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788918" y="2559658"/>
                    <a:ext cx="708660" cy="364435"/>
                  </a:xfrm>
                  <a:prstGeom prst="rect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HK" dirty="0" smtClean="0"/>
                      <a:t>30%</a:t>
                    </a:r>
                    <a:endParaRPr lang="zh-HK" altLang="en-US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3595912" y="3268318"/>
                  <a:ext cx="708660" cy="562359"/>
                  <a:chOff x="2788918" y="2559658"/>
                  <a:chExt cx="708660" cy="562359"/>
                </a:xfrm>
              </p:grpSpPr>
              <p:sp>
                <p:nvSpPr>
                  <p:cNvPr id="120" name="等腰三角形 119"/>
                  <p:cNvSpPr/>
                  <p:nvPr/>
                </p:nvSpPr>
                <p:spPr>
                  <a:xfrm rot="10800000">
                    <a:off x="2960439" y="2726168"/>
                    <a:ext cx="365620" cy="395849"/>
                  </a:xfrm>
                  <a:prstGeom prst="triangle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HK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2788918" y="2559658"/>
                    <a:ext cx="708660" cy="364435"/>
                  </a:xfrm>
                  <a:prstGeom prst="rect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HK" dirty="0"/>
                      <a:t>2</a:t>
                    </a:r>
                    <a:r>
                      <a:rPr lang="en-US" altLang="zh-HK" dirty="0" smtClean="0"/>
                      <a:t>0%</a:t>
                    </a:r>
                    <a:endParaRPr lang="zh-HK" altLang="en-US" dirty="0"/>
                  </a:p>
                </p:txBody>
              </p:sp>
            </p:grpSp>
            <p:grpSp>
              <p:nvGrpSpPr>
                <p:cNvPr id="117" name="组合 116"/>
                <p:cNvGrpSpPr/>
                <p:nvPr/>
              </p:nvGrpSpPr>
              <p:grpSpPr>
                <a:xfrm>
                  <a:off x="4397464" y="1111858"/>
                  <a:ext cx="708660" cy="562359"/>
                  <a:chOff x="2788918" y="2559658"/>
                  <a:chExt cx="708660" cy="562359"/>
                </a:xfrm>
              </p:grpSpPr>
              <p:sp>
                <p:nvSpPr>
                  <p:cNvPr id="118" name="等腰三角形 117"/>
                  <p:cNvSpPr/>
                  <p:nvPr/>
                </p:nvSpPr>
                <p:spPr>
                  <a:xfrm rot="10800000">
                    <a:off x="2960439" y="2726168"/>
                    <a:ext cx="365620" cy="395849"/>
                  </a:xfrm>
                  <a:prstGeom prst="triangle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HK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2788918" y="2559658"/>
                    <a:ext cx="708660" cy="364435"/>
                  </a:xfrm>
                  <a:prstGeom prst="rect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HK" dirty="0" smtClean="0"/>
                      <a:t>50%</a:t>
                    </a:r>
                    <a:endParaRPr lang="zh-HK" altLang="en-US" dirty="0"/>
                  </a:p>
                </p:txBody>
              </p:sp>
            </p:grpSp>
          </p:grpSp>
          <p:grpSp>
            <p:nvGrpSpPr>
              <p:cNvPr id="92" name="组合 91"/>
              <p:cNvGrpSpPr/>
              <p:nvPr/>
            </p:nvGrpSpPr>
            <p:grpSpPr>
              <a:xfrm>
                <a:off x="3941986" y="1548930"/>
                <a:ext cx="4086760" cy="3760140"/>
                <a:chOff x="2032000" y="933450"/>
                <a:chExt cx="3866485" cy="4557183"/>
              </a:xfrm>
            </p:grpSpPr>
            <p:graphicFrame>
              <p:nvGraphicFramePr>
                <p:cNvPr id="104" name="图表 103"/>
                <p:cNvGraphicFramePr/>
                <p:nvPr/>
              </p:nvGraphicFramePr>
              <p:xfrm>
                <a:off x="2032000" y="933450"/>
                <a:ext cx="3866485" cy="4557183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grpSp>
              <p:nvGrpSpPr>
                <p:cNvPr id="105" name="组合 104"/>
                <p:cNvGrpSpPr/>
                <p:nvPr/>
              </p:nvGrpSpPr>
              <p:grpSpPr>
                <a:xfrm>
                  <a:off x="2788918" y="2559658"/>
                  <a:ext cx="708660" cy="562359"/>
                  <a:chOff x="2788918" y="2559658"/>
                  <a:chExt cx="708660" cy="562359"/>
                </a:xfrm>
              </p:grpSpPr>
              <p:sp>
                <p:nvSpPr>
                  <p:cNvPr id="112" name="等腰三角形 111"/>
                  <p:cNvSpPr/>
                  <p:nvPr/>
                </p:nvSpPr>
                <p:spPr>
                  <a:xfrm rot="10800000">
                    <a:off x="2960439" y="2726168"/>
                    <a:ext cx="365620" cy="395849"/>
                  </a:xfrm>
                  <a:prstGeom prst="triangle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HK" altLang="en-US"/>
                  </a:p>
                </p:txBody>
              </p:sp>
              <p:sp>
                <p:nvSpPr>
                  <p:cNvPr id="113" name="矩形 112"/>
                  <p:cNvSpPr/>
                  <p:nvPr/>
                </p:nvSpPr>
                <p:spPr>
                  <a:xfrm>
                    <a:off x="2788918" y="2559658"/>
                    <a:ext cx="708660" cy="364435"/>
                  </a:xfrm>
                  <a:prstGeom prst="rect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HK" dirty="0" smtClean="0"/>
                      <a:t>30%</a:t>
                    </a:r>
                    <a:endParaRPr lang="zh-HK" altLang="en-US" dirty="0"/>
                  </a:p>
                </p:txBody>
              </p:sp>
            </p:grpSp>
            <p:grpSp>
              <p:nvGrpSpPr>
                <p:cNvPr id="106" name="组合 105"/>
                <p:cNvGrpSpPr/>
                <p:nvPr/>
              </p:nvGrpSpPr>
              <p:grpSpPr>
                <a:xfrm>
                  <a:off x="3595912" y="3268318"/>
                  <a:ext cx="708660" cy="562359"/>
                  <a:chOff x="2788918" y="2559658"/>
                  <a:chExt cx="708660" cy="562359"/>
                </a:xfrm>
              </p:grpSpPr>
              <p:sp>
                <p:nvSpPr>
                  <p:cNvPr id="110" name="等腰三角形 109"/>
                  <p:cNvSpPr/>
                  <p:nvPr/>
                </p:nvSpPr>
                <p:spPr>
                  <a:xfrm rot="10800000">
                    <a:off x="2960439" y="2726168"/>
                    <a:ext cx="365620" cy="395849"/>
                  </a:xfrm>
                  <a:prstGeom prst="triangle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HK" altLang="en-US"/>
                  </a:p>
                </p:txBody>
              </p:sp>
              <p:sp>
                <p:nvSpPr>
                  <p:cNvPr id="111" name="矩形 110"/>
                  <p:cNvSpPr/>
                  <p:nvPr/>
                </p:nvSpPr>
                <p:spPr>
                  <a:xfrm>
                    <a:off x="2788918" y="2559658"/>
                    <a:ext cx="708660" cy="364435"/>
                  </a:xfrm>
                  <a:prstGeom prst="rect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HK" dirty="0"/>
                      <a:t>2</a:t>
                    </a:r>
                    <a:r>
                      <a:rPr lang="en-US" altLang="zh-HK" dirty="0" smtClean="0"/>
                      <a:t>0%</a:t>
                    </a:r>
                    <a:endParaRPr lang="zh-HK" altLang="en-US" dirty="0"/>
                  </a:p>
                </p:txBody>
              </p:sp>
            </p:grpSp>
            <p:grpSp>
              <p:nvGrpSpPr>
                <p:cNvPr id="107" name="组合 106"/>
                <p:cNvGrpSpPr/>
                <p:nvPr/>
              </p:nvGrpSpPr>
              <p:grpSpPr>
                <a:xfrm>
                  <a:off x="4397464" y="1111858"/>
                  <a:ext cx="708660" cy="562359"/>
                  <a:chOff x="2788918" y="2559658"/>
                  <a:chExt cx="708660" cy="562359"/>
                </a:xfrm>
              </p:grpSpPr>
              <p:sp>
                <p:nvSpPr>
                  <p:cNvPr id="108" name="等腰三角形 107"/>
                  <p:cNvSpPr/>
                  <p:nvPr/>
                </p:nvSpPr>
                <p:spPr>
                  <a:xfrm rot="10800000">
                    <a:off x="2960439" y="2726168"/>
                    <a:ext cx="365620" cy="395849"/>
                  </a:xfrm>
                  <a:prstGeom prst="triangle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HK" altLang="en-US"/>
                  </a:p>
                </p:txBody>
              </p:sp>
              <p:sp>
                <p:nvSpPr>
                  <p:cNvPr id="109" name="矩形 108"/>
                  <p:cNvSpPr/>
                  <p:nvPr/>
                </p:nvSpPr>
                <p:spPr>
                  <a:xfrm>
                    <a:off x="2788918" y="2559658"/>
                    <a:ext cx="708660" cy="364435"/>
                  </a:xfrm>
                  <a:prstGeom prst="rect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HK" dirty="0" smtClean="0"/>
                      <a:t>50%</a:t>
                    </a:r>
                    <a:endParaRPr lang="zh-HK" altLang="en-US" dirty="0"/>
                  </a:p>
                </p:txBody>
              </p:sp>
            </p:grpSp>
          </p:grpSp>
          <p:grpSp>
            <p:nvGrpSpPr>
              <p:cNvPr id="93" name="组合 92"/>
              <p:cNvGrpSpPr/>
              <p:nvPr/>
            </p:nvGrpSpPr>
            <p:grpSpPr>
              <a:xfrm>
                <a:off x="6765025" y="1548930"/>
                <a:ext cx="5313120" cy="3760140"/>
                <a:chOff x="2032000" y="933450"/>
                <a:chExt cx="3866485" cy="4557183"/>
              </a:xfrm>
            </p:grpSpPr>
            <p:graphicFrame>
              <p:nvGraphicFramePr>
                <p:cNvPr id="94" name="图表 93"/>
                <p:cNvGraphicFramePr/>
                <p:nvPr/>
              </p:nvGraphicFramePr>
              <p:xfrm>
                <a:off x="2032000" y="933450"/>
                <a:ext cx="3866485" cy="4557183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3"/>
                </a:graphicData>
              </a:graphic>
            </p:graphicFrame>
            <p:grpSp>
              <p:nvGrpSpPr>
                <p:cNvPr id="95" name="组合 94"/>
                <p:cNvGrpSpPr/>
                <p:nvPr/>
              </p:nvGrpSpPr>
              <p:grpSpPr>
                <a:xfrm>
                  <a:off x="2788918" y="2559658"/>
                  <a:ext cx="708660" cy="562359"/>
                  <a:chOff x="2788918" y="2559658"/>
                  <a:chExt cx="708660" cy="562359"/>
                </a:xfrm>
              </p:grpSpPr>
              <p:sp>
                <p:nvSpPr>
                  <p:cNvPr id="102" name="等腰三角形 101"/>
                  <p:cNvSpPr/>
                  <p:nvPr/>
                </p:nvSpPr>
                <p:spPr>
                  <a:xfrm rot="10800000">
                    <a:off x="2960439" y="2726168"/>
                    <a:ext cx="365620" cy="395849"/>
                  </a:xfrm>
                  <a:prstGeom prst="triangle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HK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2788918" y="2559658"/>
                    <a:ext cx="708660" cy="364435"/>
                  </a:xfrm>
                  <a:prstGeom prst="rect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HK" dirty="0" smtClean="0"/>
                      <a:t>30%</a:t>
                    </a:r>
                    <a:endParaRPr lang="zh-HK" altLang="en-US" dirty="0"/>
                  </a:p>
                </p:txBody>
              </p:sp>
            </p:grpSp>
            <p:grpSp>
              <p:nvGrpSpPr>
                <p:cNvPr id="96" name="组合 95"/>
                <p:cNvGrpSpPr/>
                <p:nvPr/>
              </p:nvGrpSpPr>
              <p:grpSpPr>
                <a:xfrm>
                  <a:off x="3595912" y="3268318"/>
                  <a:ext cx="708660" cy="562359"/>
                  <a:chOff x="2788918" y="2559658"/>
                  <a:chExt cx="708660" cy="562359"/>
                </a:xfrm>
              </p:grpSpPr>
              <p:sp>
                <p:nvSpPr>
                  <p:cNvPr id="100" name="等腰三角形 99"/>
                  <p:cNvSpPr/>
                  <p:nvPr/>
                </p:nvSpPr>
                <p:spPr>
                  <a:xfrm rot="10800000">
                    <a:off x="2960439" y="2726168"/>
                    <a:ext cx="365620" cy="395849"/>
                  </a:xfrm>
                  <a:prstGeom prst="triangle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HK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2788918" y="2559658"/>
                    <a:ext cx="708660" cy="364435"/>
                  </a:xfrm>
                  <a:prstGeom prst="rect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HK" dirty="0"/>
                      <a:t>2</a:t>
                    </a:r>
                    <a:r>
                      <a:rPr lang="en-US" altLang="zh-HK" dirty="0" smtClean="0"/>
                      <a:t>0%</a:t>
                    </a:r>
                    <a:endParaRPr lang="zh-HK" altLang="en-US" dirty="0"/>
                  </a:p>
                </p:txBody>
              </p:sp>
            </p:grpSp>
            <p:grpSp>
              <p:nvGrpSpPr>
                <p:cNvPr id="97" name="组合 96"/>
                <p:cNvGrpSpPr/>
                <p:nvPr/>
              </p:nvGrpSpPr>
              <p:grpSpPr>
                <a:xfrm>
                  <a:off x="4397464" y="1111858"/>
                  <a:ext cx="708660" cy="562359"/>
                  <a:chOff x="2788918" y="2559658"/>
                  <a:chExt cx="708660" cy="562359"/>
                </a:xfrm>
              </p:grpSpPr>
              <p:sp>
                <p:nvSpPr>
                  <p:cNvPr id="98" name="等腰三角形 97"/>
                  <p:cNvSpPr/>
                  <p:nvPr/>
                </p:nvSpPr>
                <p:spPr>
                  <a:xfrm rot="10800000">
                    <a:off x="2960439" y="2726168"/>
                    <a:ext cx="365620" cy="395849"/>
                  </a:xfrm>
                  <a:prstGeom prst="triangle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HK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2788918" y="2559658"/>
                    <a:ext cx="708660" cy="364435"/>
                  </a:xfrm>
                  <a:prstGeom prst="rect">
                    <a:avLst/>
                  </a:prstGeom>
                  <a:solidFill>
                    <a:srgbClr val="57575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HK" dirty="0" smtClean="0"/>
                      <a:t>50%</a:t>
                    </a:r>
                    <a:endParaRPr lang="zh-HK" altLang="en-US" dirty="0"/>
                  </a:p>
                </p:txBody>
              </p:sp>
            </p:grpSp>
          </p:grpSp>
        </p:grpSp>
        <p:sp>
          <p:nvSpPr>
            <p:cNvPr id="90" name="矩形 89"/>
            <p:cNvSpPr/>
            <p:nvPr/>
          </p:nvSpPr>
          <p:spPr>
            <a:xfrm>
              <a:off x="2720035" y="5280822"/>
              <a:ext cx="8851473" cy="311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100" dirty="0" smtClean="0">
                  <a:solidFill>
                    <a:schemeClr val="bg2">
                      <a:lumMod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  <a:endParaRPr lang="zh-CN" altLang="en-US" sz="1100" dirty="0" smtClean="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68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8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燕尾形 54"/>
          <p:cNvSpPr/>
          <p:nvPr/>
        </p:nvSpPr>
        <p:spPr>
          <a:xfrm>
            <a:off x="8978437" y="1771202"/>
            <a:ext cx="2059914" cy="713139"/>
          </a:xfrm>
          <a:prstGeom prst="chevron">
            <a:avLst>
              <a:gd name="adj" fmla="val 39744"/>
            </a:avLst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rPr>
              <a:t>STEP  05</a:t>
            </a:r>
            <a:endParaRPr lang="zh-CN" altLang="en-US" sz="2400" dirty="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6" name="文本框 56"/>
          <p:cNvSpPr txBox="1"/>
          <p:nvPr/>
        </p:nvSpPr>
        <p:spPr>
          <a:xfrm>
            <a:off x="1342436" y="2863620"/>
            <a:ext cx="9507128" cy="122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  <a:endParaRPr sz="1335" dirty="0">
              <a:solidFill>
                <a:srgbClr val="3B383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燕尾形 56"/>
          <p:cNvSpPr/>
          <p:nvPr/>
        </p:nvSpPr>
        <p:spPr>
          <a:xfrm>
            <a:off x="7091242" y="1771202"/>
            <a:ext cx="2059914" cy="713139"/>
          </a:xfrm>
          <a:prstGeom prst="chevron">
            <a:avLst>
              <a:gd name="adj" fmla="val 39744"/>
            </a:avLst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rPr>
              <a:t>STEP  04</a:t>
            </a:r>
            <a:endParaRPr lang="zh-CN" altLang="en-US" sz="2400" dirty="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8" name="燕尾形 57"/>
          <p:cNvSpPr/>
          <p:nvPr/>
        </p:nvSpPr>
        <p:spPr>
          <a:xfrm>
            <a:off x="5204047" y="1771202"/>
            <a:ext cx="2059914" cy="713139"/>
          </a:xfrm>
          <a:prstGeom prst="chevron">
            <a:avLst>
              <a:gd name="adj" fmla="val 39744"/>
            </a:avLst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rPr>
              <a:t>STEP  03</a:t>
            </a:r>
            <a:endParaRPr lang="zh-CN" altLang="en-US" sz="2400" dirty="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9" name="燕尾形 58"/>
          <p:cNvSpPr/>
          <p:nvPr/>
        </p:nvSpPr>
        <p:spPr>
          <a:xfrm>
            <a:off x="3316852" y="1771202"/>
            <a:ext cx="2059914" cy="713139"/>
          </a:xfrm>
          <a:prstGeom prst="chevron">
            <a:avLst>
              <a:gd name="adj" fmla="val 39744"/>
            </a:avLst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rPr>
              <a:t>STEP  02</a:t>
            </a:r>
            <a:endParaRPr lang="zh-CN" altLang="en-US" sz="2400" dirty="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0" name="燕尾形 59"/>
          <p:cNvSpPr/>
          <p:nvPr/>
        </p:nvSpPr>
        <p:spPr>
          <a:xfrm>
            <a:off x="1429656" y="1771202"/>
            <a:ext cx="2059914" cy="713139"/>
          </a:xfrm>
          <a:prstGeom prst="chevron">
            <a:avLst>
              <a:gd name="adj" fmla="val 39744"/>
            </a:avLst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rPr>
              <a:t>STEP  01</a:t>
            </a:r>
            <a:endParaRPr lang="zh-CN" altLang="en-US" sz="2400" dirty="0">
              <a:solidFill>
                <a:schemeClr val="bg1"/>
              </a:solidFill>
              <a:latin typeface="Century Gothic" panose="020B0502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37" name="Rectangle 39"/>
          <p:cNvSpPr>
            <a:spLocks noChangeArrowheads="1"/>
          </p:cNvSpPr>
          <p:nvPr/>
        </p:nvSpPr>
        <p:spPr bwMode="auto">
          <a:xfrm>
            <a:off x="1425607" y="386971"/>
            <a:ext cx="3632624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sz="3200" b="1" dirty="0" smtClean="0">
              <a:solidFill>
                <a:srgbClr val="5C5D5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21A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8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5" grpId="0" animBg="1"/>
          <p:bldP spid="56" grpId="0"/>
          <p:bldP spid="57" grpId="0" animBg="1"/>
          <p:bldP spid="58" grpId="0" animBg="1"/>
          <p:bldP spid="59" grpId="0" animBg="1"/>
          <p:bldP spid="60" grpId="0" animBg="1"/>
          <p:bldP spid="3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8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5" grpId="0" animBg="1"/>
          <p:bldP spid="56" grpId="0"/>
          <p:bldP spid="57" grpId="0" animBg="1"/>
          <p:bldP spid="58" grpId="0" animBg="1"/>
          <p:bldP spid="59" grpId="0" animBg="1"/>
          <p:bldP spid="60" grpId="0" animBg="1"/>
          <p:bldP spid="37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32"/>
          <p:cNvSpPr>
            <a:spLocks noChangeArrowheads="1"/>
          </p:cNvSpPr>
          <p:nvPr/>
        </p:nvSpPr>
        <p:spPr bwMode="auto">
          <a:xfrm>
            <a:off x="2885367" y="3689505"/>
            <a:ext cx="159767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lvl="0" algn="di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TRANSITION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9" name="Line 36"/>
          <p:cNvSpPr>
            <a:spLocks noChangeShapeType="1"/>
          </p:cNvSpPr>
          <p:nvPr/>
        </p:nvSpPr>
        <p:spPr bwMode="auto">
          <a:xfrm>
            <a:off x="2885367" y="3617497"/>
            <a:ext cx="1602441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6722693" y="2848972"/>
            <a:ext cx="2232248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en-US" altLang="zh-CN" b="1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add your 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9"/>
          <p:cNvSpPr txBox="1"/>
          <p:nvPr/>
        </p:nvSpPr>
        <p:spPr>
          <a:xfrm>
            <a:off x="5579432" y="2787417"/>
            <a:ext cx="7713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6457911" y="293133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31"/>
          <p:cNvSpPr>
            <a:spLocks noChangeArrowheads="1"/>
          </p:cNvSpPr>
          <p:nvPr/>
        </p:nvSpPr>
        <p:spPr bwMode="auto">
          <a:xfrm>
            <a:off x="2855523" y="3244266"/>
            <a:ext cx="1662765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Transition</a:t>
            </a:r>
            <a:endParaRPr kumimoji="0" lang="en-US" altLang="zh-CN" sz="2400" b="1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 animBg="1"/>
          <p:bldP spid="20" grpId="0"/>
          <p:bldP spid="21" grpId="0"/>
          <p:bldP spid="21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 animBg="1"/>
          <p:bldP spid="20" grpId="0"/>
          <p:bldP spid="21" grpId="0"/>
          <p:bldP spid="21" grpId="1"/>
        </p:bldLst>
      </p:timing>
    </mc:Fallback>
  </mc:AlternateContent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5942</Words>
  <Application>WPS Presentation</Application>
  <PresentationFormat>宽屏</PresentationFormat>
  <Paragraphs>373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3" baseType="lpstr">
      <vt:lpstr>Arial</vt:lpstr>
      <vt:lpstr>SimSun</vt:lpstr>
      <vt:lpstr>Wingdings</vt:lpstr>
      <vt:lpstr>Impact</vt:lpstr>
      <vt:lpstr>Century Gothic</vt:lpstr>
      <vt:lpstr>Yu Gothic UI</vt:lpstr>
      <vt:lpstr>Microsoft YaHei Light</vt:lpstr>
      <vt:lpstr>Microsoft YaHei</vt:lpstr>
      <vt:lpstr>Calibri</vt:lpstr>
      <vt:lpstr/>
      <vt:lpstr>Arial Unicode MS</vt:lpstr>
      <vt:lpstr>Calibri Light</vt:lpstr>
      <vt:lpstr>MS PGothic</vt:lpstr>
      <vt:lpstr>Helvetica</vt:lpstr>
      <vt:lpstr>Gill Sans</vt:lpstr>
      <vt:lpstr>Lato</vt:lpstr>
      <vt:lpstr>Segoe Print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google1559397812</cp:lastModifiedBy>
  <cp:revision>9</cp:revision>
  <dcterms:created xsi:type="dcterms:W3CDTF">2017-12-01T03:08:00Z</dcterms:created>
  <dcterms:modified xsi:type="dcterms:W3CDTF">2019-06-02T19:01:40Z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1045-11.2.0.8641</vt:lpwstr>
  </property>
</Properties>
</file>

<file path=docProps/thumbnail.jpeg>
</file>